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4026" r:id="rId2"/>
  </p:sldMasterIdLst>
  <p:notesMasterIdLst>
    <p:notesMasterId r:id="rId11"/>
  </p:notesMasterIdLst>
  <p:handoutMasterIdLst>
    <p:handoutMasterId r:id="rId12"/>
  </p:handoutMasterIdLst>
  <p:sldIdLst>
    <p:sldId id="342" r:id="rId3"/>
    <p:sldId id="343" r:id="rId4"/>
    <p:sldId id="334" r:id="rId5"/>
    <p:sldId id="341" r:id="rId6"/>
    <p:sldId id="340" r:id="rId7"/>
    <p:sldId id="336" r:id="rId8"/>
    <p:sldId id="344" r:id="rId9"/>
    <p:sldId id="345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3">
          <p15:clr>
            <a:srgbClr val="A4A3A4"/>
          </p15:clr>
        </p15:guide>
        <p15:guide id="2" orient="horz" pos="3605">
          <p15:clr>
            <a:srgbClr val="A4A3A4"/>
          </p15:clr>
        </p15:guide>
        <p15:guide id="3" orient="horz" pos="1414">
          <p15:clr>
            <a:srgbClr val="A4A3A4"/>
          </p15:clr>
        </p15:guide>
        <p15:guide id="4" orient="horz" pos="1111">
          <p15:clr>
            <a:srgbClr val="A4A3A4"/>
          </p15:clr>
        </p15:guide>
        <p15:guide id="5" pos="4507">
          <p15:clr>
            <a:srgbClr val="A4A3A4"/>
          </p15:clr>
        </p15:guide>
        <p15:guide id="6" pos="448">
          <p15:clr>
            <a:srgbClr val="A4A3A4"/>
          </p15:clr>
        </p15:guide>
        <p15:guide id="7" pos="285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B5244"/>
    <a:srgbClr val="1593D6"/>
    <a:srgbClr val="009CA6"/>
    <a:srgbClr val="97CE51"/>
    <a:srgbClr val="0B2968"/>
    <a:srgbClr val="298A94"/>
    <a:srgbClr val="168C94"/>
    <a:srgbClr val="A2A4A4"/>
    <a:srgbClr val="FFD1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44" autoAdjust="0"/>
    <p:restoredTop sz="94660"/>
  </p:normalViewPr>
  <p:slideViewPr>
    <p:cSldViewPr showGuides="1">
      <p:cViewPr varScale="1">
        <p:scale>
          <a:sx n="47" d="100"/>
          <a:sy n="47" d="100"/>
        </p:scale>
        <p:origin x="662" y="77"/>
      </p:cViewPr>
      <p:guideLst>
        <p:guide orient="horz" pos="4043"/>
        <p:guide orient="horz" pos="3605"/>
        <p:guide orient="horz" pos="1414"/>
        <p:guide orient="horz" pos="1111"/>
        <p:guide pos="4507"/>
        <p:guide pos="448"/>
        <p:guide pos="28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-2610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662F6-6DD5-4B74-8A51-855D9D5BF01C}" type="datetimeFigureOut">
              <a:rPr lang="nb-NO" smtClean="0"/>
              <a:pPr/>
              <a:t>14.04.2015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4AA97-AA0C-456D-B2E3-8360BEA6ED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23984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4C18B6A-70AD-4AB0-A02D-C0FC08D14F91}" type="datetimeFigureOut">
              <a:rPr lang="nb-NO"/>
              <a:pPr>
                <a:defRPr/>
              </a:pPr>
              <a:t>14.04.2015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773A84-FC95-4064-B83F-81CB4A0C49A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83494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rsk mal: Startside GRON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ekstSylinder 7"/>
          <p:cNvSpPr txBox="1"/>
          <p:nvPr userDrawn="1"/>
        </p:nvSpPr>
        <p:spPr>
          <a:xfrm>
            <a:off x="0" y="-268288"/>
            <a:ext cx="2987675" cy="2762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>
                <a:solidFill>
                  <a:srgbClr val="523629"/>
                </a:solidFill>
              </a:rPr>
              <a:t>Norsk mal: </a:t>
            </a:r>
            <a:r>
              <a:rPr lang="nb-NO" sz="1200" smtClean="0">
                <a:solidFill>
                  <a:srgbClr val="523629"/>
                </a:solidFill>
              </a:rPr>
              <a:t>Startside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719138" y="2268538"/>
            <a:ext cx="7632700" cy="1262335"/>
          </a:xfrm>
        </p:spPr>
        <p:txBody>
          <a:bodyPr/>
          <a:lstStyle>
            <a:lvl1pPr algn="ctr">
              <a:defRPr baseline="0">
                <a:solidFill>
                  <a:srgbClr val="000000"/>
                </a:solidFill>
              </a:defRPr>
            </a:lvl1pPr>
          </a:lstStyle>
          <a:p>
            <a:r>
              <a:rPr lang="nb-NO" dirty="0" smtClean="0"/>
              <a:t>Tittel på presentasjon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19138" y="3886200"/>
            <a:ext cx="7632700" cy="370892"/>
          </a:xfrm>
        </p:spPr>
        <p:txBody>
          <a:bodyPr/>
          <a:lstStyle>
            <a:lvl1pPr marL="0" indent="0" algn="ctr">
              <a:buNone/>
              <a:defRPr sz="2000" baseline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Navn Foredragsholder</a:t>
            </a:r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719138" y="4652963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nb-NO" dirty="0" smtClean="0"/>
              <a:t>Sted og dato</a:t>
            </a:r>
          </a:p>
        </p:txBody>
      </p:sp>
      <p:pic>
        <p:nvPicPr>
          <p:cNvPr id="4" name="Picture 3" descr="KD_2CB00 [Converted]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420" y="476672"/>
            <a:ext cx="2423160" cy="844296"/>
          </a:xfrm>
          <a:prstGeom prst="rect">
            <a:avLst/>
          </a:prstGeom>
        </p:spPr>
      </p:pic>
      <p:pic>
        <p:nvPicPr>
          <p:cNvPr id="6" name="Picture 5" descr="KD_Designelement_hvit_3_ppt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11" name="TekstSylinder 13"/>
          <p:cNvSpPr txBox="1"/>
          <p:nvPr userDrawn="1"/>
        </p:nvSpPr>
        <p:spPr>
          <a:xfrm>
            <a:off x="-2448780" y="296652"/>
            <a:ext cx="18367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000" b="1" smtClean="0">
                <a:solidFill>
                  <a:srgbClr val="523629"/>
                </a:solidFill>
              </a:rPr>
              <a:t>For  engelsk mal</a:t>
            </a:r>
          </a:p>
          <a:p>
            <a:pPr>
              <a:defRPr/>
            </a:pPr>
            <a:r>
              <a:rPr lang="nb-NO" sz="1000" b="0" smtClean="0">
                <a:solidFill>
                  <a:srgbClr val="523629"/>
                </a:solidFill>
              </a:rPr>
              <a:t>Under </a:t>
            </a:r>
            <a:r>
              <a:rPr lang="nb-NO" sz="1000" b="0" err="1" smtClean="0">
                <a:solidFill>
                  <a:srgbClr val="523629"/>
                </a:solidFill>
              </a:rPr>
              <a:t>HjEMfanen</a:t>
            </a:r>
            <a:r>
              <a:rPr lang="nb-NO" sz="1000" b="0" smtClean="0">
                <a:solidFill>
                  <a:srgbClr val="523629"/>
                </a:solidFill>
              </a:rPr>
              <a:t>,</a:t>
            </a:r>
            <a:r>
              <a:rPr lang="nb-NO" sz="1000" b="0" baseline="0" smtClean="0">
                <a:solidFill>
                  <a:srgbClr val="523629"/>
                </a:solidFill>
              </a:rPr>
              <a:t> klikk på oppsett, deretter ønsket side under KD engelsk mal</a:t>
            </a:r>
            <a:endParaRPr lang="nb-NO" sz="1000" b="0">
              <a:solidFill>
                <a:srgbClr val="5236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112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sk mal Tekst med ligg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>
                <a:solidFill>
                  <a:srgbClr val="523629"/>
                </a:solidFill>
              </a:rPr>
              <a:t>Norsk mal: Tekst med liggende bilde</a:t>
            </a:r>
          </a:p>
        </p:txBody>
      </p:sp>
      <p:sp>
        <p:nvSpPr>
          <p:cNvPr id="6" name="TekstSylinder 5"/>
          <p:cNvSpPr txBox="1"/>
          <p:nvPr userDrawn="1"/>
        </p:nvSpPr>
        <p:spPr>
          <a:xfrm>
            <a:off x="-1548680" y="4745038"/>
            <a:ext cx="129626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 bilde: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Bildestørrelse kan forandres ved å dra i bilderammen eller høyreklikke på rammen og klikke på størrelse og plassering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7632266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000" y="1592797"/>
            <a:ext cx="7631838" cy="183620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08" y="3512328"/>
            <a:ext cx="9144000" cy="2916324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10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A9BD6-8050-4090-948C-D1B40D632E0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sk mal Tekst med utfall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>
                <a:solidFill>
                  <a:schemeClr val="tx1"/>
                </a:solidFill>
              </a:rPr>
              <a:t>Norsk </a:t>
            </a:r>
            <a:r>
              <a:rPr lang="nb-NO" sz="1200" smtClean="0">
                <a:solidFill>
                  <a:schemeClr val="tx1"/>
                </a:solidFill>
              </a:rPr>
              <a:t>mal:</a:t>
            </a:r>
            <a:r>
              <a:rPr lang="nb-NO" sz="1200" baseline="0" smtClean="0">
                <a:solidFill>
                  <a:schemeClr val="tx1"/>
                </a:solidFill>
              </a:rPr>
              <a:t> U</a:t>
            </a:r>
            <a:r>
              <a:rPr lang="nb-NO" sz="1200" smtClean="0">
                <a:solidFill>
                  <a:schemeClr val="tx1"/>
                </a:solidFill>
              </a:rPr>
              <a:t>tfallende </a:t>
            </a:r>
            <a:r>
              <a:rPr lang="nb-NO" sz="1200">
                <a:solidFill>
                  <a:schemeClr val="tx1"/>
                </a:solidFill>
              </a:rPr>
              <a:t>bilde</a:t>
            </a:r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42865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94965-D8C5-4DEE-A36A-C39BF9BEA4A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sk mal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>
                <a:solidFill>
                  <a:srgbClr val="523629"/>
                </a:solidFill>
              </a:rPr>
              <a:t>Norsk mal: Diagram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9" name="Plassholder for diagram 8"/>
          <p:cNvSpPr>
            <a:spLocks noGrp="1"/>
          </p:cNvSpPr>
          <p:nvPr>
            <p:ph type="chart" sz="quarter" idx="13"/>
          </p:nvPr>
        </p:nvSpPr>
        <p:spPr>
          <a:xfrm>
            <a:off x="719138" y="1592263"/>
            <a:ext cx="7632700" cy="4537075"/>
          </a:xfrm>
        </p:spPr>
        <p:txBody>
          <a:bodyPr/>
          <a:lstStyle>
            <a:lvl1pPr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diagram</a:t>
            </a:r>
            <a:endParaRPr lang="nb-NO" noProof="0"/>
          </a:p>
        </p:txBody>
      </p:sp>
      <p:sp>
        <p:nvSpPr>
          <p:cNvPr id="6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E2501-1319-4C69-A0F8-6822D9B2733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sk mal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>
                <a:solidFill>
                  <a:srgbClr val="523629"/>
                </a:solidFill>
              </a:rPr>
              <a:t>Norsk mal: Tabell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0" name="Plassholder for tabell 9"/>
          <p:cNvSpPr>
            <a:spLocks noGrp="1"/>
          </p:cNvSpPr>
          <p:nvPr>
            <p:ph type="tbl" sz="quarter" idx="13"/>
          </p:nvPr>
        </p:nvSpPr>
        <p:spPr>
          <a:xfrm>
            <a:off x="719138" y="1592263"/>
            <a:ext cx="7632700" cy="4537075"/>
          </a:xfrm>
        </p:spPr>
        <p:txBody>
          <a:bodyPr/>
          <a:lstStyle>
            <a:lvl1pPr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en tabell</a:t>
            </a:r>
            <a:endParaRPr lang="nb-NO" noProof="0"/>
          </a:p>
        </p:txBody>
      </p:sp>
      <p:sp>
        <p:nvSpPr>
          <p:cNvPr id="6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84F35-D8CF-40CF-864C-EAFBFBC172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orsk mal 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>
                <a:solidFill>
                  <a:srgbClr val="523629"/>
                </a:solidFill>
              </a:rPr>
              <a:t>Norsk mal: To innholdsdeler - Sammenlikning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719138" y="1600200"/>
            <a:ext cx="3776662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703638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6B2C8-A7D3-4F1A-8056-06DB1B87D53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rsk mal: Sluttside og bildekreditering GRON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ekstSylinder 7"/>
          <p:cNvSpPr txBox="1"/>
          <p:nvPr userDrawn="1"/>
        </p:nvSpPr>
        <p:spPr>
          <a:xfrm>
            <a:off x="0" y="-268288"/>
            <a:ext cx="424796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100">
                <a:solidFill>
                  <a:srgbClr val="523629"/>
                </a:solidFill>
              </a:rPr>
              <a:t>Norsk mal: </a:t>
            </a:r>
            <a:r>
              <a:rPr lang="nb-NO" sz="1100" smtClean="0">
                <a:solidFill>
                  <a:srgbClr val="523629"/>
                </a:solidFill>
              </a:rPr>
              <a:t>Sluttside &amp; Bildekreditering GR</a:t>
            </a:r>
            <a:r>
              <a:rPr lang="nb-NO" sz="1100" smtClean="0"/>
              <a:t>Ø</a:t>
            </a:r>
            <a:r>
              <a:rPr lang="nb-NO" sz="1100" smtClean="0">
                <a:solidFill>
                  <a:srgbClr val="523629"/>
                </a:solidFill>
              </a:rPr>
              <a:t>NN</a:t>
            </a:r>
            <a:endParaRPr lang="nb-NO" sz="1100">
              <a:solidFill>
                <a:srgbClr val="523629"/>
              </a:solidFill>
            </a:endParaRPr>
          </a:p>
        </p:txBody>
      </p:sp>
      <p:sp>
        <p:nvSpPr>
          <p:cNvPr id="14" name="TekstSylinder 13"/>
          <p:cNvSpPr txBox="1"/>
          <p:nvPr userDrawn="1"/>
        </p:nvSpPr>
        <p:spPr>
          <a:xfrm>
            <a:off x="9324528" y="4929009"/>
            <a:ext cx="1836738" cy="7848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</a:t>
            </a:r>
            <a:r>
              <a:rPr lang="nb-NO" sz="900" b="1" smtClean="0">
                <a:solidFill>
                  <a:srgbClr val="523629"/>
                </a:solidFill>
              </a:rPr>
              <a:t>engelsk mal</a:t>
            </a:r>
            <a:endParaRPr lang="nb-NO" sz="900" b="1">
              <a:solidFill>
                <a:srgbClr val="523629"/>
              </a:solidFill>
            </a:endParaRPr>
          </a:p>
          <a:p>
            <a:pPr>
              <a:defRPr/>
            </a:pPr>
            <a:r>
              <a:rPr lang="nb-NO" sz="900" smtClean="0">
                <a:solidFill>
                  <a:srgbClr val="523629"/>
                </a:solidFill>
              </a:rPr>
              <a:t>Klikk på utformingsfanen og velg DEPMAL – engelsk</a:t>
            </a:r>
          </a:p>
          <a:p>
            <a:pPr>
              <a:defRPr/>
            </a:pPr>
            <a:r>
              <a:rPr lang="nb-NO" sz="900" smtClean="0">
                <a:solidFill>
                  <a:srgbClr val="523629"/>
                </a:solidFill>
              </a:rPr>
              <a:t>Eller  velg </a:t>
            </a:r>
            <a:r>
              <a:rPr lang="nb-NO" sz="900" baseline="0" smtClean="0">
                <a:solidFill>
                  <a:srgbClr val="523629"/>
                </a:solidFill>
              </a:rPr>
              <a:t> DEPMAL– engelsk </a:t>
            </a:r>
            <a:r>
              <a:rPr lang="nb-NO" sz="900" smtClean="0">
                <a:solidFill>
                  <a:srgbClr val="523629"/>
                </a:solidFill>
              </a:rPr>
              <a:t>under ”oppsett”.</a:t>
            </a:r>
            <a:endParaRPr lang="nb-NO" sz="900">
              <a:solidFill>
                <a:srgbClr val="523629"/>
              </a:solidFill>
            </a:endParaRPr>
          </a:p>
        </p:txBody>
      </p:sp>
      <p:pic>
        <p:nvPicPr>
          <p:cNvPr id="4" name="Picture 3" descr="KD_2CB00 [Converted]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420" y="476672"/>
            <a:ext cx="2423160" cy="844296"/>
          </a:xfrm>
          <a:prstGeom prst="rect">
            <a:avLst/>
          </a:prstGeom>
        </p:spPr>
      </p:pic>
      <p:pic>
        <p:nvPicPr>
          <p:cNvPr id="6" name="Picture 5" descr="KD_Designelement_hvit_3_ppt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11" name="TekstSylinder 10"/>
          <p:cNvSpPr txBox="1"/>
          <p:nvPr userDrawn="1"/>
        </p:nvSpPr>
        <p:spPr>
          <a:xfrm>
            <a:off x="-1980728" y="4581129"/>
            <a:ext cx="176482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bildekreditering: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Alle bilder brukt i presentasjonen må krediteres for eksempel slik: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Slide nr. X: Fotograf, Bildebyrå</a:t>
            </a:r>
          </a:p>
        </p:txBody>
      </p:sp>
      <p:sp>
        <p:nvSpPr>
          <p:cNvPr id="13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1560" y="3176972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 smtClean="0"/>
              <a:t>Bildekreditering</a:t>
            </a:r>
          </a:p>
        </p:txBody>
      </p:sp>
    </p:spTree>
    <p:extLst>
      <p:ext uri="{BB962C8B-B14F-4D97-AF65-F5344CB8AC3E}">
        <p14:creationId xmlns:p14="http://schemas.microsoft.com/office/powerpoint/2010/main" val="3488112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rsk mal  Sluttside og bildekreditering FIOLET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KD_Designelement_hvit_3_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0" y="-268288"/>
            <a:ext cx="51120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Norsk mal: Sluttside &amp; Bildekreditering FIOLETT</a:t>
            </a:r>
            <a:endParaRPr lang="nb-NO" sz="1200">
              <a:solidFill>
                <a:srgbClr val="523629"/>
              </a:solidFill>
            </a:endParaRPr>
          </a:p>
        </p:txBody>
      </p:sp>
      <p:pic>
        <p:nvPicPr>
          <p:cNvPr id="11" name="Picture 10" descr="KD_2CB00 [Converted]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420" y="476672"/>
            <a:ext cx="2423160" cy="844296"/>
          </a:xfrm>
          <a:prstGeom prst="rect">
            <a:avLst/>
          </a:prstGeom>
        </p:spPr>
      </p:pic>
      <p:sp>
        <p:nvSpPr>
          <p:cNvPr id="12" name="TekstSylinder 11"/>
          <p:cNvSpPr txBox="1"/>
          <p:nvPr userDrawn="1"/>
        </p:nvSpPr>
        <p:spPr>
          <a:xfrm>
            <a:off x="-1980728" y="4581129"/>
            <a:ext cx="176482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bildekreditering: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Alle bilder brukt i presentasjonen må krediteres for eksempel slik: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Slide nr. X: Fotograf, Bildebyrå</a:t>
            </a:r>
          </a:p>
        </p:txBody>
      </p:sp>
      <p:sp>
        <p:nvSpPr>
          <p:cNvPr id="14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1560" y="3176972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Bildekreditering</a:t>
            </a:r>
          </a:p>
        </p:txBody>
      </p:sp>
    </p:spTree>
    <p:extLst>
      <p:ext uri="{BB962C8B-B14F-4D97-AF65-F5344CB8AC3E}">
        <p14:creationId xmlns:p14="http://schemas.microsoft.com/office/powerpoint/2010/main" val="59388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rsk mal Sluttside og bildekreditering ORAN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KD_Designelement_hvit_3_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0" y="-268288"/>
            <a:ext cx="51120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Norsk mal: Sluttside &amp; Bildekreditering ORANGE</a:t>
            </a:r>
            <a:endParaRPr lang="nb-NO" sz="1200">
              <a:solidFill>
                <a:srgbClr val="523629"/>
              </a:solidFill>
            </a:endParaRPr>
          </a:p>
        </p:txBody>
      </p:sp>
      <p:pic>
        <p:nvPicPr>
          <p:cNvPr id="11" name="Picture 10" descr="KD_2CB00 [Converted]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420" y="476672"/>
            <a:ext cx="2423160" cy="844296"/>
          </a:xfrm>
          <a:prstGeom prst="rect">
            <a:avLst/>
          </a:prstGeom>
        </p:spPr>
      </p:pic>
      <p:sp>
        <p:nvSpPr>
          <p:cNvPr id="12" name="TekstSylinder 11"/>
          <p:cNvSpPr txBox="1"/>
          <p:nvPr userDrawn="1"/>
        </p:nvSpPr>
        <p:spPr>
          <a:xfrm>
            <a:off x="-1980728" y="4581129"/>
            <a:ext cx="176482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bildekreditering: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Alle bilder brukt i presentasjonen må krediteres for eksempel slik: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Slide nr. X: Fotograf, Bildebyrå</a:t>
            </a:r>
          </a:p>
        </p:txBody>
      </p:sp>
      <p:sp>
        <p:nvSpPr>
          <p:cNvPr id="14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1560" y="3176972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 smtClean="0"/>
              <a:t>Bildekreditering</a:t>
            </a:r>
          </a:p>
        </p:txBody>
      </p:sp>
    </p:spTree>
    <p:extLst>
      <p:ext uri="{BB962C8B-B14F-4D97-AF65-F5344CB8AC3E}">
        <p14:creationId xmlns:p14="http://schemas.microsoft.com/office/powerpoint/2010/main" val="593888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rsk mal Sluttside og bildekreditering BRU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KD_Designelement_hvit_3_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0" y="-268288"/>
            <a:ext cx="51120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Norsk mal: Sluttside &amp; Bildekreditering BRUN</a:t>
            </a:r>
            <a:endParaRPr lang="nb-NO" sz="1200">
              <a:solidFill>
                <a:srgbClr val="523629"/>
              </a:solidFill>
            </a:endParaRPr>
          </a:p>
        </p:txBody>
      </p:sp>
      <p:pic>
        <p:nvPicPr>
          <p:cNvPr id="11" name="Picture 10" descr="KD_2CB00 [Converted]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420" y="476672"/>
            <a:ext cx="2423160" cy="844296"/>
          </a:xfrm>
          <a:prstGeom prst="rect">
            <a:avLst/>
          </a:prstGeom>
        </p:spPr>
      </p:pic>
      <p:sp>
        <p:nvSpPr>
          <p:cNvPr id="12" name="TekstSylinder 11"/>
          <p:cNvSpPr txBox="1"/>
          <p:nvPr userDrawn="1"/>
        </p:nvSpPr>
        <p:spPr>
          <a:xfrm>
            <a:off x="-1980728" y="4581129"/>
            <a:ext cx="176482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bildekreditering: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Alle bilder brukt i presentasjonen må krediteres for eksempel slik: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Slide nr. X: Fotograf, Bildebyrå</a:t>
            </a:r>
          </a:p>
        </p:txBody>
      </p:sp>
      <p:sp>
        <p:nvSpPr>
          <p:cNvPr id="13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1560" y="3176972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 smtClean="0"/>
              <a:t>Bildekreditering</a:t>
            </a:r>
          </a:p>
        </p:txBody>
      </p:sp>
    </p:spTree>
    <p:extLst>
      <p:ext uri="{BB962C8B-B14F-4D97-AF65-F5344CB8AC3E}">
        <p14:creationId xmlns:p14="http://schemas.microsoft.com/office/powerpoint/2010/main" val="593888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elsk mal Startside GRO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Bilde 9" descr="KD2CE0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75856" y="476672"/>
            <a:ext cx="2602992" cy="996696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0" y="-268288"/>
            <a:ext cx="2987675" cy="2762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</a:t>
            </a:r>
            <a:r>
              <a:rPr lang="nb-NO" sz="1200">
                <a:solidFill>
                  <a:srgbClr val="523629"/>
                </a:solidFill>
              </a:rPr>
              <a:t>mal: </a:t>
            </a:r>
            <a:r>
              <a:rPr lang="nb-NO" sz="1200" smtClean="0">
                <a:solidFill>
                  <a:srgbClr val="523629"/>
                </a:solidFill>
              </a:rPr>
              <a:t>Startside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719138" y="2268538"/>
            <a:ext cx="7632700" cy="1262335"/>
          </a:xfrm>
        </p:spPr>
        <p:txBody>
          <a:bodyPr/>
          <a:lstStyle>
            <a:lvl1pPr algn="ctr">
              <a:defRPr baseline="0">
                <a:solidFill>
                  <a:srgbClr val="000000"/>
                </a:solidFill>
              </a:defRPr>
            </a:lvl1pPr>
          </a:lstStyle>
          <a:p>
            <a:r>
              <a:rPr lang="nb-NO" dirty="0" smtClean="0"/>
              <a:t>Tittel på presentasjon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19138" y="3886200"/>
            <a:ext cx="7632700" cy="370892"/>
          </a:xfrm>
        </p:spPr>
        <p:txBody>
          <a:bodyPr/>
          <a:lstStyle>
            <a:lvl1pPr marL="0" indent="0" algn="ctr">
              <a:buNone/>
              <a:defRPr sz="2000" baseline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Navn Foredragsholder</a:t>
            </a:r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719138" y="4652963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nb-NO" dirty="0" smtClean="0"/>
              <a:t>Sted og dato</a:t>
            </a:r>
          </a:p>
        </p:txBody>
      </p:sp>
      <p:pic>
        <p:nvPicPr>
          <p:cNvPr id="6" name="Picture 5" descr="KD_Designelement_hvit_3_ppt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13" name="TekstSylinder 13"/>
          <p:cNvSpPr txBox="1"/>
          <p:nvPr userDrawn="1"/>
        </p:nvSpPr>
        <p:spPr>
          <a:xfrm>
            <a:off x="-2448780" y="296652"/>
            <a:ext cx="18367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000" b="1" smtClean="0">
                <a:solidFill>
                  <a:srgbClr val="523629"/>
                </a:solidFill>
              </a:rPr>
              <a:t>For  NORSK mal</a:t>
            </a:r>
          </a:p>
          <a:p>
            <a:pPr>
              <a:defRPr/>
            </a:pPr>
            <a:r>
              <a:rPr lang="nb-NO" sz="1000" b="0" smtClean="0">
                <a:solidFill>
                  <a:srgbClr val="523629"/>
                </a:solidFill>
              </a:rPr>
              <a:t>Under </a:t>
            </a:r>
            <a:r>
              <a:rPr lang="nb-NO" sz="1000" b="0" err="1" smtClean="0">
                <a:solidFill>
                  <a:srgbClr val="523629"/>
                </a:solidFill>
              </a:rPr>
              <a:t>HjEMfanen</a:t>
            </a:r>
            <a:r>
              <a:rPr lang="nb-NO" sz="1000" b="0" smtClean="0">
                <a:solidFill>
                  <a:srgbClr val="523629"/>
                </a:solidFill>
              </a:rPr>
              <a:t>,</a:t>
            </a:r>
            <a:r>
              <a:rPr lang="nb-NO" sz="1000" b="0" baseline="0" smtClean="0">
                <a:solidFill>
                  <a:srgbClr val="523629"/>
                </a:solidFill>
              </a:rPr>
              <a:t> klikk på oppsett, deretter ønsket side under KD NORSK mal</a:t>
            </a:r>
            <a:endParaRPr lang="nb-NO" sz="1000" b="0">
              <a:solidFill>
                <a:srgbClr val="5236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112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rsk mal Startside FIOLET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KD_Designelement_hvit_3_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0" y="-268288"/>
            <a:ext cx="51120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200">
                <a:solidFill>
                  <a:srgbClr val="523629"/>
                </a:solidFill>
              </a:rPr>
              <a:t>Norsk mal: </a:t>
            </a:r>
            <a:r>
              <a:rPr lang="nb-NO" sz="1200" smtClean="0">
                <a:solidFill>
                  <a:srgbClr val="523629"/>
                </a:solidFill>
              </a:rPr>
              <a:t>Startside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719138" y="2268538"/>
            <a:ext cx="7632700" cy="1262335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Tittel på presentasjon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19138" y="3886200"/>
            <a:ext cx="7632700" cy="370892"/>
          </a:xfr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Navn Foredragsholder</a:t>
            </a:r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719138" y="4652963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Sted og dato</a:t>
            </a:r>
            <a:endParaRPr lang="nb-NO" dirty="0" smtClean="0"/>
          </a:p>
        </p:txBody>
      </p:sp>
      <p:pic>
        <p:nvPicPr>
          <p:cNvPr id="11" name="Picture 10" descr="KD_2CB00 [Converted]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420" y="476672"/>
            <a:ext cx="2423160" cy="844296"/>
          </a:xfrm>
          <a:prstGeom prst="rect">
            <a:avLst/>
          </a:prstGeom>
        </p:spPr>
      </p:pic>
      <p:sp>
        <p:nvSpPr>
          <p:cNvPr id="13" name="TekstSylinder 13"/>
          <p:cNvSpPr txBox="1"/>
          <p:nvPr userDrawn="1"/>
        </p:nvSpPr>
        <p:spPr>
          <a:xfrm>
            <a:off x="-2448780" y="296652"/>
            <a:ext cx="18367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000" b="1" smtClean="0">
                <a:solidFill>
                  <a:srgbClr val="523629"/>
                </a:solidFill>
              </a:rPr>
              <a:t>For  engelsk mal</a:t>
            </a:r>
          </a:p>
          <a:p>
            <a:pPr>
              <a:defRPr/>
            </a:pPr>
            <a:r>
              <a:rPr lang="nb-NO" sz="1000" b="0" smtClean="0">
                <a:solidFill>
                  <a:srgbClr val="523629"/>
                </a:solidFill>
              </a:rPr>
              <a:t>Under </a:t>
            </a:r>
            <a:r>
              <a:rPr lang="nb-NO" sz="1000" b="0" err="1" smtClean="0">
                <a:solidFill>
                  <a:srgbClr val="523629"/>
                </a:solidFill>
              </a:rPr>
              <a:t>HjEMfanen</a:t>
            </a:r>
            <a:r>
              <a:rPr lang="nb-NO" sz="1000" b="0" smtClean="0">
                <a:solidFill>
                  <a:srgbClr val="523629"/>
                </a:solidFill>
              </a:rPr>
              <a:t>,</a:t>
            </a:r>
            <a:r>
              <a:rPr lang="nb-NO" sz="1000" b="0" baseline="0" smtClean="0">
                <a:solidFill>
                  <a:srgbClr val="523629"/>
                </a:solidFill>
              </a:rPr>
              <a:t> klikk på oppsett, deretter ønsket side under KD engelsk mal</a:t>
            </a:r>
            <a:endParaRPr lang="nb-NO" sz="1000" b="0">
              <a:solidFill>
                <a:srgbClr val="5236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88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elsk mal Startside FIOL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KD_Designelement_hvit_3_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0" y="-268288"/>
            <a:ext cx="51120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</a:t>
            </a:r>
            <a:r>
              <a:rPr lang="nb-NO" sz="1200">
                <a:solidFill>
                  <a:srgbClr val="523629"/>
                </a:solidFill>
              </a:rPr>
              <a:t>mal: </a:t>
            </a:r>
            <a:r>
              <a:rPr lang="nb-NO" sz="1200" smtClean="0">
                <a:solidFill>
                  <a:srgbClr val="523629"/>
                </a:solidFill>
              </a:rPr>
              <a:t>Startside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719138" y="2268538"/>
            <a:ext cx="7632700" cy="1262335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Tittel på presentasjon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19138" y="3886200"/>
            <a:ext cx="7632700" cy="370892"/>
          </a:xfr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Navn Foredragsholder</a:t>
            </a:r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719138" y="4652963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Sted og dato</a:t>
            </a:r>
            <a:endParaRPr lang="nb-NO" dirty="0" smtClean="0"/>
          </a:p>
        </p:txBody>
      </p:sp>
      <p:pic>
        <p:nvPicPr>
          <p:cNvPr id="13" name="Bilde 12" descr="KD2CE00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75856" y="476672"/>
            <a:ext cx="2602992" cy="996696"/>
          </a:xfrm>
          <a:prstGeom prst="rect">
            <a:avLst/>
          </a:prstGeom>
        </p:spPr>
      </p:pic>
      <p:sp>
        <p:nvSpPr>
          <p:cNvPr id="11" name="TekstSylinder 13"/>
          <p:cNvSpPr txBox="1"/>
          <p:nvPr userDrawn="1"/>
        </p:nvSpPr>
        <p:spPr>
          <a:xfrm>
            <a:off x="-2448780" y="296652"/>
            <a:ext cx="18367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000" b="1" smtClean="0">
                <a:solidFill>
                  <a:srgbClr val="523629"/>
                </a:solidFill>
              </a:rPr>
              <a:t>For  NORSK mal</a:t>
            </a:r>
          </a:p>
          <a:p>
            <a:pPr>
              <a:defRPr/>
            </a:pPr>
            <a:r>
              <a:rPr lang="nb-NO" sz="1000" b="0" smtClean="0">
                <a:solidFill>
                  <a:srgbClr val="523629"/>
                </a:solidFill>
              </a:rPr>
              <a:t>Under </a:t>
            </a:r>
            <a:r>
              <a:rPr lang="nb-NO" sz="1000" b="0" err="1" smtClean="0">
                <a:solidFill>
                  <a:srgbClr val="523629"/>
                </a:solidFill>
              </a:rPr>
              <a:t>HjEMfanen</a:t>
            </a:r>
            <a:r>
              <a:rPr lang="nb-NO" sz="1000" b="0" smtClean="0">
                <a:solidFill>
                  <a:srgbClr val="523629"/>
                </a:solidFill>
              </a:rPr>
              <a:t>,</a:t>
            </a:r>
            <a:r>
              <a:rPr lang="nb-NO" sz="1000" b="0" baseline="0" smtClean="0">
                <a:solidFill>
                  <a:srgbClr val="523629"/>
                </a:solidFill>
              </a:rPr>
              <a:t> klikk på oppsett, deretter ønsket side under KD NORSK mal</a:t>
            </a:r>
            <a:endParaRPr lang="nb-NO" sz="1000" b="0">
              <a:solidFill>
                <a:srgbClr val="5236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88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elsk mal Startsi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KD_Designelement_hvit_3_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0" y="-268288"/>
            <a:ext cx="51120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</a:t>
            </a:r>
            <a:r>
              <a:rPr lang="nb-NO" sz="1200">
                <a:solidFill>
                  <a:srgbClr val="523629"/>
                </a:solidFill>
              </a:rPr>
              <a:t>mal: </a:t>
            </a:r>
            <a:r>
              <a:rPr lang="nb-NO" sz="1200" smtClean="0">
                <a:solidFill>
                  <a:srgbClr val="523629"/>
                </a:solidFill>
              </a:rPr>
              <a:t>Startside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719138" y="2268538"/>
            <a:ext cx="7632700" cy="1262335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Tittel på presentasjon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19138" y="3886200"/>
            <a:ext cx="7632700" cy="370892"/>
          </a:xfr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Navn Foredragsholder</a:t>
            </a:r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719138" y="4652963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Sted og dato</a:t>
            </a:r>
            <a:endParaRPr lang="nb-NO" dirty="0" smtClean="0"/>
          </a:p>
        </p:txBody>
      </p:sp>
      <p:pic>
        <p:nvPicPr>
          <p:cNvPr id="14" name="Bilde 13" descr="KD2CE00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75856" y="476672"/>
            <a:ext cx="2602992" cy="996696"/>
          </a:xfrm>
          <a:prstGeom prst="rect">
            <a:avLst/>
          </a:prstGeom>
        </p:spPr>
      </p:pic>
      <p:sp>
        <p:nvSpPr>
          <p:cNvPr id="11" name="TekstSylinder 13"/>
          <p:cNvSpPr txBox="1"/>
          <p:nvPr userDrawn="1"/>
        </p:nvSpPr>
        <p:spPr>
          <a:xfrm>
            <a:off x="-2448780" y="296652"/>
            <a:ext cx="18367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000" b="1" smtClean="0">
                <a:solidFill>
                  <a:srgbClr val="523629"/>
                </a:solidFill>
              </a:rPr>
              <a:t>For  NORSK mal</a:t>
            </a:r>
          </a:p>
          <a:p>
            <a:pPr>
              <a:defRPr/>
            </a:pPr>
            <a:r>
              <a:rPr lang="nb-NO" sz="1000" b="0" smtClean="0">
                <a:solidFill>
                  <a:srgbClr val="523629"/>
                </a:solidFill>
              </a:rPr>
              <a:t>Under </a:t>
            </a:r>
            <a:r>
              <a:rPr lang="nb-NO" sz="1000" b="0" err="1" smtClean="0">
                <a:solidFill>
                  <a:srgbClr val="523629"/>
                </a:solidFill>
              </a:rPr>
              <a:t>HjEMfanen</a:t>
            </a:r>
            <a:r>
              <a:rPr lang="nb-NO" sz="1000" b="0" smtClean="0">
                <a:solidFill>
                  <a:srgbClr val="523629"/>
                </a:solidFill>
              </a:rPr>
              <a:t>,</a:t>
            </a:r>
            <a:r>
              <a:rPr lang="nb-NO" sz="1000" b="0" baseline="0" smtClean="0">
                <a:solidFill>
                  <a:srgbClr val="523629"/>
                </a:solidFill>
              </a:rPr>
              <a:t> klikk på oppsett, deretter ønsket side under KD NORSK mal</a:t>
            </a:r>
            <a:endParaRPr lang="nb-NO" sz="1000" b="0">
              <a:solidFill>
                <a:srgbClr val="5236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88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elsk mal Startside BR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KD_Designelement_hvit_3_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0" y="-268288"/>
            <a:ext cx="51120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</a:t>
            </a:r>
            <a:r>
              <a:rPr lang="nb-NO" sz="1200">
                <a:solidFill>
                  <a:srgbClr val="523629"/>
                </a:solidFill>
              </a:rPr>
              <a:t>mal: </a:t>
            </a:r>
            <a:r>
              <a:rPr lang="nb-NO" sz="1200" smtClean="0">
                <a:solidFill>
                  <a:srgbClr val="523629"/>
                </a:solidFill>
              </a:rPr>
              <a:t>Startside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719138" y="2268538"/>
            <a:ext cx="7632700" cy="126233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b-NO" dirty="0" smtClean="0"/>
              <a:t>Tittel på presentasjon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19138" y="3886200"/>
            <a:ext cx="7632700" cy="370892"/>
          </a:xfr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Navn Foredragsholder</a:t>
            </a:r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719138" y="4652963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 smtClean="0"/>
              <a:t>Sted og dato</a:t>
            </a:r>
          </a:p>
        </p:txBody>
      </p:sp>
      <p:pic>
        <p:nvPicPr>
          <p:cNvPr id="12" name="Bilde 11" descr="KD2CE00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75856" y="476672"/>
            <a:ext cx="2602992" cy="996696"/>
          </a:xfrm>
          <a:prstGeom prst="rect">
            <a:avLst/>
          </a:prstGeom>
        </p:spPr>
      </p:pic>
      <p:sp>
        <p:nvSpPr>
          <p:cNvPr id="11" name="TekstSylinder 13"/>
          <p:cNvSpPr txBox="1"/>
          <p:nvPr userDrawn="1"/>
        </p:nvSpPr>
        <p:spPr>
          <a:xfrm>
            <a:off x="-2448780" y="296652"/>
            <a:ext cx="18367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000" b="1" smtClean="0">
                <a:solidFill>
                  <a:srgbClr val="523629"/>
                </a:solidFill>
              </a:rPr>
              <a:t>For  NORSK mal</a:t>
            </a:r>
          </a:p>
          <a:p>
            <a:pPr>
              <a:defRPr/>
            </a:pPr>
            <a:r>
              <a:rPr lang="nb-NO" sz="1000" b="0" smtClean="0">
                <a:solidFill>
                  <a:srgbClr val="523629"/>
                </a:solidFill>
              </a:rPr>
              <a:t>Under </a:t>
            </a:r>
            <a:r>
              <a:rPr lang="nb-NO" sz="1000" b="0" err="1" smtClean="0">
                <a:solidFill>
                  <a:srgbClr val="523629"/>
                </a:solidFill>
              </a:rPr>
              <a:t>HjEMfanen</a:t>
            </a:r>
            <a:r>
              <a:rPr lang="nb-NO" sz="1000" b="0" smtClean="0">
                <a:solidFill>
                  <a:srgbClr val="523629"/>
                </a:solidFill>
              </a:rPr>
              <a:t>,</a:t>
            </a:r>
            <a:r>
              <a:rPr lang="nb-NO" sz="1000" b="0" baseline="0" smtClean="0">
                <a:solidFill>
                  <a:srgbClr val="523629"/>
                </a:solidFill>
              </a:rPr>
              <a:t> klikk på oppsett, deretter ønsket side under KD NORSK mal</a:t>
            </a:r>
            <a:endParaRPr lang="nb-NO" sz="1000" b="0">
              <a:solidFill>
                <a:srgbClr val="5236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88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gelsk mal TEKST MED KULEPUN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 userDrawn="1"/>
        </p:nvSpPr>
        <p:spPr>
          <a:xfrm>
            <a:off x="-71438" y="-276225"/>
            <a:ext cx="4175126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</a:t>
            </a:r>
            <a:r>
              <a:rPr lang="nb-NO" sz="1200">
                <a:solidFill>
                  <a:srgbClr val="523629"/>
                </a:solidFill>
              </a:rPr>
              <a:t>mal</a:t>
            </a:r>
            <a:r>
              <a:rPr lang="nb-NO" sz="1200" smtClean="0">
                <a:solidFill>
                  <a:srgbClr val="523629"/>
                </a:solidFill>
              </a:rPr>
              <a:t>: Tekst </a:t>
            </a:r>
            <a:r>
              <a:rPr lang="nb-NO" sz="1200">
                <a:solidFill>
                  <a:srgbClr val="523629"/>
                </a:solidFill>
              </a:rPr>
              <a:t>med </a:t>
            </a:r>
            <a:r>
              <a:rPr lang="nb-NO" sz="1200" err="1" smtClean="0">
                <a:solidFill>
                  <a:srgbClr val="523629"/>
                </a:solidFill>
              </a:rPr>
              <a:t>kulepunkter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5" name="TekstSylinder 4"/>
          <p:cNvSpPr txBox="1"/>
          <p:nvPr userDrawn="1"/>
        </p:nvSpPr>
        <p:spPr>
          <a:xfrm>
            <a:off x="-2160588" y="4375150"/>
            <a:ext cx="1836738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bunntekst: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For å få  bort sidenummer, dato, samt redigere tittel på presentasjon</a:t>
            </a:r>
            <a:r>
              <a:rPr lang="nb-NO" sz="900" smtClean="0">
                <a:solidFill>
                  <a:srgbClr val="523629"/>
                </a:solidFill>
              </a:rPr>
              <a:t>:</a:t>
            </a:r>
          </a:p>
          <a:p>
            <a:pPr>
              <a:defRPr/>
            </a:pPr>
            <a:endParaRPr lang="nb-NO" sz="900">
              <a:solidFill>
                <a:srgbClr val="523629"/>
              </a:solidFill>
            </a:endParaRP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Klikk  på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”Sett Inn” -&gt; Topp og bunntekst -&gt; Huk av for ønsket tekst.</a:t>
            </a:r>
          </a:p>
        </p:txBody>
      </p:sp>
      <p:cxnSp>
        <p:nvCxnSpPr>
          <p:cNvPr id="6" name="Vinkel 5"/>
          <p:cNvCxnSpPr/>
          <p:nvPr userDrawn="1"/>
        </p:nvCxnSpPr>
        <p:spPr>
          <a:xfrm>
            <a:off x="-1512676" y="5661248"/>
            <a:ext cx="1368152" cy="1044116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7632266" cy="1143000"/>
          </a:xfrm>
        </p:spPr>
        <p:txBody>
          <a:bodyPr/>
          <a:lstStyle/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style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000" y="1592796"/>
            <a:ext cx="7631838" cy="45259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3"/>
            <a:r>
              <a:rPr lang="nb-NO" dirty="0" err="1" smtClean="0"/>
              <a:t>Fourth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4"/>
            <a:r>
              <a:rPr lang="nb-NO" dirty="0" smtClean="0"/>
              <a:t>Fifth </a:t>
            </a:r>
            <a:r>
              <a:rPr lang="nb-NO" dirty="0" err="1" smtClean="0"/>
              <a:t>level</a:t>
            </a:r>
            <a:endParaRPr lang="nb-NO" dirty="0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7AFDD-00A8-47A5-84C8-E079ED383EC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0053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gelsk mal TEKST UTEN KULEPUN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 userDrawn="1"/>
        </p:nvSpPr>
        <p:spPr>
          <a:xfrm>
            <a:off x="-71438" y="-276225"/>
            <a:ext cx="32750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</a:t>
            </a:r>
            <a:r>
              <a:rPr lang="nb-NO" sz="1200">
                <a:solidFill>
                  <a:srgbClr val="523629"/>
                </a:solidFill>
              </a:rPr>
              <a:t>mal: Tekst uten </a:t>
            </a:r>
            <a:r>
              <a:rPr lang="nb-NO" sz="1200" err="1">
                <a:solidFill>
                  <a:srgbClr val="523629"/>
                </a:solidFill>
              </a:rPr>
              <a:t>kulepunkter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7632266" cy="1143000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000" y="1592796"/>
            <a:ext cx="7631838" cy="4525963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 dirty="0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8C69-1E23-4468-AC94-010B558DD33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11" name="TekstSylinder 4"/>
          <p:cNvSpPr txBox="1"/>
          <p:nvPr userDrawn="1"/>
        </p:nvSpPr>
        <p:spPr>
          <a:xfrm>
            <a:off x="-2160588" y="4375150"/>
            <a:ext cx="1836738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bunntekst: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For å få  bort sidenummer, dato, samt redigere tittel på presentasjon</a:t>
            </a:r>
            <a:r>
              <a:rPr lang="nb-NO" sz="900" smtClean="0">
                <a:solidFill>
                  <a:srgbClr val="523629"/>
                </a:solidFill>
              </a:rPr>
              <a:t>:</a:t>
            </a:r>
          </a:p>
          <a:p>
            <a:pPr>
              <a:defRPr/>
            </a:pPr>
            <a:endParaRPr lang="nb-NO" sz="900">
              <a:solidFill>
                <a:srgbClr val="523629"/>
              </a:solidFill>
            </a:endParaRP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Klikk  på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”Sett Inn” -&gt; Topp og bunntekst -&gt; Huk av for ønsket tekst.</a:t>
            </a:r>
          </a:p>
        </p:txBody>
      </p:sp>
      <p:cxnSp>
        <p:nvCxnSpPr>
          <p:cNvPr id="12" name="Vinkel 5"/>
          <p:cNvCxnSpPr/>
          <p:nvPr userDrawn="1"/>
        </p:nvCxnSpPr>
        <p:spPr>
          <a:xfrm>
            <a:off x="-1512676" y="5661248"/>
            <a:ext cx="1368152" cy="1044116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Sylinder 9"/>
          <p:cNvSpPr txBox="1"/>
          <p:nvPr userDrawn="1"/>
        </p:nvSpPr>
        <p:spPr>
          <a:xfrm>
            <a:off x="-2197100" y="1592263"/>
            <a:ext cx="1836737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</a:t>
            </a:r>
            <a:r>
              <a:rPr lang="nb-NO" sz="900" b="1" smtClean="0">
                <a:solidFill>
                  <a:srgbClr val="523629"/>
                </a:solidFill>
              </a:rPr>
              <a:t>nynorsk</a:t>
            </a:r>
            <a:r>
              <a:rPr lang="nb-NO" sz="900" b="1" baseline="0" smtClean="0">
                <a:solidFill>
                  <a:srgbClr val="523629"/>
                </a:solidFill>
              </a:rPr>
              <a:t> </a:t>
            </a:r>
            <a:r>
              <a:rPr lang="nb-NO" sz="900" b="1" smtClean="0">
                <a:solidFill>
                  <a:srgbClr val="523629"/>
                </a:solidFill>
              </a:rPr>
              <a:t>stavekontroll</a:t>
            </a:r>
            <a:r>
              <a:rPr lang="nb-NO" sz="900" b="1">
                <a:solidFill>
                  <a:srgbClr val="523629"/>
                </a:solidFill>
              </a:rPr>
              <a:t>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Klikk fane ”se gjennom”, </a:t>
            </a:r>
            <a:endParaRPr lang="nb-NO" sz="900" smtClean="0">
              <a:solidFill>
                <a:srgbClr val="523629"/>
              </a:solidFill>
            </a:endParaRPr>
          </a:p>
          <a:p>
            <a:pPr>
              <a:defRPr/>
            </a:pPr>
            <a:r>
              <a:rPr lang="nb-NO" sz="900" smtClean="0">
                <a:solidFill>
                  <a:srgbClr val="523629"/>
                </a:solidFill>
              </a:rPr>
              <a:t>klikk </a:t>
            </a:r>
            <a:r>
              <a:rPr lang="nb-NO" sz="900">
                <a:solidFill>
                  <a:srgbClr val="523629"/>
                </a:solidFill>
              </a:rPr>
              <a:t>i tekstfeltet og huk av for </a:t>
            </a:r>
            <a:r>
              <a:rPr lang="nb-NO" sz="900" smtClean="0">
                <a:solidFill>
                  <a:srgbClr val="523629"/>
                </a:solidFill>
              </a:rPr>
              <a:t>nynorsk </a:t>
            </a:r>
            <a:r>
              <a:rPr lang="nb-NO" sz="900">
                <a:solidFill>
                  <a:srgbClr val="523629"/>
                </a:solidFill>
              </a:rPr>
              <a:t>under ”språk”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mal Tekst med 1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7155371" y="0"/>
            <a:ext cx="1989137" cy="642865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Drag picture to placeholder or click icon to add</a:t>
            </a:r>
            <a:endParaRPr lang="nb-NO" noProof="0"/>
          </a:p>
        </p:txBody>
      </p:sp>
      <p:sp>
        <p:nvSpPr>
          <p:cNvPr id="5" name="TekstSylinder 4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</a:t>
            </a:r>
            <a:r>
              <a:rPr lang="nb-NO" sz="1200">
                <a:solidFill>
                  <a:srgbClr val="523629"/>
                </a:solidFill>
              </a:rPr>
              <a:t>mal: Tekst med </a:t>
            </a:r>
            <a:r>
              <a:rPr lang="nb-NO" sz="1200" err="1">
                <a:solidFill>
                  <a:srgbClr val="523629"/>
                </a:solidFill>
              </a:rPr>
              <a:t>kulepunkter</a:t>
            </a:r>
            <a:r>
              <a:rPr lang="nb-NO" sz="1200">
                <a:solidFill>
                  <a:srgbClr val="523629"/>
                </a:solidFill>
              </a:rPr>
              <a:t> - 1 vertikalt bilde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6372708" cy="1143000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000" y="1592796"/>
            <a:ext cx="6372280" cy="4525963"/>
          </a:xfrm>
        </p:spPr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 dirty="0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10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624EF-F7C9-43A3-9EA4-30EF3F17D6A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mal Tekst med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Sylinder 6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</a:t>
            </a:r>
            <a:r>
              <a:rPr lang="nb-NO" sz="1200">
                <a:solidFill>
                  <a:srgbClr val="523629"/>
                </a:solidFill>
              </a:rPr>
              <a:t>mal: Tekst med </a:t>
            </a:r>
            <a:r>
              <a:rPr lang="nb-NO" sz="1200" err="1">
                <a:solidFill>
                  <a:srgbClr val="523629"/>
                </a:solidFill>
              </a:rPr>
              <a:t>kulepunkter</a:t>
            </a:r>
            <a:r>
              <a:rPr lang="nb-NO" sz="1200">
                <a:solidFill>
                  <a:srgbClr val="523629"/>
                </a:solidFill>
              </a:rPr>
              <a:t> – 3 vertikale bilder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6372708" cy="1143000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000" y="1592796"/>
            <a:ext cx="6372280" cy="4525963"/>
          </a:xfrm>
        </p:spPr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 dirty="0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7154863" y="0"/>
            <a:ext cx="1989137" cy="21132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Drag picture to placeholder or click icon to add</a:t>
            </a:r>
            <a:endParaRPr lang="nb-NO" noProof="0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4"/>
          </p:nvPr>
        </p:nvSpPr>
        <p:spPr>
          <a:xfrm>
            <a:off x="7154863" y="2148466"/>
            <a:ext cx="1989137" cy="21132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Drag picture to placeholder or click icon to add</a:t>
            </a:r>
            <a:endParaRPr lang="nb-NO" noProof="0"/>
          </a:p>
        </p:txBody>
      </p:sp>
      <p:sp>
        <p:nvSpPr>
          <p:cNvPr id="11" name="Plassholder for dato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12" name="Plassholder for bunntekst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13" name="Plassholder for lysbildenumm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46617-EE46-483E-BD6F-225E0ABBAA7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17" name="Picture 9" descr="KD_Designelement_brun_liten gr 2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41"/>
          <a:stretch/>
        </p:blipFill>
        <p:spPr>
          <a:xfrm>
            <a:off x="7933072" y="5848350"/>
            <a:ext cx="1083928" cy="577179"/>
          </a:xfrm>
          <a:prstGeom prst="rect">
            <a:avLst/>
          </a:prstGeom>
        </p:spPr>
      </p:pic>
      <p:sp>
        <p:nvSpPr>
          <p:cNvPr id="18" name="Plassholder for bilde 7"/>
          <p:cNvSpPr>
            <a:spLocks noGrp="1"/>
          </p:cNvSpPr>
          <p:nvPr>
            <p:ph type="pic" sz="quarter" idx="19"/>
          </p:nvPr>
        </p:nvSpPr>
        <p:spPr>
          <a:xfrm>
            <a:off x="7154863" y="4160652"/>
            <a:ext cx="1989137" cy="2268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Drag picture to placeholder or click icon to add</a:t>
            </a:r>
            <a:endParaRPr lang="nb-NO" noProof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mal Tekst med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Sylinder 6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</a:t>
            </a:r>
            <a:r>
              <a:rPr lang="nb-NO" sz="1200">
                <a:solidFill>
                  <a:srgbClr val="523629"/>
                </a:solidFill>
              </a:rPr>
              <a:t>mal: Tekst med </a:t>
            </a:r>
            <a:r>
              <a:rPr lang="nb-NO" sz="1200" err="1">
                <a:solidFill>
                  <a:srgbClr val="523629"/>
                </a:solidFill>
              </a:rPr>
              <a:t>kulepunkter</a:t>
            </a:r>
            <a:r>
              <a:rPr lang="nb-NO" sz="1200">
                <a:solidFill>
                  <a:srgbClr val="523629"/>
                </a:solidFill>
              </a:rPr>
              <a:t> – </a:t>
            </a:r>
            <a:r>
              <a:rPr lang="nb-NO" sz="1200" smtClean="0">
                <a:solidFill>
                  <a:srgbClr val="523629"/>
                </a:solidFill>
              </a:rPr>
              <a:t>4 </a:t>
            </a:r>
            <a:r>
              <a:rPr lang="nb-NO" sz="1200">
                <a:solidFill>
                  <a:srgbClr val="523629"/>
                </a:solidFill>
              </a:rPr>
              <a:t>vertikale bilder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6372708" cy="1143000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000" y="1592796"/>
            <a:ext cx="6372280" cy="4525963"/>
          </a:xfrm>
        </p:spPr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 dirty="0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7154863" y="0"/>
            <a:ext cx="1989137" cy="15876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Drag picture to placeholder or click icon to add</a:t>
            </a:r>
            <a:endParaRPr lang="nb-NO" noProof="0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4"/>
          </p:nvPr>
        </p:nvSpPr>
        <p:spPr>
          <a:xfrm>
            <a:off x="7154863" y="1611052"/>
            <a:ext cx="1989137" cy="15876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Drag picture to placeholder or click icon to add</a:t>
            </a:r>
            <a:endParaRPr lang="nb-NO" noProof="0"/>
          </a:p>
        </p:txBody>
      </p:sp>
      <p:sp>
        <p:nvSpPr>
          <p:cNvPr id="10" name="Plassholder for bilde 7"/>
          <p:cNvSpPr>
            <a:spLocks noGrp="1"/>
          </p:cNvSpPr>
          <p:nvPr>
            <p:ph type="pic" sz="quarter" idx="15"/>
          </p:nvPr>
        </p:nvSpPr>
        <p:spPr>
          <a:xfrm>
            <a:off x="7154863" y="3222104"/>
            <a:ext cx="1989137" cy="15876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Drag picture to placeholder or click icon to add</a:t>
            </a:r>
            <a:endParaRPr lang="nb-NO" noProof="0"/>
          </a:p>
        </p:txBody>
      </p:sp>
      <p:sp>
        <p:nvSpPr>
          <p:cNvPr id="11" name="Plassholder for dato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12" name="Plassholder for bunntekst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13" name="Plassholder for lysbildenumm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46617-EE46-483E-BD6F-225E0ABBAA7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14" name="Plassholder for bilde 7"/>
          <p:cNvSpPr>
            <a:spLocks noGrp="1"/>
          </p:cNvSpPr>
          <p:nvPr>
            <p:ph type="pic" sz="quarter" idx="19"/>
          </p:nvPr>
        </p:nvSpPr>
        <p:spPr>
          <a:xfrm>
            <a:off x="7154863" y="4844652"/>
            <a:ext cx="1989137" cy="1584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Drag picture to placeholder or click icon to add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mal Tekst med ligg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</a:t>
            </a:r>
            <a:r>
              <a:rPr lang="nb-NO" sz="1200">
                <a:solidFill>
                  <a:srgbClr val="523629"/>
                </a:solidFill>
              </a:rPr>
              <a:t>mal: Tekst med liggende bilde</a:t>
            </a:r>
          </a:p>
        </p:txBody>
      </p:sp>
      <p:sp>
        <p:nvSpPr>
          <p:cNvPr id="6" name="TekstSylinder 5"/>
          <p:cNvSpPr txBox="1"/>
          <p:nvPr userDrawn="1"/>
        </p:nvSpPr>
        <p:spPr>
          <a:xfrm>
            <a:off x="-1548680" y="4745038"/>
            <a:ext cx="129626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 bilde: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Bildestørrelse kan forandres ved å dra i bilderammen eller høyreklikke på rammen og klikke på størrelse og plassering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7632266" cy="1143000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000" y="1592797"/>
            <a:ext cx="7631838" cy="1836203"/>
          </a:xfrm>
        </p:spPr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08" y="3512328"/>
            <a:ext cx="9144000" cy="2916324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Drag picture to placeholder or click icon to add</a:t>
            </a:r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10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A9BD6-8050-4090-948C-D1B40D632E0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mal Tekst med utfall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</a:t>
            </a:r>
            <a:r>
              <a:rPr lang="nb-NO" sz="1200" smtClean="0">
                <a:solidFill>
                  <a:schemeClr val="tx1"/>
                </a:solidFill>
              </a:rPr>
              <a:t> mal:</a:t>
            </a:r>
            <a:r>
              <a:rPr lang="nb-NO" sz="1200" baseline="0" smtClean="0">
                <a:solidFill>
                  <a:schemeClr val="tx1"/>
                </a:solidFill>
              </a:rPr>
              <a:t> U</a:t>
            </a:r>
            <a:r>
              <a:rPr lang="nb-NO" sz="1200" smtClean="0">
                <a:solidFill>
                  <a:schemeClr val="tx1"/>
                </a:solidFill>
              </a:rPr>
              <a:t>tfallende </a:t>
            </a:r>
            <a:r>
              <a:rPr lang="nb-NO" sz="1200">
                <a:solidFill>
                  <a:schemeClr val="tx1"/>
                </a:solidFill>
              </a:rPr>
              <a:t>bilde</a:t>
            </a:r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42865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Drag picture to placeholder or click icon to add</a:t>
            </a:r>
            <a:endParaRPr lang="nb-NO" noProof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94965-D8C5-4DEE-A36A-C39BF9BEA4A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rsk mal Startside ORAN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KD_Designelement_hvit_3_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0" y="-268288"/>
            <a:ext cx="51120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200">
                <a:solidFill>
                  <a:srgbClr val="523629"/>
                </a:solidFill>
              </a:rPr>
              <a:t>Norsk mal: </a:t>
            </a:r>
            <a:r>
              <a:rPr lang="nb-NO" sz="1200" smtClean="0">
                <a:solidFill>
                  <a:srgbClr val="523629"/>
                </a:solidFill>
              </a:rPr>
              <a:t>Startside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719138" y="2268538"/>
            <a:ext cx="7632700" cy="1262335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Tittel på presentasjon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19138" y="3886200"/>
            <a:ext cx="7632700" cy="370892"/>
          </a:xfr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Navn Foredragsholder</a:t>
            </a:r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719138" y="4652963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Sted og dato</a:t>
            </a:r>
            <a:endParaRPr lang="nb-NO" dirty="0" smtClean="0"/>
          </a:p>
        </p:txBody>
      </p:sp>
      <p:pic>
        <p:nvPicPr>
          <p:cNvPr id="11" name="Picture 10" descr="KD_2CB00 [Converted]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420" y="476672"/>
            <a:ext cx="2423160" cy="844296"/>
          </a:xfrm>
          <a:prstGeom prst="rect">
            <a:avLst/>
          </a:prstGeom>
        </p:spPr>
      </p:pic>
      <p:sp>
        <p:nvSpPr>
          <p:cNvPr id="13" name="TekstSylinder 13"/>
          <p:cNvSpPr txBox="1"/>
          <p:nvPr userDrawn="1"/>
        </p:nvSpPr>
        <p:spPr>
          <a:xfrm>
            <a:off x="-2448780" y="296652"/>
            <a:ext cx="18367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000" b="1" smtClean="0">
                <a:solidFill>
                  <a:srgbClr val="523629"/>
                </a:solidFill>
              </a:rPr>
              <a:t>For  engelsk mal</a:t>
            </a:r>
          </a:p>
          <a:p>
            <a:pPr>
              <a:defRPr/>
            </a:pPr>
            <a:r>
              <a:rPr lang="nb-NO" sz="1000" b="0" smtClean="0">
                <a:solidFill>
                  <a:srgbClr val="523629"/>
                </a:solidFill>
              </a:rPr>
              <a:t>Under </a:t>
            </a:r>
            <a:r>
              <a:rPr lang="nb-NO" sz="1000" b="0" err="1" smtClean="0">
                <a:solidFill>
                  <a:srgbClr val="523629"/>
                </a:solidFill>
              </a:rPr>
              <a:t>HjEMfanen</a:t>
            </a:r>
            <a:r>
              <a:rPr lang="nb-NO" sz="1000" b="0" smtClean="0">
                <a:solidFill>
                  <a:srgbClr val="523629"/>
                </a:solidFill>
              </a:rPr>
              <a:t>,</a:t>
            </a:r>
            <a:r>
              <a:rPr lang="nb-NO" sz="1000" b="0" baseline="0" smtClean="0">
                <a:solidFill>
                  <a:srgbClr val="523629"/>
                </a:solidFill>
              </a:rPr>
              <a:t> klikk på oppsett, deretter ønsket side under KD engelsk mal</a:t>
            </a:r>
            <a:endParaRPr lang="nb-NO" sz="1000" b="0">
              <a:solidFill>
                <a:srgbClr val="5236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888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mal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</a:t>
            </a:r>
            <a:r>
              <a:rPr lang="nb-NO" sz="1200">
                <a:solidFill>
                  <a:srgbClr val="523629"/>
                </a:solidFill>
              </a:rPr>
              <a:t>mal: Diagram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9" name="Plassholder for diagram 8"/>
          <p:cNvSpPr>
            <a:spLocks noGrp="1"/>
          </p:cNvSpPr>
          <p:nvPr>
            <p:ph type="chart" sz="quarter" idx="13"/>
          </p:nvPr>
        </p:nvSpPr>
        <p:spPr>
          <a:xfrm>
            <a:off x="719138" y="1592263"/>
            <a:ext cx="7632700" cy="4537075"/>
          </a:xfrm>
        </p:spPr>
        <p:txBody>
          <a:bodyPr/>
          <a:lstStyle>
            <a:lvl1pPr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Click icon to add chart</a:t>
            </a:r>
            <a:endParaRPr lang="nb-NO" noProof="0"/>
          </a:p>
        </p:txBody>
      </p:sp>
      <p:sp>
        <p:nvSpPr>
          <p:cNvPr id="6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E2501-1319-4C69-A0F8-6822D9B2733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mal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</a:t>
            </a:r>
            <a:r>
              <a:rPr lang="nb-NO" sz="1200">
                <a:solidFill>
                  <a:srgbClr val="523629"/>
                </a:solidFill>
              </a:rPr>
              <a:t>mal: Tabell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10" name="Plassholder for tabell 9"/>
          <p:cNvSpPr>
            <a:spLocks noGrp="1"/>
          </p:cNvSpPr>
          <p:nvPr>
            <p:ph type="tbl" sz="quarter" idx="13"/>
          </p:nvPr>
        </p:nvSpPr>
        <p:spPr>
          <a:xfrm>
            <a:off x="719138" y="1592263"/>
            <a:ext cx="7632700" cy="4537075"/>
          </a:xfrm>
        </p:spPr>
        <p:txBody>
          <a:bodyPr/>
          <a:lstStyle>
            <a:lvl1pPr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Click icon to add table</a:t>
            </a:r>
            <a:endParaRPr lang="nb-NO" noProof="0"/>
          </a:p>
        </p:txBody>
      </p:sp>
      <p:sp>
        <p:nvSpPr>
          <p:cNvPr id="6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84F35-D8CF-40CF-864C-EAFBFBC172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gelsk mal 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</a:t>
            </a:r>
            <a:r>
              <a:rPr lang="nb-NO" sz="1200">
                <a:solidFill>
                  <a:srgbClr val="523629"/>
                </a:solidFill>
              </a:rPr>
              <a:t>mal: To innholdsdeler - Sammenlikning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719138" y="1600200"/>
            <a:ext cx="3776662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703638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6B2C8-A7D3-4F1A-8056-06DB1B87D53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elsk mal Sluttside og bildekreditering GRO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ekstSylinder 7"/>
          <p:cNvSpPr txBox="1"/>
          <p:nvPr userDrawn="1"/>
        </p:nvSpPr>
        <p:spPr>
          <a:xfrm>
            <a:off x="0" y="-268288"/>
            <a:ext cx="424796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100" smtClean="0">
                <a:solidFill>
                  <a:srgbClr val="523629"/>
                </a:solidFill>
              </a:rPr>
              <a:t>Engelsk </a:t>
            </a:r>
            <a:r>
              <a:rPr lang="nb-NO" sz="1100">
                <a:solidFill>
                  <a:srgbClr val="523629"/>
                </a:solidFill>
              </a:rPr>
              <a:t>mal: </a:t>
            </a:r>
            <a:r>
              <a:rPr lang="nb-NO" sz="1100" smtClean="0">
                <a:solidFill>
                  <a:srgbClr val="523629"/>
                </a:solidFill>
              </a:rPr>
              <a:t>Sluttside &amp; Bildekreditering GR</a:t>
            </a:r>
            <a:r>
              <a:rPr lang="nb-NO" sz="1100" smtClean="0"/>
              <a:t>Ø</a:t>
            </a:r>
            <a:r>
              <a:rPr lang="nb-NO" sz="1100" smtClean="0">
                <a:solidFill>
                  <a:srgbClr val="523629"/>
                </a:solidFill>
              </a:rPr>
              <a:t>NN</a:t>
            </a:r>
            <a:endParaRPr lang="nb-NO" sz="1100">
              <a:solidFill>
                <a:srgbClr val="523629"/>
              </a:solidFill>
            </a:endParaRPr>
          </a:p>
        </p:txBody>
      </p:sp>
      <p:pic>
        <p:nvPicPr>
          <p:cNvPr id="6" name="Picture 5" descr="KD_Designelement_hvit_3_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11" name="TekstSylinder 10"/>
          <p:cNvSpPr txBox="1"/>
          <p:nvPr userDrawn="1"/>
        </p:nvSpPr>
        <p:spPr>
          <a:xfrm>
            <a:off x="-1980728" y="4581129"/>
            <a:ext cx="176482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bildekreditering: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Alle bilder brukt i presentasjonen må krediteres for eksempel slik: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Slide nr. X: Fotograf, Bildebyrå</a:t>
            </a:r>
          </a:p>
        </p:txBody>
      </p:sp>
      <p:sp>
        <p:nvSpPr>
          <p:cNvPr id="13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1560" y="3176972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 smtClean="0"/>
              <a:t>Bildekreditering</a:t>
            </a:r>
          </a:p>
        </p:txBody>
      </p:sp>
      <p:pic>
        <p:nvPicPr>
          <p:cNvPr id="9" name="Bilde 8" descr="KD2CE00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75856" y="476672"/>
            <a:ext cx="2602992" cy="99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112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elsk mal Sluttside og bildekreditering FIOL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KD_Designelement_hvit_3_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0" y="-268288"/>
            <a:ext cx="51120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mal: Sluttside &amp; Bildekreditering FIOLETT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12" name="TekstSylinder 11"/>
          <p:cNvSpPr txBox="1"/>
          <p:nvPr userDrawn="1"/>
        </p:nvSpPr>
        <p:spPr>
          <a:xfrm>
            <a:off x="-1980728" y="4581129"/>
            <a:ext cx="176482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bildekreditering: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Alle bilder brukt i presentasjonen må krediteres for eksempel slik: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Slide nr. X: Fotograf, Bildebyrå</a:t>
            </a:r>
          </a:p>
        </p:txBody>
      </p:sp>
      <p:sp>
        <p:nvSpPr>
          <p:cNvPr id="14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1560" y="3176972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Bildekreditering</a:t>
            </a:r>
          </a:p>
        </p:txBody>
      </p:sp>
      <p:pic>
        <p:nvPicPr>
          <p:cNvPr id="13" name="Bilde 12" descr="KD2CE00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75856" y="476672"/>
            <a:ext cx="2602992" cy="99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88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elsk mal Sluttside og bildekreditering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KD_Designelement_hvit_3_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0" y="-268288"/>
            <a:ext cx="51120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mal: Sluttside &amp; Bildekreditering ORANGE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12" name="TekstSylinder 11"/>
          <p:cNvSpPr txBox="1"/>
          <p:nvPr userDrawn="1"/>
        </p:nvSpPr>
        <p:spPr>
          <a:xfrm>
            <a:off x="-1980728" y="4581129"/>
            <a:ext cx="176482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bildekreditering: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Alle bilder brukt i presentasjonen må krediteres for eksempel slik: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Slide nr. X: Fotograf, Bildebyrå</a:t>
            </a:r>
          </a:p>
        </p:txBody>
      </p:sp>
      <p:sp>
        <p:nvSpPr>
          <p:cNvPr id="14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1560" y="3176972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 smtClean="0"/>
              <a:t>Bildekreditering</a:t>
            </a:r>
          </a:p>
        </p:txBody>
      </p:sp>
      <p:pic>
        <p:nvPicPr>
          <p:cNvPr id="13" name="Bilde 12" descr="KD2CE00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75856" y="476672"/>
            <a:ext cx="2602992" cy="99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88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elsk mal Sluttside og bildekreditering BR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KD_Designelement_hvit_3_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0" y="-268288"/>
            <a:ext cx="51120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200" smtClean="0">
                <a:solidFill>
                  <a:srgbClr val="523629"/>
                </a:solidFill>
              </a:rPr>
              <a:t>Engelsk mal: Sluttside &amp; Bildekreditering BRUN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12" name="TekstSylinder 11"/>
          <p:cNvSpPr txBox="1"/>
          <p:nvPr userDrawn="1"/>
        </p:nvSpPr>
        <p:spPr>
          <a:xfrm>
            <a:off x="-1980728" y="4581129"/>
            <a:ext cx="176482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bildekreditering: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Alle bilder brukt i presentasjonen må krediteres for eksempel slik: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Slide nr. X: Fotograf, Bildebyrå</a:t>
            </a:r>
          </a:p>
        </p:txBody>
      </p:sp>
      <p:sp>
        <p:nvSpPr>
          <p:cNvPr id="13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1560" y="3176972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 smtClean="0"/>
              <a:t>Bildekreditering</a:t>
            </a:r>
          </a:p>
        </p:txBody>
      </p:sp>
      <p:pic>
        <p:nvPicPr>
          <p:cNvPr id="14" name="Bilde 13" descr="KD2CE00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75856" y="476672"/>
            <a:ext cx="2602992" cy="99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88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rsk mal Startside BRU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580" y="-3956"/>
            <a:ext cx="9157580" cy="227249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KD_Designelement_hvit_3_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6" y="5502485"/>
            <a:ext cx="8840267" cy="878616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0" y="-268288"/>
            <a:ext cx="51120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200">
                <a:solidFill>
                  <a:srgbClr val="523629"/>
                </a:solidFill>
              </a:rPr>
              <a:t>Norsk mal: </a:t>
            </a:r>
            <a:r>
              <a:rPr lang="nb-NO" sz="1200" smtClean="0">
                <a:solidFill>
                  <a:srgbClr val="523629"/>
                </a:solidFill>
              </a:rPr>
              <a:t>Startside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719138" y="2268538"/>
            <a:ext cx="7632700" cy="126233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b-NO" dirty="0" smtClean="0"/>
              <a:t>Tittel på presentasjon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19138" y="3886200"/>
            <a:ext cx="7632700" cy="370892"/>
          </a:xfr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Navn Foredragsholder</a:t>
            </a:r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719138" y="4652963"/>
            <a:ext cx="7632700" cy="323850"/>
          </a:xfrm>
        </p:spPr>
        <p:txBody>
          <a:bodyPr/>
          <a:lstStyle>
            <a:lvl1pPr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 smtClean="0"/>
              <a:t>Sted og dato</a:t>
            </a:r>
          </a:p>
        </p:txBody>
      </p:sp>
      <p:pic>
        <p:nvPicPr>
          <p:cNvPr id="11" name="Picture 10" descr="KD_2CB00 [Converted]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420" y="476672"/>
            <a:ext cx="2423160" cy="844296"/>
          </a:xfrm>
          <a:prstGeom prst="rect">
            <a:avLst/>
          </a:prstGeom>
        </p:spPr>
      </p:pic>
      <p:sp>
        <p:nvSpPr>
          <p:cNvPr id="12" name="TekstSylinder 13"/>
          <p:cNvSpPr txBox="1"/>
          <p:nvPr userDrawn="1"/>
        </p:nvSpPr>
        <p:spPr>
          <a:xfrm>
            <a:off x="-2448780" y="296652"/>
            <a:ext cx="18367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000" b="1" smtClean="0">
                <a:solidFill>
                  <a:srgbClr val="523629"/>
                </a:solidFill>
              </a:rPr>
              <a:t>For  engelsk mal</a:t>
            </a:r>
          </a:p>
          <a:p>
            <a:pPr>
              <a:defRPr/>
            </a:pPr>
            <a:r>
              <a:rPr lang="nb-NO" sz="1000" b="0" smtClean="0">
                <a:solidFill>
                  <a:srgbClr val="523629"/>
                </a:solidFill>
              </a:rPr>
              <a:t>Under </a:t>
            </a:r>
            <a:r>
              <a:rPr lang="nb-NO" sz="1000" b="0" err="1" smtClean="0">
                <a:solidFill>
                  <a:srgbClr val="523629"/>
                </a:solidFill>
              </a:rPr>
              <a:t>HjEMfanen</a:t>
            </a:r>
            <a:r>
              <a:rPr lang="nb-NO" sz="1000" b="0" smtClean="0">
                <a:solidFill>
                  <a:srgbClr val="523629"/>
                </a:solidFill>
              </a:rPr>
              <a:t>,</a:t>
            </a:r>
            <a:r>
              <a:rPr lang="nb-NO" sz="1000" b="0" baseline="0" smtClean="0">
                <a:solidFill>
                  <a:srgbClr val="523629"/>
                </a:solidFill>
              </a:rPr>
              <a:t> klikk på oppsett, deretter ønsket side under KD engelsk mal</a:t>
            </a:r>
            <a:endParaRPr lang="nb-NO" sz="1000" b="0">
              <a:solidFill>
                <a:srgbClr val="5236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888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rsk mal TEKST MED KULEPUN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 userDrawn="1"/>
        </p:nvSpPr>
        <p:spPr>
          <a:xfrm>
            <a:off x="-71438" y="-276225"/>
            <a:ext cx="4175126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>
                <a:solidFill>
                  <a:srgbClr val="523629"/>
                </a:solidFill>
              </a:rPr>
              <a:t>Norsk mal</a:t>
            </a:r>
            <a:r>
              <a:rPr lang="nb-NO" sz="1200" smtClean="0">
                <a:solidFill>
                  <a:srgbClr val="523629"/>
                </a:solidFill>
              </a:rPr>
              <a:t>: Tekst </a:t>
            </a:r>
            <a:r>
              <a:rPr lang="nb-NO" sz="1200">
                <a:solidFill>
                  <a:srgbClr val="523629"/>
                </a:solidFill>
              </a:rPr>
              <a:t>med </a:t>
            </a:r>
            <a:r>
              <a:rPr lang="nb-NO" sz="1200" err="1" smtClean="0">
                <a:solidFill>
                  <a:srgbClr val="523629"/>
                </a:solidFill>
              </a:rPr>
              <a:t>kulepunkter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5" name="TekstSylinder 4"/>
          <p:cNvSpPr txBox="1"/>
          <p:nvPr userDrawn="1"/>
        </p:nvSpPr>
        <p:spPr>
          <a:xfrm>
            <a:off x="-2160588" y="4375150"/>
            <a:ext cx="1836738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bunntekst: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For å få  bort sidenummer, dato, samt redigere tittel på presentasjon</a:t>
            </a:r>
            <a:r>
              <a:rPr lang="nb-NO" sz="900" smtClean="0">
                <a:solidFill>
                  <a:srgbClr val="523629"/>
                </a:solidFill>
              </a:rPr>
              <a:t>:</a:t>
            </a:r>
          </a:p>
          <a:p>
            <a:pPr>
              <a:defRPr/>
            </a:pPr>
            <a:endParaRPr lang="nb-NO" sz="900">
              <a:solidFill>
                <a:srgbClr val="523629"/>
              </a:solidFill>
            </a:endParaRP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Klikk  på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”Sett Inn” -&gt; Topp og bunntekst -&gt; Huk av for ønsket tekst.</a:t>
            </a:r>
          </a:p>
        </p:txBody>
      </p:sp>
      <p:cxnSp>
        <p:nvCxnSpPr>
          <p:cNvPr id="6" name="Vinkel 5"/>
          <p:cNvCxnSpPr/>
          <p:nvPr userDrawn="1"/>
        </p:nvCxnSpPr>
        <p:spPr>
          <a:xfrm>
            <a:off x="-1512676" y="5661248"/>
            <a:ext cx="1368152" cy="1044116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7632266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000" y="1592796"/>
            <a:ext cx="7631838" cy="45259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7AFDD-00A8-47A5-84C8-E079ED383EC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0053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rsk mal TEKST UTEN KULEPUN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 userDrawn="1"/>
        </p:nvSpPr>
        <p:spPr>
          <a:xfrm>
            <a:off x="-71438" y="-276225"/>
            <a:ext cx="32750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b-NO" sz="1200">
                <a:solidFill>
                  <a:srgbClr val="523629"/>
                </a:solidFill>
              </a:rPr>
              <a:t>Norsk mal: Tekst uten </a:t>
            </a:r>
            <a:r>
              <a:rPr lang="nb-NO" sz="1200" err="1">
                <a:solidFill>
                  <a:srgbClr val="523629"/>
                </a:solidFill>
              </a:rPr>
              <a:t>kulepunkter</a:t>
            </a:r>
            <a:endParaRPr lang="nb-NO" sz="1200">
              <a:solidFill>
                <a:srgbClr val="523629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7632266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000" y="1592796"/>
            <a:ext cx="7631838" cy="4525963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8C69-1E23-4468-AC94-010B558DD33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11" name="TekstSylinder 4"/>
          <p:cNvSpPr txBox="1"/>
          <p:nvPr userDrawn="1"/>
        </p:nvSpPr>
        <p:spPr>
          <a:xfrm>
            <a:off x="-2160588" y="4375150"/>
            <a:ext cx="1836738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bunntekst: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For å få  bort sidenummer, dato, samt redigere tittel på presentasjon</a:t>
            </a:r>
            <a:r>
              <a:rPr lang="nb-NO" sz="900" smtClean="0">
                <a:solidFill>
                  <a:srgbClr val="523629"/>
                </a:solidFill>
              </a:rPr>
              <a:t>:</a:t>
            </a:r>
          </a:p>
          <a:p>
            <a:pPr>
              <a:defRPr/>
            </a:pPr>
            <a:endParaRPr lang="nb-NO" sz="900">
              <a:solidFill>
                <a:srgbClr val="523629"/>
              </a:solidFill>
            </a:endParaRP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Klikk  på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”Sett Inn” -&gt; Topp og bunntekst -&gt; Huk av for ønsket tekst.</a:t>
            </a:r>
          </a:p>
        </p:txBody>
      </p:sp>
      <p:cxnSp>
        <p:nvCxnSpPr>
          <p:cNvPr id="12" name="Vinkel 5"/>
          <p:cNvCxnSpPr/>
          <p:nvPr userDrawn="1"/>
        </p:nvCxnSpPr>
        <p:spPr>
          <a:xfrm>
            <a:off x="-1512676" y="5661248"/>
            <a:ext cx="1368152" cy="1044116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Sylinder 9"/>
          <p:cNvSpPr txBox="1"/>
          <p:nvPr userDrawn="1"/>
        </p:nvSpPr>
        <p:spPr>
          <a:xfrm>
            <a:off x="-2197100" y="1592263"/>
            <a:ext cx="1836737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900" b="1">
                <a:solidFill>
                  <a:srgbClr val="523629"/>
                </a:solidFill>
              </a:rPr>
              <a:t>Tips </a:t>
            </a:r>
            <a:r>
              <a:rPr lang="nb-NO" sz="900" b="1" smtClean="0">
                <a:solidFill>
                  <a:srgbClr val="523629"/>
                </a:solidFill>
              </a:rPr>
              <a:t>nynorsk</a:t>
            </a:r>
            <a:r>
              <a:rPr lang="nb-NO" sz="900" b="1" baseline="0" smtClean="0">
                <a:solidFill>
                  <a:srgbClr val="523629"/>
                </a:solidFill>
              </a:rPr>
              <a:t> </a:t>
            </a:r>
            <a:r>
              <a:rPr lang="nb-NO" sz="900" b="1" smtClean="0">
                <a:solidFill>
                  <a:srgbClr val="523629"/>
                </a:solidFill>
              </a:rPr>
              <a:t>stavekontroll</a:t>
            </a:r>
            <a:r>
              <a:rPr lang="nb-NO" sz="900" b="1">
                <a:solidFill>
                  <a:srgbClr val="523629"/>
                </a:solidFill>
              </a:rPr>
              <a:t>:</a:t>
            </a:r>
          </a:p>
          <a:p>
            <a:pPr>
              <a:defRPr/>
            </a:pPr>
            <a:r>
              <a:rPr lang="nb-NO" sz="900">
                <a:solidFill>
                  <a:srgbClr val="523629"/>
                </a:solidFill>
              </a:rPr>
              <a:t>Klikk fane ”se gjennom”, </a:t>
            </a:r>
            <a:endParaRPr lang="nb-NO" sz="900" smtClean="0">
              <a:solidFill>
                <a:srgbClr val="523629"/>
              </a:solidFill>
            </a:endParaRPr>
          </a:p>
          <a:p>
            <a:pPr>
              <a:defRPr/>
            </a:pPr>
            <a:r>
              <a:rPr lang="nb-NO" sz="900" smtClean="0">
                <a:solidFill>
                  <a:srgbClr val="523629"/>
                </a:solidFill>
              </a:rPr>
              <a:t>klikk </a:t>
            </a:r>
            <a:r>
              <a:rPr lang="nb-NO" sz="900">
                <a:solidFill>
                  <a:srgbClr val="523629"/>
                </a:solidFill>
              </a:rPr>
              <a:t>i tekstfeltet og huk av for </a:t>
            </a:r>
            <a:r>
              <a:rPr lang="nb-NO" sz="900" smtClean="0">
                <a:solidFill>
                  <a:srgbClr val="523629"/>
                </a:solidFill>
              </a:rPr>
              <a:t>nynorsk </a:t>
            </a:r>
            <a:r>
              <a:rPr lang="nb-NO" sz="900">
                <a:solidFill>
                  <a:srgbClr val="523629"/>
                </a:solidFill>
              </a:rPr>
              <a:t>under ”språk”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sk mal Tekst med 1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7155371" y="0"/>
            <a:ext cx="1989137" cy="642865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5" name="TekstSylinder 4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>
                <a:solidFill>
                  <a:srgbClr val="523629"/>
                </a:solidFill>
              </a:rPr>
              <a:t>Norsk mal: Tekst med </a:t>
            </a:r>
            <a:r>
              <a:rPr lang="nb-NO" sz="1200" err="1">
                <a:solidFill>
                  <a:srgbClr val="523629"/>
                </a:solidFill>
              </a:rPr>
              <a:t>kulepunkter</a:t>
            </a:r>
            <a:r>
              <a:rPr lang="nb-NO" sz="1200">
                <a:solidFill>
                  <a:srgbClr val="523629"/>
                </a:solidFill>
              </a:rPr>
              <a:t> - 1 vertikalt bilde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6372708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000" y="1592796"/>
            <a:ext cx="637228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10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624EF-F7C9-43A3-9EA4-30EF3F17D6A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sk mal Tekst med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Sylinder 6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>
                <a:solidFill>
                  <a:srgbClr val="523629"/>
                </a:solidFill>
              </a:rPr>
              <a:t>Norsk mal: Tekst med </a:t>
            </a:r>
            <a:r>
              <a:rPr lang="nb-NO" sz="1200" err="1">
                <a:solidFill>
                  <a:srgbClr val="523629"/>
                </a:solidFill>
              </a:rPr>
              <a:t>kulepunkter</a:t>
            </a:r>
            <a:r>
              <a:rPr lang="nb-NO" sz="1200">
                <a:solidFill>
                  <a:srgbClr val="523629"/>
                </a:solidFill>
              </a:rPr>
              <a:t> – 3 vertikale bilder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6372708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000" y="1592796"/>
            <a:ext cx="637228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7154863" y="0"/>
            <a:ext cx="1989137" cy="21132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4"/>
          </p:nvPr>
        </p:nvSpPr>
        <p:spPr>
          <a:xfrm>
            <a:off x="7154863" y="2148466"/>
            <a:ext cx="1989137" cy="21132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11" name="Plassholder for dato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12" name="Plassholder for bunntekst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13" name="Plassholder for lysbildenumm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46617-EE46-483E-BD6F-225E0ABBAA7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17" name="Picture 9" descr="KD_Designelement_brun_liten gr 2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41"/>
          <a:stretch/>
        </p:blipFill>
        <p:spPr>
          <a:xfrm>
            <a:off x="7933072" y="5848350"/>
            <a:ext cx="1083928" cy="577179"/>
          </a:xfrm>
          <a:prstGeom prst="rect">
            <a:avLst/>
          </a:prstGeom>
        </p:spPr>
      </p:pic>
      <p:sp>
        <p:nvSpPr>
          <p:cNvPr id="18" name="Plassholder for bilde 7"/>
          <p:cNvSpPr>
            <a:spLocks noGrp="1"/>
          </p:cNvSpPr>
          <p:nvPr>
            <p:ph type="pic" sz="quarter" idx="19"/>
          </p:nvPr>
        </p:nvSpPr>
        <p:spPr>
          <a:xfrm>
            <a:off x="7154863" y="4160652"/>
            <a:ext cx="1989137" cy="2268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sk mal Tekst med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Sylinder 6"/>
          <p:cNvSpPr txBox="1"/>
          <p:nvPr userDrawn="1"/>
        </p:nvSpPr>
        <p:spPr>
          <a:xfrm>
            <a:off x="-71438" y="-304800"/>
            <a:ext cx="75961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>
                <a:solidFill>
                  <a:srgbClr val="523629"/>
                </a:solidFill>
              </a:rPr>
              <a:t>Norsk mal: Tekst med </a:t>
            </a:r>
            <a:r>
              <a:rPr lang="nb-NO" sz="1200" err="1">
                <a:solidFill>
                  <a:srgbClr val="523629"/>
                </a:solidFill>
              </a:rPr>
              <a:t>kulepunkter</a:t>
            </a:r>
            <a:r>
              <a:rPr lang="nb-NO" sz="1200">
                <a:solidFill>
                  <a:srgbClr val="523629"/>
                </a:solidFill>
              </a:rPr>
              <a:t> – </a:t>
            </a:r>
            <a:r>
              <a:rPr lang="nb-NO" sz="1200" smtClean="0">
                <a:solidFill>
                  <a:srgbClr val="523629"/>
                </a:solidFill>
              </a:rPr>
              <a:t>4 </a:t>
            </a:r>
            <a:r>
              <a:rPr lang="nb-NO" sz="1200">
                <a:solidFill>
                  <a:srgbClr val="523629"/>
                </a:solidFill>
              </a:rPr>
              <a:t>vertikale bilder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6372708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000" y="1592796"/>
            <a:ext cx="637228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7154863" y="0"/>
            <a:ext cx="1989137" cy="15876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4"/>
          </p:nvPr>
        </p:nvSpPr>
        <p:spPr>
          <a:xfrm>
            <a:off x="7154863" y="1611052"/>
            <a:ext cx="1989137" cy="15876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10" name="Plassholder for bilde 7"/>
          <p:cNvSpPr>
            <a:spLocks noGrp="1"/>
          </p:cNvSpPr>
          <p:nvPr>
            <p:ph type="pic" sz="quarter" idx="15"/>
          </p:nvPr>
        </p:nvSpPr>
        <p:spPr>
          <a:xfrm>
            <a:off x="7154863" y="3222104"/>
            <a:ext cx="1989137" cy="15876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11" name="Plassholder for dato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12" name="Plassholder for bunntekst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Tittel på presentasjon</a:t>
            </a:r>
          </a:p>
        </p:txBody>
      </p:sp>
      <p:sp>
        <p:nvSpPr>
          <p:cNvPr id="13" name="Plassholder for lysbildenumm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46617-EE46-483E-BD6F-225E0ABBAA7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14" name="Plassholder for bilde 7"/>
          <p:cNvSpPr>
            <a:spLocks noGrp="1"/>
          </p:cNvSpPr>
          <p:nvPr>
            <p:ph type="pic" sz="quarter" idx="19"/>
          </p:nvPr>
        </p:nvSpPr>
        <p:spPr>
          <a:xfrm>
            <a:off x="7154863" y="4844652"/>
            <a:ext cx="1989137" cy="1584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719138" y="296863"/>
            <a:ext cx="7632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 smtClean="0"/>
              <a:t>Klikk for å redigere tittelstil</a:t>
            </a:r>
          </a:p>
        </p:txBody>
      </p:sp>
      <p:sp>
        <p:nvSpPr>
          <p:cNvPr id="1028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720725" y="1592263"/>
            <a:ext cx="76311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 smtClean="0"/>
              <a:t>Klikk for å redigere tekststiler i malen</a:t>
            </a:r>
          </a:p>
          <a:p>
            <a:pPr lvl="1"/>
            <a:r>
              <a:rPr lang="nb-NO" noProof="0" dirty="0" smtClean="0"/>
              <a:t>Andre nivå</a:t>
            </a:r>
          </a:p>
          <a:p>
            <a:pPr lvl="2"/>
            <a:r>
              <a:rPr lang="nb-NO" noProof="0" dirty="0" smtClean="0"/>
              <a:t>Tredje nivå</a:t>
            </a:r>
          </a:p>
          <a:p>
            <a:pPr lvl="3"/>
            <a:r>
              <a:rPr lang="nb-NO" noProof="0" dirty="0" smtClean="0"/>
              <a:t>Fjerde nivå</a:t>
            </a:r>
          </a:p>
          <a:p>
            <a:pPr lvl="4"/>
            <a:r>
              <a:rPr lang="nb-NO" noProof="0" dirty="0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094163" y="6462605"/>
            <a:ext cx="2133600" cy="355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719138" y="6462605"/>
            <a:ext cx="2895600" cy="355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rgbClr val="000000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nb-NO" smtClean="0"/>
              <a:t>Tittel på presentasjon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0" y="6462605"/>
            <a:ext cx="539750" cy="355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8B281674-E20B-47A5-8B3E-8500F2C9A501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8" name="TekstSylinder 7"/>
          <p:cNvSpPr txBox="1"/>
          <p:nvPr/>
        </p:nvSpPr>
        <p:spPr>
          <a:xfrm>
            <a:off x="6550918" y="6494276"/>
            <a:ext cx="2341562" cy="246221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nb-NO" sz="1000" noProof="0" smtClean="0">
                <a:solidFill>
                  <a:srgbClr val="000000"/>
                </a:solidFill>
                <a:latin typeface="Verdana" pitchFamily="34" charset="0"/>
              </a:rPr>
              <a:t>Kunnskapsdepartementet</a:t>
            </a:r>
            <a:endParaRPr lang="nb-NO" sz="1000" noProof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10" name="Picture 9" descr="KD_Designelement_brun_liten gr 2.png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41"/>
          <a:stretch/>
        </p:blipFill>
        <p:spPr>
          <a:xfrm>
            <a:off x="7933072" y="5848350"/>
            <a:ext cx="1083928" cy="5771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97" r:id="rId2"/>
    <p:sldLayoutId id="2147484020" r:id="rId3"/>
    <p:sldLayoutId id="2147484021" r:id="rId4"/>
    <p:sldLayoutId id="2147484004" r:id="rId5"/>
    <p:sldLayoutId id="2147483963" r:id="rId6"/>
    <p:sldLayoutId id="2147483964" r:id="rId7"/>
    <p:sldLayoutId id="2147483965" r:id="rId8"/>
    <p:sldLayoutId id="2147483983" r:id="rId9"/>
    <p:sldLayoutId id="2147483966" r:id="rId10"/>
    <p:sldLayoutId id="2147483967" r:id="rId11"/>
    <p:sldLayoutId id="2147483968" r:id="rId12"/>
    <p:sldLayoutId id="2147483969" r:id="rId13"/>
    <p:sldLayoutId id="2147483970" r:id="rId14"/>
    <p:sldLayoutId id="2147484022" r:id="rId15"/>
    <p:sldLayoutId id="2147484023" r:id="rId16"/>
    <p:sldLayoutId id="2147484024" r:id="rId17"/>
    <p:sldLayoutId id="2147484025" r:id="rId18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000000"/>
          </a:solidFill>
          <a:latin typeface="Verdana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rgbClr val="000000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000000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719138" y="296863"/>
            <a:ext cx="7632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 smtClean="0"/>
              <a:t>Klikk for å redigere tittelstil</a:t>
            </a:r>
          </a:p>
        </p:txBody>
      </p:sp>
      <p:sp>
        <p:nvSpPr>
          <p:cNvPr id="1028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720725" y="1592263"/>
            <a:ext cx="76311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 smtClean="0"/>
              <a:t>Klikk for å redigere tekststiler i malen</a:t>
            </a:r>
          </a:p>
          <a:p>
            <a:pPr lvl="1"/>
            <a:r>
              <a:rPr lang="nb-NO" noProof="0" dirty="0" smtClean="0"/>
              <a:t>Andre nivå</a:t>
            </a:r>
          </a:p>
          <a:p>
            <a:pPr lvl="2"/>
            <a:r>
              <a:rPr lang="nb-NO" noProof="0" dirty="0" smtClean="0"/>
              <a:t>Tredje nivå</a:t>
            </a:r>
          </a:p>
          <a:p>
            <a:pPr lvl="3"/>
            <a:r>
              <a:rPr lang="nb-NO" noProof="0" dirty="0" smtClean="0"/>
              <a:t>Fjerde nivå</a:t>
            </a:r>
          </a:p>
          <a:p>
            <a:pPr lvl="4"/>
            <a:r>
              <a:rPr lang="nb-NO" noProof="0" dirty="0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094163" y="6462605"/>
            <a:ext cx="2133600" cy="355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719138" y="6462605"/>
            <a:ext cx="2895600" cy="355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rgbClr val="000000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nb-NO" smtClean="0"/>
              <a:t>Tittel på presentasjon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0" y="6462605"/>
            <a:ext cx="539750" cy="355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8B281674-E20B-47A5-8B3E-8500F2C9A501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8" name="TekstSylinder 7"/>
          <p:cNvSpPr txBox="1"/>
          <p:nvPr/>
        </p:nvSpPr>
        <p:spPr>
          <a:xfrm>
            <a:off x="5040052" y="6494276"/>
            <a:ext cx="3852428" cy="24622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r">
              <a:defRPr/>
            </a:pPr>
            <a:r>
              <a:rPr lang="nb-NO" sz="1000" noProof="0" err="1" smtClean="0">
                <a:solidFill>
                  <a:srgbClr val="000000"/>
                </a:solidFill>
                <a:latin typeface="Verdana" pitchFamily="34" charset="0"/>
              </a:rPr>
              <a:t>Norwegian</a:t>
            </a:r>
            <a:r>
              <a:rPr lang="nb-NO" sz="1000" baseline="0" noProof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nb-NO" sz="1000" baseline="0" noProof="0" err="1" smtClean="0">
                <a:solidFill>
                  <a:srgbClr val="000000"/>
                </a:solidFill>
                <a:latin typeface="Verdana" pitchFamily="34" charset="0"/>
              </a:rPr>
              <a:t>Ministry</a:t>
            </a:r>
            <a:r>
              <a:rPr lang="nb-NO" sz="1000" baseline="0" noProof="0" smtClean="0">
                <a:solidFill>
                  <a:srgbClr val="000000"/>
                </a:solidFill>
                <a:latin typeface="Verdana" pitchFamily="34" charset="0"/>
              </a:rPr>
              <a:t> of  Education and Research</a:t>
            </a:r>
          </a:p>
        </p:txBody>
      </p:sp>
      <p:pic>
        <p:nvPicPr>
          <p:cNvPr id="10" name="Picture 9" descr="KD_Designelement_brun_liten gr 2.png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41"/>
          <a:stretch/>
        </p:blipFill>
        <p:spPr>
          <a:xfrm>
            <a:off x="7933072" y="5848350"/>
            <a:ext cx="1083928" cy="5771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5" r:id="rId9"/>
    <p:sldLayoutId id="2147484036" r:id="rId10"/>
    <p:sldLayoutId id="2147484037" r:id="rId11"/>
    <p:sldLayoutId id="2147484038" r:id="rId12"/>
    <p:sldLayoutId id="2147484039" r:id="rId13"/>
    <p:sldLayoutId id="2147484040" r:id="rId14"/>
    <p:sldLayoutId id="2147484041" r:id="rId15"/>
    <p:sldLayoutId id="2147484042" r:id="rId16"/>
    <p:sldLayoutId id="2147484043" r:id="rId17"/>
    <p:sldLayoutId id="2147484044" r:id="rId18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000000"/>
          </a:solidFill>
          <a:latin typeface="Verdana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rgbClr val="000000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000000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>
          <a:xfrm>
            <a:off x="719138" y="2714620"/>
            <a:ext cx="7632700" cy="1542472"/>
          </a:xfrm>
        </p:spPr>
        <p:txBody>
          <a:bodyPr/>
          <a:lstStyle/>
          <a:p>
            <a:r>
              <a:rPr lang="ka-GE" b="1" dirty="0" smtClean="0"/>
              <a:t>ქ-ნი ბრიგიტ  იორდალი</a:t>
            </a:r>
          </a:p>
          <a:p>
            <a:endParaRPr lang="nb-NO" b="1" dirty="0" smtClean="0"/>
          </a:p>
          <a:p>
            <a:r>
              <a:rPr lang="ka-GE" sz="1800" dirty="0" smtClean="0">
                <a:solidFill>
                  <a:schemeClr val="tx1"/>
                </a:solidFill>
              </a:rPr>
              <a:t>ნორვეგიის განათლებისა და მეცნიერების  მინისტრის მოადგილე  </a:t>
            </a:r>
            <a:endParaRPr lang="ru-RU" sz="1800" dirty="0" smtClean="0">
              <a:solidFill>
                <a:schemeClr val="tx1"/>
              </a:solidFill>
            </a:endParaRPr>
          </a:p>
          <a:p>
            <a:endParaRPr lang="nb-NO" sz="1800" b="1" dirty="0" smtClean="0"/>
          </a:p>
          <a:p>
            <a:r>
              <a:rPr lang="en-US" dirty="0" smtClean="0">
                <a:ea typeface="Verdana" pitchFamily="34" charset="0"/>
                <a:cs typeface="Verdana" pitchFamily="34" charset="0"/>
              </a:rPr>
              <a:t> </a:t>
            </a:r>
            <a:endParaRPr lang="nb-NO" dirty="0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3"/>
          </p:nvPr>
        </p:nvSpPr>
        <p:spPr>
          <a:xfrm>
            <a:off x="683568" y="4293096"/>
            <a:ext cx="7632700" cy="323850"/>
          </a:xfrm>
        </p:spPr>
        <p:txBody>
          <a:bodyPr/>
          <a:lstStyle/>
          <a:p>
            <a:r>
              <a:rPr lang="ka-GE" sz="1600" b="1" dirty="0" smtClean="0">
                <a:latin typeface="Sylfaen" pitchFamily="18" charset="0"/>
              </a:rPr>
              <a:t>“ინკლუზია  -  ნიშნავს   ყველას</a:t>
            </a:r>
            <a:r>
              <a:rPr lang="en-US" sz="1600" b="1" dirty="0" smtClean="0">
                <a:latin typeface="Sylfaen" pitchFamily="18" charset="0"/>
              </a:rPr>
              <a:t>  </a:t>
            </a:r>
            <a:r>
              <a:rPr lang="ka-GE" sz="1600" b="1" dirty="0" smtClean="0">
                <a:latin typeface="Sylfaen" pitchFamily="18" charset="0"/>
              </a:rPr>
              <a:t>”</a:t>
            </a:r>
            <a:r>
              <a:rPr lang="en-US" sz="1600" b="1" dirty="0" smtClean="0">
                <a:latin typeface="Sylfaen" pitchFamily="18" charset="0"/>
              </a:rPr>
              <a:t> </a:t>
            </a:r>
          </a:p>
          <a:p>
            <a:endParaRPr lang="en-US" sz="1600" dirty="0" smtClean="0"/>
          </a:p>
          <a:p>
            <a:r>
              <a:rPr lang="ka-GE" sz="1600" dirty="0" smtClean="0"/>
              <a:t>თბილისი</a:t>
            </a:r>
            <a:r>
              <a:rPr lang="en-US" sz="1600" dirty="0" smtClean="0"/>
              <a:t>, 14</a:t>
            </a:r>
            <a:r>
              <a:rPr lang="ka-GE" sz="1600" dirty="0" smtClean="0"/>
              <a:t> აპრილი</a:t>
            </a:r>
            <a:r>
              <a:rPr lang="en-US" sz="1600" dirty="0" smtClean="0"/>
              <a:t>, 2015</a:t>
            </a:r>
            <a:endParaRPr lang="nb-NO" sz="1600" dirty="0" smtClean="0"/>
          </a:p>
          <a:p>
            <a:endParaRPr lang="en-GB" dirty="0"/>
          </a:p>
        </p:txBody>
      </p:sp>
      <p:cxnSp>
        <p:nvCxnSpPr>
          <p:cNvPr id="8" name="Rett linje 7"/>
          <p:cNvCxnSpPr/>
          <p:nvPr/>
        </p:nvCxnSpPr>
        <p:spPr>
          <a:xfrm>
            <a:off x="2411760" y="4149080"/>
            <a:ext cx="446449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57158" y="296652"/>
            <a:ext cx="8429684" cy="9892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a-GE" sz="2400" dirty="0" smtClean="0"/>
              <a:t>ინკლუზიური სკოლები და პროფესიული სასწავლებლები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000" dirty="0" smtClean="0"/>
              <a:t>(</a:t>
            </a:r>
            <a:r>
              <a:rPr lang="ka-GE" sz="2000" dirty="0" smtClean="0"/>
              <a:t>ძირითადი პრინციპები </a:t>
            </a:r>
            <a:r>
              <a:rPr lang="en-US" sz="2000" dirty="0" smtClean="0"/>
              <a:t>)</a:t>
            </a:r>
            <a:endParaRPr lang="nb-NO" sz="20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18.03.2015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7AFDD-00A8-47A5-84C8-E079ED383EC0}" type="slidenum">
              <a:rPr lang="nb-NO" smtClean="0"/>
              <a:pPr>
                <a:defRPr/>
              </a:pPr>
              <a:t>2</a:t>
            </a:fld>
            <a:endParaRPr lang="nb-NO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357158" y="1428736"/>
            <a:ext cx="8429684" cy="500066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ka-GE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საერთო ამოცანები და ვალდებულებები პერსონალის ყველა წევრისათვის </a:t>
            </a:r>
            <a:endParaRPr lang="en-GB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ადაპტირებული სწავლება,  კარგი უკუკავშირი;</a:t>
            </a:r>
            <a:endParaRPr lang="en-GB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პოზიტიური მიდგომა მთლიანად სასწავლო პერსონალისადმი</a:t>
            </a:r>
            <a:r>
              <a:rPr lang="en-GB" sz="1600" dirty="0" smtClean="0"/>
              <a:t>,</a:t>
            </a:r>
            <a:r>
              <a:rPr lang="ka-GE" sz="1600" dirty="0" smtClean="0"/>
              <a:t> განსაკუთრებით მათდამი, ვისაც  მოსწავლეებსა და სტუდენტებზე პასუხისმგებლობა აკისრია; </a:t>
            </a:r>
          </a:p>
          <a:p>
            <a:pPr>
              <a:lnSpc>
                <a:spcPct val="150000"/>
              </a:lnSpc>
            </a:pPr>
            <a:r>
              <a:rPr lang="ka-GE" sz="1600" dirty="0" smtClean="0"/>
              <a:t>მოსწავლეების/ სტუდენტებისა  და მასწავლებლის სოციალური და პროფესიონალური  მხარდაჭერა  მშობლების, </a:t>
            </a:r>
            <a:r>
              <a:rPr lang="en-US" sz="1600" dirty="0" smtClean="0"/>
              <a:t> </a:t>
            </a:r>
            <a:r>
              <a:rPr lang="ka-GE" sz="1600" dirty="0" smtClean="0"/>
              <a:t>სხვა მოსწავლეების, სტუდენტებისა და სხვა პირთა მხრიდან.</a:t>
            </a:r>
            <a:endParaRPr lang="en-GB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ადექვატური რესურსები გეგმების, ინიციატივებისა და ამოცანების  განსახორციელებლად,  </a:t>
            </a:r>
            <a:endParaRPr lang="en-GB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მმართველობა ყველა დონეზე </a:t>
            </a:r>
            <a:r>
              <a:rPr lang="en-GB" sz="1600" dirty="0" smtClean="0"/>
              <a:t>; </a:t>
            </a:r>
            <a:r>
              <a:rPr lang="ka-GE" sz="1600" dirty="0" smtClean="0"/>
              <a:t>სკოლის</a:t>
            </a:r>
            <a:r>
              <a:rPr lang="en-GB" sz="1600" dirty="0" smtClean="0"/>
              <a:t>/</a:t>
            </a:r>
            <a:r>
              <a:rPr lang="ka-GE" sz="1600" dirty="0" smtClean="0"/>
              <a:t>პროფ.სასწავლებლის ხელმძღვანელი, კლასის ლიდერები,  სკოლის მესაკუთრეები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582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a-GE" sz="2400" dirty="0" smtClean="0"/>
              <a:t> </a:t>
            </a:r>
            <a:br>
              <a:rPr lang="ka-GE" sz="2400" dirty="0" smtClean="0"/>
            </a:br>
            <a:r>
              <a:rPr lang="ka-GE" sz="2400" dirty="0" smtClean="0"/>
              <a:t>ნორვეგიის განათლების  ეროვნული  სისტემა </a:t>
            </a:r>
            <a:br>
              <a:rPr lang="ka-GE" sz="2400" dirty="0" smtClean="0"/>
            </a:br>
            <a:r>
              <a:rPr lang="ka-GE" sz="2400" dirty="0" smtClean="0"/>
              <a:t>ამოცანები:</a:t>
            </a:r>
            <a:endParaRPr lang="nb-NO" sz="24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2</a:t>
            </a:r>
            <a:endParaRPr lang="nb-NO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00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a-GE" sz="1600" dirty="0" smtClean="0"/>
              <a:t>პროფესიულ განათლებაში ჩართული მოსწავლეები და სტუდენტები, მათ შორის შეგირდები  უნდა დაეუფლონ ძირითად უნარ-ჩვევებს; მიიღონ შესაბამისი და პროფესიონალური კვალიფიკაცია.   </a:t>
            </a:r>
          </a:p>
          <a:p>
            <a:pPr>
              <a:lnSpc>
                <a:spcPct val="150000"/>
              </a:lnSpc>
            </a:pPr>
            <a:endParaRPr lang="en-GB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უფრო მეტმა მოსწავლემ, სტუდენტმა და შეგირდმა უნდა დაასრულოს დამამთავრებელი საშუალო განათლება, პროფესიული მომზადება და გავიდეს სისტემიდან.</a:t>
            </a:r>
            <a:endParaRPr lang="ka-GE" sz="16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n-GB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ყველა მოსწავლესა და შეგირდს უნდა ჰქონდეს  ეფექტური და ინკლუზიური სასწავლო გარემო.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7632266" cy="7701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/>
            <a:r>
              <a:rPr lang="ka-GE" sz="2400" dirty="0" smtClean="0"/>
              <a:t>განათლების შესახებ კანონი </a:t>
            </a:r>
            <a:endParaRPr lang="nb-NO" sz="24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3</a:t>
            </a:r>
            <a:endParaRPr lang="nb-NO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533400" y="1592796"/>
            <a:ext cx="8077200" cy="4525963"/>
          </a:xfrm>
        </p:spPr>
        <p:txBody>
          <a:bodyPr/>
          <a:lstStyle/>
          <a:p>
            <a:pPr lvl="0">
              <a:lnSpc>
                <a:spcPct val="150000"/>
              </a:lnSpc>
              <a:buNone/>
            </a:pPr>
            <a:r>
              <a:rPr lang="ka-GE" sz="1800" dirty="0" smtClean="0"/>
              <a:t>კანონი მოიცავს ყველას,</a:t>
            </a:r>
            <a:endParaRPr lang="nb-NO" sz="1800" dirty="0" smtClean="0"/>
          </a:p>
          <a:p>
            <a:pPr>
              <a:lnSpc>
                <a:spcPct val="150000"/>
              </a:lnSpc>
            </a:pPr>
            <a:r>
              <a:rPr lang="ka-GE" sz="1800" dirty="0" smtClean="0"/>
              <a:t>მიუხედავად მათი საცხოვრებელი ადგილისა, სქესისა, სოციალური და კულტურული წარმომავლობისა </a:t>
            </a:r>
          </a:p>
          <a:p>
            <a:pPr>
              <a:lnSpc>
                <a:spcPct val="150000"/>
              </a:lnSpc>
            </a:pPr>
            <a:endParaRPr lang="ka-GE" sz="1800" dirty="0" smtClean="0"/>
          </a:p>
          <a:p>
            <a:pPr>
              <a:lnSpc>
                <a:spcPct val="150000"/>
              </a:lnSpc>
            </a:pPr>
            <a:r>
              <a:rPr lang="ka-GE" sz="1800" dirty="0" smtClean="0"/>
              <a:t>ადამიანური ღირსების, თანასწორობის, სოლიდარობისა და ინდივიდის რწმენის პატივისცემა </a:t>
            </a:r>
            <a:r>
              <a:rPr lang="en-US" sz="1800" dirty="0" smtClean="0"/>
              <a:t> </a:t>
            </a:r>
            <a:endParaRPr lang="ka-GE" sz="1800" dirty="0" smtClean="0"/>
          </a:p>
          <a:p>
            <a:pPr>
              <a:lnSpc>
                <a:spcPct val="150000"/>
              </a:lnSpc>
              <a:buNone/>
            </a:pPr>
            <a:endParaRPr lang="nb-NO" sz="1800" dirty="0" smtClean="0"/>
          </a:p>
          <a:p>
            <a:pPr lvl="0">
              <a:lnSpc>
                <a:spcPct val="150000"/>
              </a:lnSpc>
            </a:pPr>
            <a:r>
              <a:rPr lang="ka-GE" sz="1800" dirty="0" smtClean="0"/>
              <a:t>ყველას აქვს უფლება მიიღოს საშუალო დამამთავრებელი დონის განათლება და  პროფ. მომზადება.</a:t>
            </a:r>
            <a:endParaRPr lang="en-GB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81000" y="296652"/>
            <a:ext cx="8458200" cy="846348"/>
          </a:xfrm>
        </p:spPr>
        <p:txBody>
          <a:bodyPr/>
          <a:lstStyle/>
          <a:p>
            <a:pPr algn="ctr"/>
            <a:r>
              <a:rPr lang="ka-GE" sz="2400" dirty="0" smtClean="0"/>
              <a:t>საშუალო დამამთავრებელი საფეხურის წარმატებული დასრულება</a:t>
            </a:r>
            <a:endParaRPr lang="nb-NO" sz="24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4</a:t>
            </a:r>
            <a:endParaRPr lang="nb-NO"/>
          </a:p>
        </p:txBody>
      </p:sp>
      <p:pic>
        <p:nvPicPr>
          <p:cNvPr id="931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84784"/>
            <a:ext cx="720080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632266" cy="6939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400" dirty="0" smtClean="0"/>
              <a:t>0 – 24 </a:t>
            </a:r>
            <a:r>
              <a:rPr lang="ka-GE" sz="2400" dirty="0" smtClean="0"/>
              <a:t>თანამშრომლობა </a:t>
            </a:r>
            <a:endParaRPr lang="nb-NO" sz="24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14.04.2015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5</a:t>
            </a:r>
            <a:endParaRPr lang="nb-NO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525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a-GE" sz="1600" dirty="0" smtClean="0"/>
              <a:t>სამინისტროებს შორის, “0-24 თანამშრომლობის” უმთავრეს ამოცანას წარმოადგენს უკეთესი ურთიერთქმედება მმართველობის ეროვნულ დონეებზე, ე.ი. უკეთესი ურთიერთქმედება სახელმწიფო დონეზე, ქვეყნის დონეზე და მუნიციპალურ დონეებზე, რათა უზრუნველყოფილი იქნას პროფესიული სწავლებისა და საშუალო დამამთავრებელი სკოლის დასრულება;</a:t>
            </a:r>
          </a:p>
          <a:p>
            <a:endParaRPr lang="en-GB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სახელმწიფოებრივ დონეზე მიზანს წარმოადგენს  - შემუშავდეს  ინტერსექტორალური და ეტაპობრივი განვითარების უფრო ეფექტური შესაძლებლობა, რისკის ქვეშ მყოფი და სოციალურად დაუცველი ბავშვებისა და ახალგაზრდებისათის (24 წლის ასაკამდე), საბავშვო ბაღებში, განათლების, პროფესიული მომზადების, ჯანდაცვისა და სხვა სფეროებში</a:t>
            </a:r>
            <a:r>
              <a:rPr lang="en-GB" sz="1600" dirty="0" smtClean="0"/>
              <a:t>...</a:t>
            </a:r>
            <a:endParaRPr lang="ka-GE" sz="1600" dirty="0" smtClean="0"/>
          </a:p>
          <a:p>
            <a:pPr>
              <a:buNone/>
            </a:pPr>
            <a:endParaRPr lang="en-GB" sz="20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ჩვენ გვსურს, რომ სამინისტროები თანამშრომლობდნენ; ჩვენ ასევე გვინდა, რომ იგივე ხდებოდეს რეგიონულ და ადგილობრივ დონეებზე. 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7632266" cy="77489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a-GE" sz="2000" dirty="0" smtClean="0"/>
              <a:t>პროფესიული სასწავლებლების ხარისხისა და შესაბამისობის ხელშეწყობა </a:t>
            </a:r>
            <a:endParaRPr lang="nb-NO" sz="20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18.03.2015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7AFDD-00A8-47A5-84C8-E079ED383EC0}" type="slidenum">
              <a:rPr lang="nb-NO" smtClean="0"/>
              <a:pPr>
                <a:defRPr/>
              </a:pPr>
              <a:t>7</a:t>
            </a:fld>
            <a:endParaRPr lang="nb-NO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ka-GE" sz="1800" b="1" i="1" dirty="0" smtClean="0">
                <a:solidFill>
                  <a:schemeClr val="accent3">
                    <a:lumMod val="75000"/>
                  </a:schemeClr>
                </a:solidFill>
              </a:rPr>
              <a:t>მთავარი ინიციატივები</a:t>
            </a:r>
            <a:r>
              <a:rPr lang="nb-NO" sz="1800" b="1" i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ka-GE" sz="1800" dirty="0" smtClean="0"/>
              <a:t>უფრო მჭიდრო თანამშრომლობა სკოლებს, პროფესიულ სასწავლებლებსა და შრომით საქმიანობას შორის.</a:t>
            </a:r>
          </a:p>
          <a:p>
            <a:pPr>
              <a:lnSpc>
                <a:spcPct val="150000"/>
              </a:lnSpc>
              <a:buNone/>
            </a:pPr>
            <a:endParaRPr lang="nb-NO" sz="1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ka-GE" sz="1800" dirty="0" smtClean="0"/>
              <a:t>მეტი  მოქნილი “ბილიკები” პროფესიული განათლების სფეროში</a:t>
            </a:r>
          </a:p>
          <a:p>
            <a:pPr>
              <a:lnSpc>
                <a:spcPct val="150000"/>
              </a:lnSpc>
              <a:buNone/>
            </a:pPr>
            <a:endParaRPr lang="nb-NO" sz="1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ka-GE" sz="1800" dirty="0" smtClean="0"/>
              <a:t>გაუმჯობესებული ხარისხი და შესაბამისობა პროფესიულ მომზადებასა და სწავლებაში.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2" y="296652"/>
            <a:ext cx="7632266" cy="693948"/>
          </a:xfrm>
        </p:spPr>
        <p:txBody>
          <a:bodyPr/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ka-GE" sz="2400" b="1" i="1" dirty="0" smtClean="0">
                <a:latin typeface="Bradley Hand ITC" pitchFamily="66" charset="0"/>
              </a:rPr>
              <a:t>დიდი მადლობა</a:t>
            </a:r>
            <a:r>
              <a:rPr lang="nb-NO" sz="2400" b="1" i="1" dirty="0" smtClean="0">
                <a:latin typeface="Bradley Hand ITC" pitchFamily="66" charset="0"/>
              </a:rPr>
              <a:t>!   </a:t>
            </a:r>
            <a:endParaRPr lang="nb-NO" sz="2400" b="1" i="1" dirty="0">
              <a:latin typeface="Bradley Hand ITC" pitchFamily="66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000" y="1295400"/>
            <a:ext cx="7923966" cy="482335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a-GE" sz="1800" i="1" dirty="0" smtClean="0">
                <a:latin typeface="Bradley Hand ITC" pitchFamily="66" charset="0"/>
              </a:rPr>
              <a:t>მინდა მადლობა გადაგიხადოთ გაწეული სამუშაოსათვის  და ყოველივე საუკეთესო გისურვოთ პროექტის დამამთავრებელ ეტაპზე   </a:t>
            </a:r>
            <a:r>
              <a:rPr lang="nb-NO" sz="1800" b="1" dirty="0" smtClean="0">
                <a:latin typeface="Bradley Hand ITC" pitchFamily="66" charset="0"/>
              </a:rPr>
              <a:t/>
            </a:r>
            <a:br>
              <a:rPr lang="nb-NO" sz="1800" b="1" dirty="0" smtClean="0">
                <a:latin typeface="Bradley Hand ITC" pitchFamily="66" charset="0"/>
              </a:rPr>
            </a:br>
            <a:endParaRPr lang="nb-NO" sz="1800" b="1" dirty="0" smtClean="0">
              <a:latin typeface="Bradley Hand ITC" pitchFamily="66" charset="0"/>
            </a:endParaRPr>
          </a:p>
          <a:p>
            <a:pPr>
              <a:lnSpc>
                <a:spcPct val="150000"/>
              </a:lnSpc>
            </a:pPr>
            <a:r>
              <a:rPr lang="ka-GE" sz="1800" i="1" dirty="0" smtClean="0">
                <a:latin typeface="Bradley Hand ITC" pitchFamily="66" charset="0"/>
              </a:rPr>
              <a:t>ორ ქვეყანას შორის  2007  წლიდან  დაწყებული თანამშრომლობა სრულდება 2016 წელს</a:t>
            </a:r>
          </a:p>
          <a:p>
            <a:endParaRPr lang="nb-NO" sz="1800" b="1" i="1" dirty="0" smtClean="0">
              <a:latin typeface="Bradley Hand ITC" pitchFamily="66" charset="0"/>
            </a:endParaRPr>
          </a:p>
          <a:p>
            <a:pPr>
              <a:lnSpc>
                <a:spcPct val="150000"/>
              </a:lnSpc>
            </a:pPr>
            <a:r>
              <a:rPr lang="ka-GE" sz="1800" i="1" dirty="0" smtClean="0">
                <a:latin typeface="Bradley Hand ITC" pitchFamily="66" charset="0"/>
              </a:rPr>
              <a:t>დიდი ძალისხმევა ორივე ქვეყნის სამინისტროებისა და პროექტის ადმინისტრაციების მხრიდან </a:t>
            </a:r>
          </a:p>
          <a:p>
            <a:endParaRPr lang="ka-GE" sz="1800" i="1" dirty="0" smtClean="0">
              <a:latin typeface="Bradley Hand ITC" pitchFamily="66" charset="0"/>
            </a:endParaRPr>
          </a:p>
          <a:p>
            <a:pPr>
              <a:lnSpc>
                <a:spcPct val="150000"/>
              </a:lnSpc>
            </a:pPr>
            <a:r>
              <a:rPr lang="ka-GE" sz="1800" i="1" dirty="0" smtClean="0">
                <a:latin typeface="Bradley Hand ITC" pitchFamily="66" charset="0"/>
              </a:rPr>
              <a:t>ახალი წარმატებული თანამშრომლობა ადგილობრივ და რეგიონულ დონეზე</a:t>
            </a:r>
            <a:endParaRPr lang="nb-NO" sz="1800" b="1" dirty="0" smtClean="0">
              <a:latin typeface="Bradley Hand ITC" pitchFamily="66" charset="0"/>
            </a:endParaRP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51EFD9-C813-FC4F-8F9F-FDAD062C33F8}" type="datetime1">
              <a:rPr lang="nb-NO" smtClean="0"/>
              <a:pPr>
                <a:defRPr/>
              </a:pPr>
              <a:t>14.04.2015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7AFDD-00A8-47A5-84C8-E079ED383EC0}" type="slidenum">
              <a:rPr lang="nb-NO" smtClean="0"/>
              <a:pPr>
                <a:defRPr/>
              </a:pPr>
              <a:t>8</a:t>
            </a:fld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D_ppt mal 4_3 norsk og engelsk">
  <a:themeElements>
    <a:clrScheme name="Custom 166">
      <a:dk1>
        <a:srgbClr val="523629"/>
      </a:dk1>
      <a:lt1>
        <a:srgbClr val="FFFFFF"/>
      </a:lt1>
      <a:dk2>
        <a:srgbClr val="F38B00"/>
      </a:dk2>
      <a:lt2>
        <a:srgbClr val="C7BBB5"/>
      </a:lt2>
      <a:accent1>
        <a:srgbClr val="AFC9B8"/>
      </a:accent1>
      <a:accent2>
        <a:srgbClr val="672E6C"/>
      </a:accent2>
      <a:accent3>
        <a:srgbClr val="00A8E1"/>
      </a:accent3>
      <a:accent4>
        <a:srgbClr val="D9272D"/>
      </a:accent4>
      <a:accent5>
        <a:srgbClr val="4C8C40"/>
      </a:accent5>
      <a:accent6>
        <a:srgbClr val="FFD920"/>
      </a:accent6>
      <a:hlink>
        <a:srgbClr val="F38B00"/>
      </a:hlink>
      <a:folHlink>
        <a:srgbClr val="00A8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D_ENGELSK MAL">
  <a:themeElements>
    <a:clrScheme name="Custom 166">
      <a:dk1>
        <a:srgbClr val="523629"/>
      </a:dk1>
      <a:lt1>
        <a:srgbClr val="FFFFFF"/>
      </a:lt1>
      <a:dk2>
        <a:srgbClr val="F38B00"/>
      </a:dk2>
      <a:lt2>
        <a:srgbClr val="C7BBB5"/>
      </a:lt2>
      <a:accent1>
        <a:srgbClr val="AFC9B8"/>
      </a:accent1>
      <a:accent2>
        <a:srgbClr val="672E6C"/>
      </a:accent2>
      <a:accent3>
        <a:srgbClr val="00A8E1"/>
      </a:accent3>
      <a:accent4>
        <a:srgbClr val="D9272D"/>
      </a:accent4>
      <a:accent5>
        <a:srgbClr val="4C8C40"/>
      </a:accent5>
      <a:accent6>
        <a:srgbClr val="FFD920"/>
      </a:accent6>
      <a:hlink>
        <a:srgbClr val="F38B00"/>
      </a:hlink>
      <a:folHlink>
        <a:srgbClr val="00A8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KD_ppt mal 4_3 norsk og engelsk</Template>
  <TotalTime>909</TotalTime>
  <Words>353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Bradley Hand ITC</vt:lpstr>
      <vt:lpstr>Calibri</vt:lpstr>
      <vt:lpstr>Sylfaen</vt:lpstr>
      <vt:lpstr>Verdana</vt:lpstr>
      <vt:lpstr>KD_ppt mal 4_3 norsk og engelsk</vt:lpstr>
      <vt:lpstr>KD_ENGELSK MAL</vt:lpstr>
      <vt:lpstr>PowerPoint Presentation</vt:lpstr>
      <vt:lpstr>ინკლუზიური სკოლები და პროფესიული სასწავლებლები (ძირითადი პრინციპები )</vt:lpstr>
      <vt:lpstr>  ნორვეგიის განათლების  ეროვნული  სისტემა  ამოცანები:</vt:lpstr>
      <vt:lpstr>განათლების შესახებ კანონი </vt:lpstr>
      <vt:lpstr>საშუალო დამამთავრებელი საფეხურის წარმატებული დასრულება</vt:lpstr>
      <vt:lpstr>0 – 24 თანამშრომლობა </vt:lpstr>
      <vt:lpstr>პროფესიული სასწავლებლების ხარისხისა და შესაბამისობის ხელშეწყობა </vt:lpstr>
      <vt:lpstr>         დიდი მადლობა!   </vt:lpstr>
    </vt:vector>
  </TitlesOfParts>
  <Company>STATEN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Elisabeth Løvaas</dc:creator>
  <cp:lastModifiedBy>Maia Bagrationi</cp:lastModifiedBy>
  <cp:revision>124</cp:revision>
  <dcterms:created xsi:type="dcterms:W3CDTF">2015-01-15T11:11:07Z</dcterms:created>
  <dcterms:modified xsi:type="dcterms:W3CDTF">2015-04-14T02:40:42Z</dcterms:modified>
</cp:coreProperties>
</file>