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5" r:id="rId2"/>
    <p:sldId id="284" r:id="rId3"/>
    <p:sldId id="286" r:id="rId4"/>
    <p:sldId id="288" r:id="rId5"/>
    <p:sldId id="289" r:id="rId6"/>
    <p:sldId id="292" r:id="rId7"/>
    <p:sldId id="291" r:id="rId8"/>
    <p:sldId id="287" r:id="rId9"/>
    <p:sldId id="290" r:id="rId10"/>
    <p:sldId id="293" r:id="rId11"/>
  </p:sldIdLst>
  <p:sldSz cx="9144000" cy="6858000" type="screen4x3"/>
  <p:notesSz cx="6669088" cy="9872663"/>
  <p:custDataLst>
    <p:tags r:id="rId1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i Brustad" initials="kbr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26DE7-CD9C-4348-BA6C-AF607AA09815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1F3FB-FDEC-4639-91F5-296E05CF4EE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7111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048CA-9150-4626-8156-61ED186DA4C3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233488"/>
            <a:ext cx="4440238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BE4D5-2DD6-4F66-B672-667ED9B85767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727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D4A0B12-BA6F-384B-8F0F-42284A5B6123}" type="datetime1">
              <a:rPr lang="nn-NO"/>
              <a:pPr>
                <a:defRPr/>
              </a:pPr>
              <a:t>14.04.2015</a:t>
            </a:fld>
            <a:endParaRPr lang="nn-NO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3F096A-7681-3C4F-B03C-1A8997AA186E}" type="slidenum">
              <a:rPr lang="nn-NO"/>
              <a:pPr>
                <a:defRPr/>
              </a:pPr>
              <a:t>1</a:t>
            </a:fld>
            <a:endParaRPr lang="nn-NO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b-NO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01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E4D5-2DD6-4F66-B672-667ED9B85767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47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52000" y="1414800"/>
            <a:ext cx="8640000" cy="5198400"/>
          </a:xfrm>
          <a:prstGeom prst="rect">
            <a:avLst/>
          </a:prstGeom>
          <a:solidFill>
            <a:srgbClr val="E7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240" y="4690868"/>
            <a:ext cx="3730760" cy="216713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39116" cy="1115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9418"/>
            <a:ext cx="7772400" cy="794519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1008"/>
            <a:ext cx="7772400" cy="478904"/>
          </a:xfr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251520" y="1202400"/>
            <a:ext cx="86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26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/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52000" y="585527"/>
            <a:ext cx="8640000" cy="46720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252000" y="1414800"/>
            <a:ext cx="8640000" cy="5198400"/>
          </a:xfrm>
          <a:solidFill>
            <a:schemeClr val="bg1">
              <a:lumMod val="50000"/>
            </a:schemeClr>
          </a:solidFill>
        </p:spPr>
        <p:txBody>
          <a:bodyPr tIns="216000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Sett inn </a:t>
            </a:r>
            <a:r>
              <a:rPr lang="en-US" dirty="0" err="1" smtClean="0"/>
              <a:t>bilde</a:t>
            </a:r>
            <a:endParaRPr lang="nb-NO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6058800"/>
            <a:ext cx="1375200" cy="3168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954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8C147-E5C9-4E5A-BFDA-02BE385E1D0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452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8C147-E5C9-4E5A-BFDA-02BE385E1D0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Plassholder for bilde 5"/>
          <p:cNvSpPr>
            <a:spLocks noGrp="1"/>
          </p:cNvSpPr>
          <p:nvPr>
            <p:ph type="pic" sz="quarter" idx="13" hasCustomPrompt="1"/>
          </p:nvPr>
        </p:nvSpPr>
        <p:spPr>
          <a:xfrm>
            <a:off x="252000" y="1368000"/>
            <a:ext cx="8640000" cy="4777200"/>
          </a:xfrm>
          <a:solidFill>
            <a:schemeClr val="bg1">
              <a:lumMod val="50000"/>
            </a:schemeClr>
          </a:solidFill>
        </p:spPr>
        <p:txBody>
          <a:bodyPr tIns="189000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Sett inn </a:t>
            </a:r>
            <a:r>
              <a:rPr lang="en-US" dirty="0" err="1" smtClean="0"/>
              <a:t>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065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og e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536" y="1600200"/>
            <a:ext cx="3982488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8C147-E5C9-4E5A-BFDA-02BE385E1D0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Plassholder for bilde 5"/>
          <p:cNvSpPr>
            <a:spLocks noGrp="1"/>
          </p:cNvSpPr>
          <p:nvPr>
            <p:ph type="pic" sz="quarter" idx="13" hasCustomPrompt="1"/>
          </p:nvPr>
        </p:nvSpPr>
        <p:spPr>
          <a:xfrm>
            <a:off x="5599162" y="1368000"/>
            <a:ext cx="3297600" cy="4752000"/>
          </a:xfrm>
          <a:solidFill>
            <a:schemeClr val="bg1">
              <a:lumMod val="50000"/>
            </a:schemeClr>
          </a:solidFill>
        </p:spPr>
        <p:txBody>
          <a:bodyPr tIns="189000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Sett inn </a:t>
            </a:r>
            <a:r>
              <a:rPr lang="en-US" dirty="0" err="1" smtClean="0"/>
              <a:t>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25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536" y="1600200"/>
            <a:ext cx="3982488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8C147-E5C9-4E5A-BFDA-02BE385E1D0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Plassholder for bilde 5"/>
          <p:cNvSpPr>
            <a:spLocks noGrp="1"/>
          </p:cNvSpPr>
          <p:nvPr>
            <p:ph type="pic" sz="quarter" idx="13" hasCustomPrompt="1"/>
          </p:nvPr>
        </p:nvSpPr>
        <p:spPr>
          <a:xfrm>
            <a:off x="5599162" y="1368000"/>
            <a:ext cx="3297600" cy="2116800"/>
          </a:xfrm>
          <a:solidFill>
            <a:schemeClr val="bg1">
              <a:lumMod val="50000"/>
            </a:schemeClr>
          </a:solidFill>
        </p:spPr>
        <p:txBody>
          <a:bodyPr tIns="55800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Sett inn </a:t>
            </a:r>
            <a:r>
              <a:rPr lang="en-US" dirty="0" err="1" smtClean="0"/>
              <a:t>bilde</a:t>
            </a:r>
            <a:endParaRPr lang="nb-NO" dirty="0"/>
          </a:p>
        </p:txBody>
      </p:sp>
      <p:sp>
        <p:nvSpPr>
          <p:cNvPr id="8" name="Plassholder for bilde 5"/>
          <p:cNvSpPr>
            <a:spLocks noGrp="1"/>
          </p:cNvSpPr>
          <p:nvPr>
            <p:ph type="pic" sz="quarter" idx="14" hasCustomPrompt="1"/>
          </p:nvPr>
        </p:nvSpPr>
        <p:spPr>
          <a:xfrm>
            <a:off x="5599162" y="3693790"/>
            <a:ext cx="3297600" cy="2116800"/>
          </a:xfrm>
          <a:solidFill>
            <a:schemeClr val="bg1">
              <a:lumMod val="50000"/>
            </a:schemeClr>
          </a:solidFill>
        </p:spPr>
        <p:txBody>
          <a:bodyPr tIns="55800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Sett inn </a:t>
            </a:r>
            <a:r>
              <a:rPr lang="en-US" dirty="0" err="1" smtClean="0"/>
              <a:t>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490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8C147-E5C9-4E5A-BFDA-02BE385E1D0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05536" y="1600200"/>
            <a:ext cx="35640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759449" y="1600200"/>
            <a:ext cx="3564000" cy="4525963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4593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8C147-E5C9-4E5A-BFDA-02BE385E1D0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773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8C147-E5C9-4E5A-BFDA-02BE385E1D0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192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0319"/>
            <a:ext cx="1414275" cy="48768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000" y="585527"/>
            <a:ext cx="8640000" cy="46720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5536" y="1600200"/>
            <a:ext cx="7517664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80" y="6418800"/>
            <a:ext cx="864096" cy="257809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rtl="0">
              <a:defRPr sz="1200">
                <a:solidFill>
                  <a:schemeClr val="tx1"/>
                </a:solidFill>
              </a:defRPr>
            </a:lvl1pPr>
          </a:lstStyle>
          <a:p>
            <a:fld id="{7DA8BEC7-7727-41CF-8B4F-EFCE6B922226}" type="datetimeFigureOut">
              <a:rPr lang="nb-NO" smtClean="0"/>
              <a:pPr/>
              <a:t>14.04.2015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2" y="6417051"/>
            <a:ext cx="5616624" cy="257809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rtl="0">
              <a:defRPr sz="120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6418800"/>
            <a:ext cx="438142" cy="257809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 rtl="0">
              <a:defRPr sz="1200">
                <a:solidFill>
                  <a:schemeClr val="tx1"/>
                </a:solidFill>
              </a:defRPr>
            </a:lvl1pPr>
          </a:lstStyle>
          <a:p>
            <a:fld id="{62F8C147-E5C9-4E5A-BFDA-02BE385E1D0E}" type="slidenum">
              <a:rPr lang="nb-NO" smtClean="0"/>
              <a:pPr/>
              <a:t>‹#›</a:t>
            </a:fld>
            <a:endParaRPr lang="nb-NO" dirty="0"/>
          </a:p>
        </p:txBody>
      </p:sp>
      <p:cxnSp>
        <p:nvCxnSpPr>
          <p:cNvPr id="13" name="Rett linje 12"/>
          <p:cNvCxnSpPr/>
          <p:nvPr/>
        </p:nvCxnSpPr>
        <p:spPr>
          <a:xfrm>
            <a:off x="251520" y="6300000"/>
            <a:ext cx="86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80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3" r:id="rId5"/>
    <p:sldLayoutId id="2147483662" r:id="rId6"/>
    <p:sldLayoutId id="2147483652" r:id="rId7"/>
    <p:sldLayoutId id="2147483654" r:id="rId8"/>
    <p:sldLayoutId id="2147483655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905000"/>
            <a:ext cx="7696200" cy="1447800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2400" dirty="0" smtClean="0"/>
              <a:t>სტატპედი </a:t>
            </a:r>
            <a:r>
              <a:rPr lang="en-US" sz="2400" dirty="0" smtClean="0"/>
              <a:t>–</a:t>
            </a:r>
            <a:r>
              <a:rPr lang="ka-GE" sz="2400" dirty="0" smtClean="0"/>
              <a:t> ნორვეგიის სპეციალური საჭიროების მქონე პირთა განათლების ეროვნული სამსახური 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nb-NO" sz="2400" dirty="0" smtClean="0">
              <a:cs typeface="+mj-cs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221088"/>
            <a:ext cx="7129462" cy="1655762"/>
          </a:xfrm>
        </p:spPr>
        <p:txBody>
          <a:bodyPr/>
          <a:lstStyle/>
          <a:p>
            <a:pPr algn="ctr"/>
            <a:r>
              <a:rPr lang="nb-NO" dirty="0" smtClean="0"/>
              <a:t>Tone Mørk</a:t>
            </a:r>
          </a:p>
          <a:p>
            <a:pPr algn="ctr"/>
            <a:r>
              <a:rPr lang="ka-GE" dirty="0" smtClean="0"/>
              <a:t>გენერალური  დირექტორი </a:t>
            </a:r>
            <a:endParaRPr lang="nb-NO" dirty="0" smtClean="0"/>
          </a:p>
          <a:p>
            <a:pPr algn="ctr"/>
            <a:r>
              <a:rPr lang="ka-GE" dirty="0" smtClean="0"/>
              <a:t>აპრილი, </a:t>
            </a:r>
            <a:r>
              <a:rPr lang="nb-NO" dirty="0" smtClean="0"/>
              <a:t> 2015</a:t>
            </a:r>
            <a:endParaRPr lang="nb-NO" dirty="0"/>
          </a:p>
          <a:p>
            <a:pPr algn="ctr" eaLnBrk="1" hangingPunct="1">
              <a:defRPr/>
            </a:pPr>
            <a:endParaRPr lang="nb-NO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60262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40000" cy="533400"/>
          </a:xfrm>
        </p:spPr>
        <p:txBody>
          <a:bodyPr>
            <a:normAutofit/>
          </a:bodyPr>
          <a:lstStyle/>
          <a:p>
            <a:r>
              <a:rPr lang="ka-GE" dirty="0" smtClean="0"/>
              <a:t>ინკლუზია - როგორც მიზანი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ka-GE" sz="1700" dirty="0" smtClean="0"/>
              <a:t>წარსულში</a:t>
            </a:r>
            <a:r>
              <a:rPr lang="nb-NO" sz="1700" dirty="0" smtClean="0"/>
              <a:t> – </a:t>
            </a:r>
            <a:r>
              <a:rPr lang="ka-GE" sz="1700" dirty="0" smtClean="0"/>
              <a:t>რამდენიმე სახელმწიფო სკოლა სპეციალური საჭიროების  მქონე ბავშვებისა და ახალგაზრდებისათვის </a:t>
            </a:r>
          </a:p>
          <a:p>
            <a:pPr>
              <a:lnSpc>
                <a:spcPct val="150000"/>
              </a:lnSpc>
            </a:pPr>
            <a:endParaRPr lang="nb-NO" sz="1700" dirty="0"/>
          </a:p>
          <a:p>
            <a:pPr>
              <a:lnSpc>
                <a:spcPct val="150000"/>
              </a:lnSpc>
            </a:pPr>
            <a:r>
              <a:rPr lang="ka-GE" sz="1700" dirty="0" smtClean="0"/>
              <a:t>დღეისათვის დარჩენილია 2 სკოლა</a:t>
            </a:r>
            <a:r>
              <a:rPr lang="nb-NO" sz="1700" dirty="0" smtClean="0"/>
              <a:t>: </a:t>
            </a:r>
          </a:p>
          <a:p>
            <a:pPr lvl="1">
              <a:lnSpc>
                <a:spcPct val="150000"/>
              </a:lnSpc>
            </a:pPr>
            <a:r>
              <a:rPr lang="nb-NO" sz="1700" dirty="0" smtClean="0"/>
              <a:t>AC Møller </a:t>
            </a:r>
            <a:r>
              <a:rPr lang="ka-GE" sz="1700" dirty="0" smtClean="0"/>
              <a:t>   - ტრონჰეიმში</a:t>
            </a:r>
            <a:endParaRPr lang="nb-NO" sz="1700" dirty="0" smtClean="0"/>
          </a:p>
          <a:p>
            <a:pPr lvl="1">
              <a:lnSpc>
                <a:spcPct val="150000"/>
              </a:lnSpc>
            </a:pPr>
            <a:r>
              <a:rPr lang="nb-NO" sz="1700" dirty="0" smtClean="0"/>
              <a:t>Skådalen </a:t>
            </a:r>
            <a:r>
              <a:rPr lang="ka-GE" sz="1700" dirty="0" smtClean="0"/>
              <a:t> -   ოსლოში</a:t>
            </a:r>
            <a:endParaRPr lang="nb-NO" sz="1700" dirty="0"/>
          </a:p>
          <a:p>
            <a:pPr>
              <a:lnSpc>
                <a:spcPct val="150000"/>
              </a:lnSpc>
            </a:pPr>
            <a:r>
              <a:rPr lang="ka-GE" sz="1700" dirty="0" smtClean="0"/>
              <a:t>დანარჩენი სკოლები დაიხურა და გადავიდა სტატპედის შემადგენლობაში</a:t>
            </a:r>
          </a:p>
          <a:p>
            <a:pPr>
              <a:lnSpc>
                <a:spcPct val="150000"/>
              </a:lnSpc>
            </a:pPr>
            <a:endParaRPr lang="nb-NO" sz="1700" dirty="0"/>
          </a:p>
          <a:p>
            <a:pPr>
              <a:lnSpc>
                <a:spcPct val="150000"/>
              </a:lnSpc>
            </a:pPr>
            <a:r>
              <a:rPr lang="ka-GE" sz="1700" i="1" dirty="0" smtClean="0"/>
              <a:t>სპეციალური სკოლების  სპეციალური განათლების სახელმწიფო სააგენტოდ  ტრანსფორმირების უპირატესობები</a:t>
            </a:r>
            <a:r>
              <a:rPr lang="ka-GE" sz="1700" dirty="0" smtClean="0"/>
              <a:t>: </a:t>
            </a:r>
            <a:endParaRPr lang="nb-NO" sz="1700" dirty="0" smtClean="0"/>
          </a:p>
          <a:p>
            <a:pPr lvl="1">
              <a:lnSpc>
                <a:spcPct val="150000"/>
              </a:lnSpc>
            </a:pPr>
            <a:r>
              <a:rPr lang="ka-GE" sz="1700" dirty="0" smtClean="0"/>
              <a:t>ჩვენი მომსახურების თანაბარი წვდომა ქვეყნის მასშტაბით;   </a:t>
            </a:r>
          </a:p>
          <a:p>
            <a:pPr lvl="1">
              <a:lnSpc>
                <a:spcPct val="150000"/>
              </a:lnSpc>
            </a:pPr>
            <a:r>
              <a:rPr lang="ka-GE" sz="1700" dirty="0" smtClean="0"/>
              <a:t>ერთად მომუშავე პროფესიონალთა გაზრდილი  ჯგუფები ; </a:t>
            </a:r>
            <a:endParaRPr lang="nb-NO" sz="1700" dirty="0" smtClean="0"/>
          </a:p>
          <a:p>
            <a:pPr lvl="1">
              <a:lnSpc>
                <a:spcPct val="150000"/>
              </a:lnSpc>
            </a:pPr>
            <a:r>
              <a:rPr lang="ka-GE" sz="1700" dirty="0" smtClean="0"/>
              <a:t>გაუმჯობესებული  თანამშრომლობა  ჩვენი  კომპეტენციის  6 სფეროში; </a:t>
            </a:r>
          </a:p>
          <a:p>
            <a:pPr lvl="1">
              <a:lnSpc>
                <a:spcPct val="150000"/>
              </a:lnSpc>
            </a:pPr>
            <a:r>
              <a:rPr lang="ka-GE" sz="1700" dirty="0" smtClean="0"/>
              <a:t>ამჟამად  ვმუშაობთ  </a:t>
            </a:r>
            <a:r>
              <a:rPr lang="nb-NO" sz="1700" dirty="0" smtClean="0"/>
              <a:t>0-18</a:t>
            </a:r>
            <a:r>
              <a:rPr lang="ka-GE" sz="1700" dirty="0" smtClean="0"/>
              <a:t> წლის ასაკორივ ჯგუფებთან.   </a:t>
            </a:r>
            <a:endParaRPr lang="nb-NO" sz="17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652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ka-GE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სახელმწიფო უწყება,  რომელიც  სპეციალური საჭიროებების  მქონე პირებს სთავაზობს მომსახურებას  განათლების სფეროში. </a:t>
            </a:r>
          </a:p>
          <a:p>
            <a:pPr>
              <a:lnSpc>
                <a:spcPct val="150000"/>
              </a:lnSpc>
            </a:pPr>
            <a:endParaRPr lang="nb-NO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უწყების მიზანია დაეხმაროს  სპეციალური საგანმანათლებლო საჭიროების მქონე ბავშვებს, ახალგაზრდებსა და ზრდასრულ პირებს, აქტიური  მონაწილეობს მიიღონ განათლებაში, დასაქმებასა და ზოგადად საზოგადოებრივ ცხოვრებაში.</a:t>
            </a:r>
          </a:p>
          <a:p>
            <a:pPr>
              <a:lnSpc>
                <a:spcPct val="150000"/>
              </a:lnSpc>
            </a:pPr>
            <a:endParaRPr lang="nb-NO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სტატპედის მომსახურება არ რეგულირდება  კანონით </a:t>
            </a:r>
            <a:r>
              <a:rPr lang="nb-NO" sz="1600" dirty="0" smtClean="0"/>
              <a:t>=</a:t>
            </a:r>
            <a:endParaRPr lang="ka-GE" sz="1600" dirty="0" smtClean="0"/>
          </a:p>
          <a:p>
            <a:pPr>
              <a:lnSpc>
                <a:spcPct val="150000"/>
              </a:lnSpc>
              <a:buNone/>
            </a:pPr>
            <a:r>
              <a:rPr lang="ka-GE" sz="1600" dirty="0" smtClean="0"/>
              <a:t>    </a:t>
            </a:r>
            <a:r>
              <a:rPr lang="nb-NO" sz="1600" dirty="0" smtClean="0"/>
              <a:t> </a:t>
            </a:r>
            <a:r>
              <a:rPr lang="ka-GE" sz="1600" dirty="0" smtClean="0"/>
              <a:t> ჩვენ დამოკიდებული ვართ  მუნიციპალიტეტებსა და </a:t>
            </a:r>
          </a:p>
          <a:p>
            <a:pPr>
              <a:lnSpc>
                <a:spcPct val="150000"/>
              </a:lnSpc>
              <a:buNone/>
            </a:pPr>
            <a:r>
              <a:rPr lang="ka-GE" sz="1600" dirty="0" smtClean="0"/>
              <a:t>      რაიონებზე (ადგილობრივ დონეზე),  რომელთა დაკვეთითაც</a:t>
            </a:r>
          </a:p>
          <a:p>
            <a:pPr>
              <a:lnSpc>
                <a:spcPct val="150000"/>
              </a:lnSpc>
              <a:buNone/>
            </a:pPr>
            <a:r>
              <a:rPr lang="ka-GE" sz="1600" dirty="0" smtClean="0"/>
              <a:t>       სერვისებს ვაწვდით  მომხმარებლებს. </a:t>
            </a:r>
          </a:p>
          <a:p>
            <a:pPr>
              <a:lnSpc>
                <a:spcPct val="150000"/>
              </a:lnSpc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B125C-53EA-9045-8858-25F2BEE10D76}" type="slidenum">
              <a:rPr lang="nn-NO" smtClean="0"/>
              <a:pPr>
                <a:defRPr/>
              </a:pPr>
              <a:t>2</a:t>
            </a:fld>
            <a:endParaRPr lang="nn-NO" sz="900" dirty="0">
              <a:latin typeface="FranklinGothic" charset="0"/>
            </a:endParaRPr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47012" cy="734144"/>
          </a:xfrm>
        </p:spPr>
        <p:txBody>
          <a:bodyPr>
            <a:normAutofit/>
          </a:bodyPr>
          <a:lstStyle/>
          <a:p>
            <a:pPr algn="ctr"/>
            <a:r>
              <a:rPr lang="ka-GE" dirty="0" smtClean="0"/>
              <a:t>რას წარმოადგენს   სტატპედი </a:t>
            </a:r>
            <a:r>
              <a:rPr lang="nb-NO" dirty="0" smtClean="0"/>
              <a:t>?</a:t>
            </a:r>
            <a:endParaRPr lang="nb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81" t="16563" r="17912"/>
          <a:stretch/>
        </p:blipFill>
        <p:spPr>
          <a:xfrm>
            <a:off x="6324600" y="3962400"/>
            <a:ext cx="2554560" cy="219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16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53964" y="413705"/>
            <a:ext cx="2592660" cy="530910"/>
          </a:xfrm>
        </p:spPr>
        <p:txBody>
          <a:bodyPr/>
          <a:lstStyle/>
          <a:p>
            <a:pPr algn="ctr"/>
            <a:r>
              <a:rPr lang="ka-GE" sz="2800" dirty="0" smtClean="0"/>
              <a:t>ორგანიზაცია</a:t>
            </a:r>
            <a:endParaRPr lang="nb-NO" sz="28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B125C-53EA-9045-8858-25F2BEE10D76}" type="slidenum">
              <a:rPr lang="nn-NO" smtClean="0"/>
              <a:pPr>
                <a:defRPr/>
              </a:pPr>
              <a:t>3</a:t>
            </a:fld>
            <a:endParaRPr lang="nn-NO" sz="900" dirty="0">
              <a:latin typeface="FranklinGothic" charset="0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1143000"/>
            <a:ext cx="5029200" cy="507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600" dirty="0" smtClean="0">
                <a:solidFill>
                  <a:srgbClr val="000000"/>
                </a:solidFill>
              </a:rPr>
              <a:t>სტატპედი - სახელმწიფო  უწყება, ფუნქციონირებს  2013 წლის 1-ლი იანვრიდან. მთავაერი ოფისი მდებარეობს ოსლოში.</a:t>
            </a:r>
            <a:endParaRPr lang="nb-NO" sz="1600" dirty="0" smtClean="0">
              <a:solidFill>
                <a:srgbClr val="000000"/>
              </a:solidFill>
            </a:endParaRPr>
          </a:p>
          <a:p>
            <a:endParaRPr lang="nb-NO" sz="1600" dirty="0" smtClean="0">
              <a:solidFill>
                <a:srgbClr val="000000"/>
              </a:solidFill>
            </a:endParaRPr>
          </a:p>
          <a:p>
            <a:r>
              <a:rPr lang="ka-GE" sz="1600" dirty="0" smtClean="0">
                <a:solidFill>
                  <a:srgbClr val="000000"/>
                </a:solidFill>
              </a:rPr>
              <a:t>დაყოფილია ოთხ  რეგიონად, რომლებიც მომსახურებას სთავაზობენ მუნიციპალიტეტებსა და  რაიონებს  (ადგილობრივ დონეზე)</a:t>
            </a:r>
            <a:endParaRPr lang="nb-NO" sz="1600" dirty="0" smtClean="0">
              <a:solidFill>
                <a:srgbClr val="000000"/>
              </a:solidFill>
            </a:endParaRPr>
          </a:p>
          <a:p>
            <a:endParaRPr lang="nb-NO" sz="1600" dirty="0" smtClean="0"/>
          </a:p>
          <a:p>
            <a:r>
              <a:rPr lang="ka-GE" sz="1600" dirty="0" smtClean="0"/>
              <a:t>სტატპედი  მომსახურებას  ახორციელებს ინდივიდუალურ და/ან  სისტემურ დონეებზე</a:t>
            </a:r>
            <a:endParaRPr lang="nb-NO" sz="1600" dirty="0" smtClean="0"/>
          </a:p>
          <a:p>
            <a:endParaRPr lang="nb-NO" sz="1600" dirty="0" smtClean="0"/>
          </a:p>
          <a:p>
            <a:r>
              <a:rPr lang="ka-GE" sz="1600" b="1" i="1" dirty="0" smtClean="0"/>
              <a:t>სამიზნე ჯგუფები</a:t>
            </a:r>
            <a:r>
              <a:rPr lang="nb-NO" sz="1600" dirty="0" smtClean="0"/>
              <a:t>:</a:t>
            </a:r>
            <a:r>
              <a:rPr lang="ka-GE" sz="1600" dirty="0" smtClean="0"/>
              <a:t>: ადგილობრივი  სახელმწიფო ორგანოები, </a:t>
            </a:r>
            <a:r>
              <a:rPr lang="nb-NO" sz="1600" dirty="0" smtClean="0"/>
              <a:t> </a:t>
            </a:r>
            <a:r>
              <a:rPr lang="ka-GE" sz="1600" dirty="0" smtClean="0"/>
              <a:t>საბავშვო ბაღები</a:t>
            </a:r>
            <a:r>
              <a:rPr lang="nb-NO" sz="1600" dirty="0" smtClean="0"/>
              <a:t>, </a:t>
            </a:r>
            <a:r>
              <a:rPr lang="ka-GE" sz="1600" dirty="0" smtClean="0"/>
              <a:t>სკოლები</a:t>
            </a:r>
            <a:r>
              <a:rPr lang="nb-NO" sz="1600" dirty="0" smtClean="0"/>
              <a:t>, </a:t>
            </a:r>
            <a:r>
              <a:rPr lang="ka-GE" sz="1600" dirty="0" smtClean="0"/>
              <a:t>პროფესიული დაწესებულებები. </a:t>
            </a:r>
            <a:endParaRPr lang="nb-NO" sz="1600" dirty="0" smtClean="0"/>
          </a:p>
          <a:p>
            <a:endParaRPr lang="nb-NO" dirty="0">
              <a:latin typeface="Arial MT"/>
            </a:endParaRPr>
          </a:p>
          <a:p>
            <a:endParaRPr lang="nb-NO" dirty="0" smtClean="0">
              <a:latin typeface="Arial MT"/>
            </a:endParaRPr>
          </a:p>
          <a:p>
            <a:endParaRPr lang="nb-NO" dirty="0">
              <a:latin typeface="Arial MT"/>
            </a:endParaRPr>
          </a:p>
          <a:p>
            <a:endParaRPr lang="nb-NO" dirty="0">
              <a:latin typeface="Arial MT"/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4266859" y="990600"/>
            <a:ext cx="4572844" cy="4454312"/>
            <a:chOff x="475" y="391"/>
            <a:chExt cx="3858" cy="3758"/>
          </a:xfrm>
        </p:grpSpPr>
        <p:grpSp>
          <p:nvGrpSpPr>
            <p:cNvPr id="7" name="Group 205"/>
            <p:cNvGrpSpPr>
              <a:grpSpLocks/>
            </p:cNvGrpSpPr>
            <p:nvPr/>
          </p:nvGrpSpPr>
          <p:grpSpPr bwMode="auto">
            <a:xfrm>
              <a:off x="1482" y="391"/>
              <a:ext cx="2834" cy="3572"/>
              <a:chOff x="1482" y="391"/>
              <a:chExt cx="2834" cy="3572"/>
            </a:xfrm>
          </p:grpSpPr>
          <p:sp>
            <p:nvSpPr>
              <p:cNvPr id="249" name="Freeform 5"/>
              <p:cNvSpPr>
                <a:spLocks/>
              </p:cNvSpPr>
              <p:nvPr/>
            </p:nvSpPr>
            <p:spPr bwMode="auto">
              <a:xfrm>
                <a:off x="2256" y="3402"/>
                <a:ext cx="60" cy="85"/>
              </a:xfrm>
              <a:custGeom>
                <a:avLst/>
                <a:gdLst>
                  <a:gd name="T0" fmla="*/ 56 w 60"/>
                  <a:gd name="T1" fmla="*/ 83 h 85"/>
                  <a:gd name="T2" fmla="*/ 49 w 60"/>
                  <a:gd name="T3" fmla="*/ 85 h 85"/>
                  <a:gd name="T4" fmla="*/ 44 w 60"/>
                  <a:gd name="T5" fmla="*/ 85 h 85"/>
                  <a:gd name="T6" fmla="*/ 44 w 60"/>
                  <a:gd name="T7" fmla="*/ 85 h 85"/>
                  <a:gd name="T8" fmla="*/ 42 w 60"/>
                  <a:gd name="T9" fmla="*/ 85 h 85"/>
                  <a:gd name="T10" fmla="*/ 38 w 60"/>
                  <a:gd name="T11" fmla="*/ 83 h 85"/>
                  <a:gd name="T12" fmla="*/ 38 w 60"/>
                  <a:gd name="T13" fmla="*/ 83 h 85"/>
                  <a:gd name="T14" fmla="*/ 35 w 60"/>
                  <a:gd name="T15" fmla="*/ 82 h 85"/>
                  <a:gd name="T16" fmla="*/ 35 w 60"/>
                  <a:gd name="T17" fmla="*/ 82 h 85"/>
                  <a:gd name="T18" fmla="*/ 32 w 60"/>
                  <a:gd name="T19" fmla="*/ 80 h 85"/>
                  <a:gd name="T20" fmla="*/ 31 w 60"/>
                  <a:gd name="T21" fmla="*/ 79 h 85"/>
                  <a:gd name="T22" fmla="*/ 30 w 60"/>
                  <a:gd name="T23" fmla="*/ 68 h 85"/>
                  <a:gd name="T24" fmla="*/ 19 w 60"/>
                  <a:gd name="T25" fmla="*/ 66 h 85"/>
                  <a:gd name="T26" fmla="*/ 18 w 60"/>
                  <a:gd name="T27" fmla="*/ 62 h 85"/>
                  <a:gd name="T28" fmla="*/ 18 w 60"/>
                  <a:gd name="T29" fmla="*/ 58 h 85"/>
                  <a:gd name="T30" fmla="*/ 17 w 60"/>
                  <a:gd name="T31" fmla="*/ 57 h 85"/>
                  <a:gd name="T32" fmla="*/ 17 w 60"/>
                  <a:gd name="T33" fmla="*/ 57 h 85"/>
                  <a:gd name="T34" fmla="*/ 17 w 60"/>
                  <a:gd name="T35" fmla="*/ 55 h 85"/>
                  <a:gd name="T36" fmla="*/ 18 w 60"/>
                  <a:gd name="T37" fmla="*/ 50 h 85"/>
                  <a:gd name="T38" fmla="*/ 13 w 60"/>
                  <a:gd name="T39" fmla="*/ 42 h 85"/>
                  <a:gd name="T40" fmla="*/ 11 w 60"/>
                  <a:gd name="T41" fmla="*/ 40 h 85"/>
                  <a:gd name="T42" fmla="*/ 0 w 60"/>
                  <a:gd name="T43" fmla="*/ 29 h 85"/>
                  <a:gd name="T44" fmla="*/ 15 w 60"/>
                  <a:gd name="T45" fmla="*/ 15 h 85"/>
                  <a:gd name="T46" fmla="*/ 13 w 60"/>
                  <a:gd name="T47" fmla="*/ 4 h 85"/>
                  <a:gd name="T48" fmla="*/ 17 w 60"/>
                  <a:gd name="T49" fmla="*/ 0 h 85"/>
                  <a:gd name="T50" fmla="*/ 27 w 60"/>
                  <a:gd name="T51" fmla="*/ 0 h 85"/>
                  <a:gd name="T52" fmla="*/ 30 w 60"/>
                  <a:gd name="T53" fmla="*/ 3 h 85"/>
                  <a:gd name="T54" fmla="*/ 38 w 60"/>
                  <a:gd name="T55" fmla="*/ 7 h 85"/>
                  <a:gd name="T56" fmla="*/ 38 w 60"/>
                  <a:gd name="T57" fmla="*/ 11 h 85"/>
                  <a:gd name="T58" fmla="*/ 39 w 60"/>
                  <a:gd name="T59" fmla="*/ 15 h 85"/>
                  <a:gd name="T60" fmla="*/ 43 w 60"/>
                  <a:gd name="T61" fmla="*/ 20 h 85"/>
                  <a:gd name="T62" fmla="*/ 44 w 60"/>
                  <a:gd name="T63" fmla="*/ 27 h 85"/>
                  <a:gd name="T64" fmla="*/ 44 w 60"/>
                  <a:gd name="T65" fmla="*/ 27 h 85"/>
                  <a:gd name="T66" fmla="*/ 44 w 60"/>
                  <a:gd name="T67" fmla="*/ 30 h 85"/>
                  <a:gd name="T68" fmla="*/ 47 w 60"/>
                  <a:gd name="T69" fmla="*/ 37 h 85"/>
                  <a:gd name="T70" fmla="*/ 55 w 60"/>
                  <a:gd name="T71" fmla="*/ 42 h 85"/>
                  <a:gd name="T72" fmla="*/ 57 w 60"/>
                  <a:gd name="T73" fmla="*/ 44 h 85"/>
                  <a:gd name="T74" fmla="*/ 59 w 60"/>
                  <a:gd name="T75" fmla="*/ 45 h 85"/>
                  <a:gd name="T76" fmla="*/ 60 w 60"/>
                  <a:gd name="T77" fmla="*/ 51 h 85"/>
                  <a:gd name="T78" fmla="*/ 60 w 60"/>
                  <a:gd name="T79" fmla="*/ 51 h 85"/>
                  <a:gd name="T80" fmla="*/ 59 w 60"/>
                  <a:gd name="T81" fmla="*/ 53 h 85"/>
                  <a:gd name="T82" fmla="*/ 57 w 60"/>
                  <a:gd name="T83" fmla="*/ 54 h 85"/>
                  <a:gd name="T84" fmla="*/ 57 w 60"/>
                  <a:gd name="T85" fmla="*/ 54 h 85"/>
                  <a:gd name="T86" fmla="*/ 57 w 60"/>
                  <a:gd name="T87" fmla="*/ 57 h 85"/>
                  <a:gd name="T88" fmla="*/ 56 w 60"/>
                  <a:gd name="T89" fmla="*/ 59 h 85"/>
                  <a:gd name="T90" fmla="*/ 53 w 60"/>
                  <a:gd name="T91" fmla="*/ 68 h 85"/>
                  <a:gd name="T92" fmla="*/ 56 w 60"/>
                  <a:gd name="T93" fmla="*/ 82 h 85"/>
                  <a:gd name="T94" fmla="*/ 56 w 60"/>
                  <a:gd name="T95" fmla="*/ 83 h 8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85"/>
                  <a:gd name="T146" fmla="*/ 60 w 60"/>
                  <a:gd name="T147" fmla="*/ 85 h 8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85">
                    <a:moveTo>
                      <a:pt x="56" y="83"/>
                    </a:moveTo>
                    <a:lnTo>
                      <a:pt x="49" y="85"/>
                    </a:lnTo>
                    <a:lnTo>
                      <a:pt x="44" y="85"/>
                    </a:lnTo>
                    <a:lnTo>
                      <a:pt x="42" y="85"/>
                    </a:lnTo>
                    <a:lnTo>
                      <a:pt x="38" y="83"/>
                    </a:lnTo>
                    <a:lnTo>
                      <a:pt x="35" y="82"/>
                    </a:lnTo>
                    <a:lnTo>
                      <a:pt x="32" y="80"/>
                    </a:lnTo>
                    <a:lnTo>
                      <a:pt x="31" y="79"/>
                    </a:lnTo>
                    <a:lnTo>
                      <a:pt x="30" y="68"/>
                    </a:lnTo>
                    <a:lnTo>
                      <a:pt x="19" y="66"/>
                    </a:lnTo>
                    <a:lnTo>
                      <a:pt x="18" y="62"/>
                    </a:lnTo>
                    <a:lnTo>
                      <a:pt x="18" y="58"/>
                    </a:lnTo>
                    <a:lnTo>
                      <a:pt x="17" y="57"/>
                    </a:lnTo>
                    <a:lnTo>
                      <a:pt x="17" y="55"/>
                    </a:lnTo>
                    <a:lnTo>
                      <a:pt x="18" y="50"/>
                    </a:lnTo>
                    <a:lnTo>
                      <a:pt x="13" y="42"/>
                    </a:lnTo>
                    <a:lnTo>
                      <a:pt x="11" y="40"/>
                    </a:lnTo>
                    <a:lnTo>
                      <a:pt x="0" y="29"/>
                    </a:lnTo>
                    <a:lnTo>
                      <a:pt x="15" y="15"/>
                    </a:lnTo>
                    <a:lnTo>
                      <a:pt x="13" y="4"/>
                    </a:lnTo>
                    <a:lnTo>
                      <a:pt x="17" y="0"/>
                    </a:lnTo>
                    <a:lnTo>
                      <a:pt x="27" y="0"/>
                    </a:lnTo>
                    <a:lnTo>
                      <a:pt x="30" y="3"/>
                    </a:lnTo>
                    <a:lnTo>
                      <a:pt x="38" y="7"/>
                    </a:lnTo>
                    <a:lnTo>
                      <a:pt x="38" y="11"/>
                    </a:lnTo>
                    <a:lnTo>
                      <a:pt x="39" y="15"/>
                    </a:lnTo>
                    <a:lnTo>
                      <a:pt x="43" y="20"/>
                    </a:lnTo>
                    <a:lnTo>
                      <a:pt x="44" y="27"/>
                    </a:lnTo>
                    <a:lnTo>
                      <a:pt x="44" y="30"/>
                    </a:lnTo>
                    <a:lnTo>
                      <a:pt x="47" y="37"/>
                    </a:lnTo>
                    <a:lnTo>
                      <a:pt x="55" y="42"/>
                    </a:lnTo>
                    <a:lnTo>
                      <a:pt x="57" y="44"/>
                    </a:lnTo>
                    <a:lnTo>
                      <a:pt x="59" y="45"/>
                    </a:lnTo>
                    <a:lnTo>
                      <a:pt x="60" y="51"/>
                    </a:lnTo>
                    <a:lnTo>
                      <a:pt x="59" y="53"/>
                    </a:lnTo>
                    <a:lnTo>
                      <a:pt x="57" y="54"/>
                    </a:lnTo>
                    <a:lnTo>
                      <a:pt x="57" y="57"/>
                    </a:lnTo>
                    <a:lnTo>
                      <a:pt x="56" y="59"/>
                    </a:lnTo>
                    <a:lnTo>
                      <a:pt x="53" y="68"/>
                    </a:lnTo>
                    <a:lnTo>
                      <a:pt x="56" y="82"/>
                    </a:lnTo>
                    <a:lnTo>
                      <a:pt x="56" y="83"/>
                    </a:lnTo>
                    <a:close/>
                  </a:path>
                </a:pathLst>
              </a:custGeom>
              <a:solidFill>
                <a:srgbClr val="E0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0" name="Freeform 6"/>
              <p:cNvSpPr>
                <a:spLocks/>
              </p:cNvSpPr>
              <p:nvPr/>
            </p:nvSpPr>
            <p:spPr bwMode="auto">
              <a:xfrm>
                <a:off x="2248" y="3502"/>
                <a:ext cx="197" cy="263"/>
              </a:xfrm>
              <a:custGeom>
                <a:avLst/>
                <a:gdLst>
                  <a:gd name="T0" fmla="*/ 184 w 197"/>
                  <a:gd name="T1" fmla="*/ 38 h 263"/>
                  <a:gd name="T2" fmla="*/ 175 w 197"/>
                  <a:gd name="T3" fmla="*/ 38 h 263"/>
                  <a:gd name="T4" fmla="*/ 171 w 197"/>
                  <a:gd name="T5" fmla="*/ 39 h 263"/>
                  <a:gd name="T6" fmla="*/ 163 w 197"/>
                  <a:gd name="T7" fmla="*/ 46 h 263"/>
                  <a:gd name="T8" fmla="*/ 162 w 197"/>
                  <a:gd name="T9" fmla="*/ 59 h 263"/>
                  <a:gd name="T10" fmla="*/ 169 w 197"/>
                  <a:gd name="T11" fmla="*/ 81 h 263"/>
                  <a:gd name="T12" fmla="*/ 171 w 197"/>
                  <a:gd name="T13" fmla="*/ 106 h 263"/>
                  <a:gd name="T14" fmla="*/ 175 w 197"/>
                  <a:gd name="T15" fmla="*/ 120 h 263"/>
                  <a:gd name="T16" fmla="*/ 175 w 197"/>
                  <a:gd name="T17" fmla="*/ 145 h 263"/>
                  <a:gd name="T18" fmla="*/ 171 w 197"/>
                  <a:gd name="T19" fmla="*/ 149 h 263"/>
                  <a:gd name="T20" fmla="*/ 169 w 197"/>
                  <a:gd name="T21" fmla="*/ 158 h 263"/>
                  <a:gd name="T22" fmla="*/ 167 w 197"/>
                  <a:gd name="T23" fmla="*/ 166 h 263"/>
                  <a:gd name="T24" fmla="*/ 167 w 197"/>
                  <a:gd name="T25" fmla="*/ 173 h 263"/>
                  <a:gd name="T26" fmla="*/ 165 w 197"/>
                  <a:gd name="T27" fmla="*/ 178 h 263"/>
                  <a:gd name="T28" fmla="*/ 166 w 197"/>
                  <a:gd name="T29" fmla="*/ 184 h 263"/>
                  <a:gd name="T30" fmla="*/ 158 w 197"/>
                  <a:gd name="T31" fmla="*/ 198 h 263"/>
                  <a:gd name="T32" fmla="*/ 154 w 197"/>
                  <a:gd name="T33" fmla="*/ 209 h 263"/>
                  <a:gd name="T34" fmla="*/ 153 w 197"/>
                  <a:gd name="T35" fmla="*/ 212 h 263"/>
                  <a:gd name="T36" fmla="*/ 152 w 197"/>
                  <a:gd name="T37" fmla="*/ 221 h 263"/>
                  <a:gd name="T38" fmla="*/ 149 w 197"/>
                  <a:gd name="T39" fmla="*/ 225 h 263"/>
                  <a:gd name="T40" fmla="*/ 144 w 197"/>
                  <a:gd name="T41" fmla="*/ 232 h 263"/>
                  <a:gd name="T42" fmla="*/ 142 w 197"/>
                  <a:gd name="T43" fmla="*/ 233 h 263"/>
                  <a:gd name="T44" fmla="*/ 139 w 197"/>
                  <a:gd name="T45" fmla="*/ 237 h 263"/>
                  <a:gd name="T46" fmla="*/ 136 w 197"/>
                  <a:gd name="T47" fmla="*/ 237 h 263"/>
                  <a:gd name="T48" fmla="*/ 131 w 197"/>
                  <a:gd name="T49" fmla="*/ 238 h 263"/>
                  <a:gd name="T50" fmla="*/ 131 w 197"/>
                  <a:gd name="T51" fmla="*/ 239 h 263"/>
                  <a:gd name="T52" fmla="*/ 125 w 197"/>
                  <a:gd name="T53" fmla="*/ 235 h 263"/>
                  <a:gd name="T54" fmla="*/ 120 w 197"/>
                  <a:gd name="T55" fmla="*/ 235 h 263"/>
                  <a:gd name="T56" fmla="*/ 122 w 197"/>
                  <a:gd name="T57" fmla="*/ 222 h 263"/>
                  <a:gd name="T58" fmla="*/ 122 w 197"/>
                  <a:gd name="T59" fmla="*/ 211 h 263"/>
                  <a:gd name="T60" fmla="*/ 122 w 197"/>
                  <a:gd name="T61" fmla="*/ 209 h 263"/>
                  <a:gd name="T62" fmla="*/ 116 w 197"/>
                  <a:gd name="T63" fmla="*/ 195 h 263"/>
                  <a:gd name="T64" fmla="*/ 102 w 197"/>
                  <a:gd name="T65" fmla="*/ 177 h 263"/>
                  <a:gd name="T66" fmla="*/ 81 w 197"/>
                  <a:gd name="T67" fmla="*/ 183 h 263"/>
                  <a:gd name="T68" fmla="*/ 68 w 197"/>
                  <a:gd name="T69" fmla="*/ 209 h 263"/>
                  <a:gd name="T70" fmla="*/ 8 w 197"/>
                  <a:gd name="T71" fmla="*/ 211 h 263"/>
                  <a:gd name="T72" fmla="*/ 10 w 197"/>
                  <a:gd name="T73" fmla="*/ 132 h 263"/>
                  <a:gd name="T74" fmla="*/ 6 w 197"/>
                  <a:gd name="T75" fmla="*/ 91 h 263"/>
                  <a:gd name="T76" fmla="*/ 23 w 197"/>
                  <a:gd name="T77" fmla="*/ 71 h 263"/>
                  <a:gd name="T78" fmla="*/ 30 w 197"/>
                  <a:gd name="T79" fmla="*/ 76 h 263"/>
                  <a:gd name="T80" fmla="*/ 39 w 197"/>
                  <a:gd name="T81" fmla="*/ 61 h 263"/>
                  <a:gd name="T82" fmla="*/ 48 w 197"/>
                  <a:gd name="T83" fmla="*/ 48 h 263"/>
                  <a:gd name="T84" fmla="*/ 51 w 197"/>
                  <a:gd name="T85" fmla="*/ 43 h 263"/>
                  <a:gd name="T86" fmla="*/ 53 w 197"/>
                  <a:gd name="T87" fmla="*/ 38 h 263"/>
                  <a:gd name="T88" fmla="*/ 64 w 197"/>
                  <a:gd name="T89" fmla="*/ 34 h 263"/>
                  <a:gd name="T90" fmla="*/ 69 w 197"/>
                  <a:gd name="T91" fmla="*/ 17 h 263"/>
                  <a:gd name="T92" fmla="*/ 85 w 197"/>
                  <a:gd name="T93" fmla="*/ 21 h 263"/>
                  <a:gd name="T94" fmla="*/ 101 w 197"/>
                  <a:gd name="T95" fmla="*/ 23 h 263"/>
                  <a:gd name="T96" fmla="*/ 111 w 197"/>
                  <a:gd name="T97" fmla="*/ 4 h 263"/>
                  <a:gd name="T98" fmla="*/ 122 w 197"/>
                  <a:gd name="T99" fmla="*/ 23 h 263"/>
                  <a:gd name="T100" fmla="*/ 133 w 197"/>
                  <a:gd name="T101" fmla="*/ 42 h 263"/>
                  <a:gd name="T102" fmla="*/ 142 w 197"/>
                  <a:gd name="T103" fmla="*/ 43 h 263"/>
                  <a:gd name="T104" fmla="*/ 153 w 197"/>
                  <a:gd name="T105" fmla="*/ 29 h 263"/>
                  <a:gd name="T106" fmla="*/ 171 w 197"/>
                  <a:gd name="T107" fmla="*/ 8 h 263"/>
                  <a:gd name="T108" fmla="*/ 196 w 197"/>
                  <a:gd name="T109" fmla="*/ 5 h 263"/>
                  <a:gd name="T110" fmla="*/ 195 w 197"/>
                  <a:gd name="T111" fmla="*/ 12 h 263"/>
                  <a:gd name="T112" fmla="*/ 196 w 197"/>
                  <a:gd name="T113" fmla="*/ 23 h 263"/>
                  <a:gd name="T114" fmla="*/ 190 w 197"/>
                  <a:gd name="T115" fmla="*/ 26 h 26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97"/>
                  <a:gd name="T175" fmla="*/ 0 h 263"/>
                  <a:gd name="T176" fmla="*/ 197 w 197"/>
                  <a:gd name="T177" fmla="*/ 263 h 263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97" h="263">
                    <a:moveTo>
                      <a:pt x="188" y="29"/>
                    </a:moveTo>
                    <a:lnTo>
                      <a:pt x="187" y="31"/>
                    </a:lnTo>
                    <a:lnTo>
                      <a:pt x="187" y="34"/>
                    </a:lnTo>
                    <a:lnTo>
                      <a:pt x="186" y="37"/>
                    </a:lnTo>
                    <a:lnTo>
                      <a:pt x="184" y="38"/>
                    </a:lnTo>
                    <a:lnTo>
                      <a:pt x="183" y="38"/>
                    </a:lnTo>
                    <a:lnTo>
                      <a:pt x="182" y="38"/>
                    </a:lnTo>
                    <a:lnTo>
                      <a:pt x="178" y="38"/>
                    </a:lnTo>
                    <a:lnTo>
                      <a:pt x="175" y="38"/>
                    </a:lnTo>
                    <a:lnTo>
                      <a:pt x="174" y="38"/>
                    </a:lnTo>
                    <a:lnTo>
                      <a:pt x="173" y="39"/>
                    </a:lnTo>
                    <a:lnTo>
                      <a:pt x="171" y="39"/>
                    </a:lnTo>
                    <a:lnTo>
                      <a:pt x="169" y="42"/>
                    </a:lnTo>
                    <a:lnTo>
                      <a:pt x="166" y="43"/>
                    </a:lnTo>
                    <a:lnTo>
                      <a:pt x="165" y="43"/>
                    </a:lnTo>
                    <a:lnTo>
                      <a:pt x="163" y="46"/>
                    </a:lnTo>
                    <a:lnTo>
                      <a:pt x="162" y="47"/>
                    </a:lnTo>
                    <a:lnTo>
                      <a:pt x="162" y="50"/>
                    </a:lnTo>
                    <a:lnTo>
                      <a:pt x="161" y="52"/>
                    </a:lnTo>
                    <a:lnTo>
                      <a:pt x="162" y="56"/>
                    </a:lnTo>
                    <a:lnTo>
                      <a:pt x="162" y="59"/>
                    </a:lnTo>
                    <a:lnTo>
                      <a:pt x="163" y="65"/>
                    </a:lnTo>
                    <a:lnTo>
                      <a:pt x="166" y="73"/>
                    </a:lnTo>
                    <a:lnTo>
                      <a:pt x="167" y="77"/>
                    </a:lnTo>
                    <a:lnTo>
                      <a:pt x="167" y="78"/>
                    </a:lnTo>
                    <a:lnTo>
                      <a:pt x="169" y="81"/>
                    </a:lnTo>
                    <a:lnTo>
                      <a:pt x="169" y="88"/>
                    </a:lnTo>
                    <a:lnTo>
                      <a:pt x="169" y="95"/>
                    </a:lnTo>
                    <a:lnTo>
                      <a:pt x="170" y="99"/>
                    </a:lnTo>
                    <a:lnTo>
                      <a:pt x="170" y="103"/>
                    </a:lnTo>
                    <a:lnTo>
                      <a:pt x="171" y="106"/>
                    </a:lnTo>
                    <a:lnTo>
                      <a:pt x="173" y="110"/>
                    </a:lnTo>
                    <a:lnTo>
                      <a:pt x="171" y="110"/>
                    </a:lnTo>
                    <a:lnTo>
                      <a:pt x="174" y="115"/>
                    </a:lnTo>
                    <a:lnTo>
                      <a:pt x="175" y="118"/>
                    </a:lnTo>
                    <a:lnTo>
                      <a:pt x="175" y="120"/>
                    </a:lnTo>
                    <a:lnTo>
                      <a:pt x="175" y="127"/>
                    </a:lnTo>
                    <a:lnTo>
                      <a:pt x="175" y="128"/>
                    </a:lnTo>
                    <a:lnTo>
                      <a:pt x="175" y="129"/>
                    </a:lnTo>
                    <a:lnTo>
                      <a:pt x="175" y="139"/>
                    </a:lnTo>
                    <a:lnTo>
                      <a:pt x="175" y="145"/>
                    </a:lnTo>
                    <a:lnTo>
                      <a:pt x="175" y="146"/>
                    </a:lnTo>
                    <a:lnTo>
                      <a:pt x="173" y="148"/>
                    </a:lnTo>
                    <a:lnTo>
                      <a:pt x="173" y="149"/>
                    </a:lnTo>
                    <a:lnTo>
                      <a:pt x="171" y="149"/>
                    </a:lnTo>
                    <a:lnTo>
                      <a:pt x="169" y="153"/>
                    </a:lnTo>
                    <a:lnTo>
                      <a:pt x="169" y="156"/>
                    </a:lnTo>
                    <a:lnTo>
                      <a:pt x="169" y="157"/>
                    </a:lnTo>
                    <a:lnTo>
                      <a:pt x="169" y="158"/>
                    </a:lnTo>
                    <a:lnTo>
                      <a:pt x="167" y="162"/>
                    </a:lnTo>
                    <a:lnTo>
                      <a:pt x="167" y="163"/>
                    </a:lnTo>
                    <a:lnTo>
                      <a:pt x="167" y="165"/>
                    </a:lnTo>
                    <a:lnTo>
                      <a:pt x="167" y="166"/>
                    </a:lnTo>
                    <a:lnTo>
                      <a:pt x="167" y="167"/>
                    </a:lnTo>
                    <a:lnTo>
                      <a:pt x="167" y="170"/>
                    </a:lnTo>
                    <a:lnTo>
                      <a:pt x="167" y="171"/>
                    </a:lnTo>
                    <a:lnTo>
                      <a:pt x="167" y="173"/>
                    </a:lnTo>
                    <a:lnTo>
                      <a:pt x="166" y="175"/>
                    </a:lnTo>
                    <a:lnTo>
                      <a:pt x="166" y="177"/>
                    </a:lnTo>
                    <a:lnTo>
                      <a:pt x="165" y="178"/>
                    </a:lnTo>
                    <a:lnTo>
                      <a:pt x="166" y="178"/>
                    </a:lnTo>
                    <a:lnTo>
                      <a:pt x="166" y="181"/>
                    </a:lnTo>
                    <a:lnTo>
                      <a:pt x="167" y="182"/>
                    </a:lnTo>
                    <a:lnTo>
                      <a:pt x="166" y="184"/>
                    </a:lnTo>
                    <a:lnTo>
                      <a:pt x="166" y="186"/>
                    </a:lnTo>
                    <a:lnTo>
                      <a:pt x="163" y="190"/>
                    </a:lnTo>
                    <a:lnTo>
                      <a:pt x="162" y="191"/>
                    </a:lnTo>
                    <a:lnTo>
                      <a:pt x="161" y="195"/>
                    </a:lnTo>
                    <a:lnTo>
                      <a:pt x="158" y="198"/>
                    </a:lnTo>
                    <a:lnTo>
                      <a:pt x="157" y="199"/>
                    </a:lnTo>
                    <a:lnTo>
                      <a:pt x="156" y="204"/>
                    </a:lnTo>
                    <a:lnTo>
                      <a:pt x="156" y="205"/>
                    </a:lnTo>
                    <a:lnTo>
                      <a:pt x="154" y="208"/>
                    </a:lnTo>
                    <a:lnTo>
                      <a:pt x="154" y="209"/>
                    </a:lnTo>
                    <a:lnTo>
                      <a:pt x="153" y="211"/>
                    </a:lnTo>
                    <a:lnTo>
                      <a:pt x="153" y="212"/>
                    </a:lnTo>
                    <a:lnTo>
                      <a:pt x="154" y="213"/>
                    </a:lnTo>
                    <a:lnTo>
                      <a:pt x="153" y="215"/>
                    </a:lnTo>
                    <a:lnTo>
                      <a:pt x="153" y="220"/>
                    </a:lnTo>
                    <a:lnTo>
                      <a:pt x="152" y="221"/>
                    </a:lnTo>
                    <a:lnTo>
                      <a:pt x="150" y="224"/>
                    </a:lnTo>
                    <a:lnTo>
                      <a:pt x="150" y="225"/>
                    </a:lnTo>
                    <a:lnTo>
                      <a:pt x="149" y="225"/>
                    </a:lnTo>
                    <a:lnTo>
                      <a:pt x="148" y="226"/>
                    </a:lnTo>
                    <a:lnTo>
                      <a:pt x="148" y="233"/>
                    </a:lnTo>
                    <a:lnTo>
                      <a:pt x="144" y="232"/>
                    </a:lnTo>
                    <a:lnTo>
                      <a:pt x="144" y="233"/>
                    </a:lnTo>
                    <a:lnTo>
                      <a:pt x="142" y="233"/>
                    </a:lnTo>
                    <a:lnTo>
                      <a:pt x="141" y="234"/>
                    </a:lnTo>
                    <a:lnTo>
                      <a:pt x="140" y="234"/>
                    </a:lnTo>
                    <a:lnTo>
                      <a:pt x="139" y="235"/>
                    </a:lnTo>
                    <a:lnTo>
                      <a:pt x="139" y="237"/>
                    </a:lnTo>
                    <a:lnTo>
                      <a:pt x="139" y="235"/>
                    </a:lnTo>
                    <a:lnTo>
                      <a:pt x="137" y="235"/>
                    </a:lnTo>
                    <a:lnTo>
                      <a:pt x="137" y="234"/>
                    </a:lnTo>
                    <a:lnTo>
                      <a:pt x="136" y="237"/>
                    </a:lnTo>
                    <a:lnTo>
                      <a:pt x="135" y="234"/>
                    </a:lnTo>
                    <a:lnTo>
                      <a:pt x="133" y="234"/>
                    </a:lnTo>
                    <a:lnTo>
                      <a:pt x="132" y="235"/>
                    </a:lnTo>
                    <a:lnTo>
                      <a:pt x="132" y="237"/>
                    </a:lnTo>
                    <a:lnTo>
                      <a:pt x="131" y="238"/>
                    </a:lnTo>
                    <a:lnTo>
                      <a:pt x="131" y="239"/>
                    </a:lnTo>
                    <a:lnTo>
                      <a:pt x="129" y="239"/>
                    </a:lnTo>
                    <a:lnTo>
                      <a:pt x="128" y="238"/>
                    </a:lnTo>
                    <a:lnTo>
                      <a:pt x="125" y="235"/>
                    </a:lnTo>
                    <a:lnTo>
                      <a:pt x="124" y="235"/>
                    </a:lnTo>
                    <a:lnTo>
                      <a:pt x="120" y="235"/>
                    </a:lnTo>
                    <a:lnTo>
                      <a:pt x="120" y="229"/>
                    </a:lnTo>
                    <a:lnTo>
                      <a:pt x="122" y="224"/>
                    </a:lnTo>
                    <a:lnTo>
                      <a:pt x="122" y="222"/>
                    </a:lnTo>
                    <a:lnTo>
                      <a:pt x="122" y="221"/>
                    </a:lnTo>
                    <a:lnTo>
                      <a:pt x="122" y="218"/>
                    </a:lnTo>
                    <a:lnTo>
                      <a:pt x="122" y="213"/>
                    </a:lnTo>
                    <a:lnTo>
                      <a:pt x="122" y="212"/>
                    </a:lnTo>
                    <a:lnTo>
                      <a:pt x="122" y="211"/>
                    </a:lnTo>
                    <a:lnTo>
                      <a:pt x="122" y="209"/>
                    </a:lnTo>
                    <a:lnTo>
                      <a:pt x="123" y="209"/>
                    </a:lnTo>
                    <a:lnTo>
                      <a:pt x="120" y="203"/>
                    </a:lnTo>
                    <a:lnTo>
                      <a:pt x="119" y="199"/>
                    </a:lnTo>
                    <a:lnTo>
                      <a:pt x="116" y="195"/>
                    </a:lnTo>
                    <a:lnTo>
                      <a:pt x="114" y="186"/>
                    </a:lnTo>
                    <a:lnTo>
                      <a:pt x="111" y="179"/>
                    </a:lnTo>
                    <a:lnTo>
                      <a:pt x="107" y="175"/>
                    </a:lnTo>
                    <a:lnTo>
                      <a:pt x="102" y="177"/>
                    </a:lnTo>
                    <a:lnTo>
                      <a:pt x="101" y="179"/>
                    </a:lnTo>
                    <a:lnTo>
                      <a:pt x="98" y="179"/>
                    </a:lnTo>
                    <a:lnTo>
                      <a:pt x="95" y="179"/>
                    </a:lnTo>
                    <a:lnTo>
                      <a:pt x="91" y="182"/>
                    </a:lnTo>
                    <a:lnTo>
                      <a:pt x="81" y="183"/>
                    </a:lnTo>
                    <a:lnTo>
                      <a:pt x="76" y="200"/>
                    </a:lnTo>
                    <a:lnTo>
                      <a:pt x="72" y="205"/>
                    </a:lnTo>
                    <a:lnTo>
                      <a:pt x="68" y="209"/>
                    </a:lnTo>
                    <a:lnTo>
                      <a:pt x="56" y="213"/>
                    </a:lnTo>
                    <a:lnTo>
                      <a:pt x="47" y="217"/>
                    </a:lnTo>
                    <a:lnTo>
                      <a:pt x="8" y="228"/>
                    </a:lnTo>
                    <a:lnTo>
                      <a:pt x="0" y="263"/>
                    </a:lnTo>
                    <a:lnTo>
                      <a:pt x="8" y="211"/>
                    </a:lnTo>
                    <a:lnTo>
                      <a:pt x="16" y="188"/>
                    </a:lnTo>
                    <a:lnTo>
                      <a:pt x="10" y="170"/>
                    </a:lnTo>
                    <a:lnTo>
                      <a:pt x="14" y="165"/>
                    </a:lnTo>
                    <a:lnTo>
                      <a:pt x="16" y="149"/>
                    </a:lnTo>
                    <a:lnTo>
                      <a:pt x="10" y="132"/>
                    </a:lnTo>
                    <a:lnTo>
                      <a:pt x="8" y="128"/>
                    </a:lnTo>
                    <a:lnTo>
                      <a:pt x="9" y="120"/>
                    </a:lnTo>
                    <a:lnTo>
                      <a:pt x="8" y="109"/>
                    </a:lnTo>
                    <a:lnTo>
                      <a:pt x="9" y="95"/>
                    </a:lnTo>
                    <a:lnTo>
                      <a:pt x="6" y="91"/>
                    </a:lnTo>
                    <a:lnTo>
                      <a:pt x="4" y="90"/>
                    </a:lnTo>
                    <a:lnTo>
                      <a:pt x="5" y="78"/>
                    </a:lnTo>
                    <a:lnTo>
                      <a:pt x="6" y="77"/>
                    </a:lnTo>
                    <a:lnTo>
                      <a:pt x="17" y="59"/>
                    </a:lnTo>
                    <a:lnTo>
                      <a:pt x="23" y="71"/>
                    </a:lnTo>
                    <a:lnTo>
                      <a:pt x="26" y="71"/>
                    </a:lnTo>
                    <a:lnTo>
                      <a:pt x="27" y="71"/>
                    </a:lnTo>
                    <a:lnTo>
                      <a:pt x="29" y="72"/>
                    </a:lnTo>
                    <a:lnTo>
                      <a:pt x="30" y="76"/>
                    </a:lnTo>
                    <a:lnTo>
                      <a:pt x="33" y="73"/>
                    </a:lnTo>
                    <a:lnTo>
                      <a:pt x="38" y="71"/>
                    </a:lnTo>
                    <a:lnTo>
                      <a:pt x="38" y="63"/>
                    </a:lnTo>
                    <a:lnTo>
                      <a:pt x="39" y="61"/>
                    </a:lnTo>
                    <a:lnTo>
                      <a:pt x="39" y="57"/>
                    </a:lnTo>
                    <a:lnTo>
                      <a:pt x="39" y="54"/>
                    </a:lnTo>
                    <a:lnTo>
                      <a:pt x="46" y="52"/>
                    </a:lnTo>
                    <a:lnTo>
                      <a:pt x="47" y="52"/>
                    </a:lnTo>
                    <a:lnTo>
                      <a:pt x="48" y="48"/>
                    </a:lnTo>
                    <a:lnTo>
                      <a:pt x="47" y="48"/>
                    </a:lnTo>
                    <a:lnTo>
                      <a:pt x="50" y="44"/>
                    </a:lnTo>
                    <a:lnTo>
                      <a:pt x="51" y="44"/>
                    </a:lnTo>
                    <a:lnTo>
                      <a:pt x="51" y="43"/>
                    </a:lnTo>
                    <a:lnTo>
                      <a:pt x="51" y="42"/>
                    </a:lnTo>
                    <a:lnTo>
                      <a:pt x="53" y="40"/>
                    </a:lnTo>
                    <a:lnTo>
                      <a:pt x="53" y="39"/>
                    </a:lnTo>
                    <a:lnTo>
                      <a:pt x="53" y="38"/>
                    </a:lnTo>
                    <a:lnTo>
                      <a:pt x="59" y="37"/>
                    </a:lnTo>
                    <a:lnTo>
                      <a:pt x="60" y="35"/>
                    </a:lnTo>
                    <a:lnTo>
                      <a:pt x="61" y="34"/>
                    </a:lnTo>
                    <a:lnTo>
                      <a:pt x="63" y="30"/>
                    </a:lnTo>
                    <a:lnTo>
                      <a:pt x="64" y="34"/>
                    </a:lnTo>
                    <a:lnTo>
                      <a:pt x="65" y="31"/>
                    </a:lnTo>
                    <a:lnTo>
                      <a:pt x="67" y="27"/>
                    </a:lnTo>
                    <a:lnTo>
                      <a:pt x="65" y="26"/>
                    </a:lnTo>
                    <a:lnTo>
                      <a:pt x="64" y="22"/>
                    </a:lnTo>
                    <a:lnTo>
                      <a:pt x="69" y="17"/>
                    </a:lnTo>
                    <a:lnTo>
                      <a:pt x="76" y="21"/>
                    </a:lnTo>
                    <a:lnTo>
                      <a:pt x="80" y="18"/>
                    </a:lnTo>
                    <a:lnTo>
                      <a:pt x="85" y="18"/>
                    </a:lnTo>
                    <a:lnTo>
                      <a:pt x="85" y="21"/>
                    </a:lnTo>
                    <a:lnTo>
                      <a:pt x="89" y="18"/>
                    </a:lnTo>
                    <a:lnTo>
                      <a:pt x="90" y="23"/>
                    </a:lnTo>
                    <a:lnTo>
                      <a:pt x="98" y="23"/>
                    </a:lnTo>
                    <a:lnTo>
                      <a:pt x="101" y="23"/>
                    </a:lnTo>
                    <a:lnTo>
                      <a:pt x="103" y="4"/>
                    </a:lnTo>
                    <a:lnTo>
                      <a:pt x="105" y="2"/>
                    </a:lnTo>
                    <a:lnTo>
                      <a:pt x="106" y="1"/>
                    </a:lnTo>
                    <a:lnTo>
                      <a:pt x="108" y="2"/>
                    </a:lnTo>
                    <a:lnTo>
                      <a:pt x="111" y="4"/>
                    </a:lnTo>
                    <a:lnTo>
                      <a:pt x="118" y="6"/>
                    </a:lnTo>
                    <a:lnTo>
                      <a:pt x="119" y="21"/>
                    </a:lnTo>
                    <a:lnTo>
                      <a:pt x="122" y="23"/>
                    </a:lnTo>
                    <a:lnTo>
                      <a:pt x="124" y="25"/>
                    </a:lnTo>
                    <a:lnTo>
                      <a:pt x="133" y="33"/>
                    </a:lnTo>
                    <a:lnTo>
                      <a:pt x="137" y="42"/>
                    </a:lnTo>
                    <a:lnTo>
                      <a:pt x="133" y="42"/>
                    </a:lnTo>
                    <a:lnTo>
                      <a:pt x="133" y="48"/>
                    </a:lnTo>
                    <a:lnTo>
                      <a:pt x="135" y="50"/>
                    </a:lnTo>
                    <a:lnTo>
                      <a:pt x="139" y="47"/>
                    </a:lnTo>
                    <a:lnTo>
                      <a:pt x="142" y="43"/>
                    </a:lnTo>
                    <a:lnTo>
                      <a:pt x="141" y="38"/>
                    </a:lnTo>
                    <a:lnTo>
                      <a:pt x="142" y="38"/>
                    </a:lnTo>
                    <a:lnTo>
                      <a:pt x="146" y="37"/>
                    </a:lnTo>
                    <a:lnTo>
                      <a:pt x="149" y="35"/>
                    </a:lnTo>
                    <a:lnTo>
                      <a:pt x="153" y="29"/>
                    </a:lnTo>
                    <a:lnTo>
                      <a:pt x="157" y="30"/>
                    </a:lnTo>
                    <a:lnTo>
                      <a:pt x="161" y="22"/>
                    </a:lnTo>
                    <a:lnTo>
                      <a:pt x="165" y="18"/>
                    </a:lnTo>
                    <a:lnTo>
                      <a:pt x="162" y="12"/>
                    </a:lnTo>
                    <a:lnTo>
                      <a:pt x="171" y="8"/>
                    </a:lnTo>
                    <a:lnTo>
                      <a:pt x="178" y="1"/>
                    </a:lnTo>
                    <a:lnTo>
                      <a:pt x="196" y="0"/>
                    </a:lnTo>
                    <a:lnTo>
                      <a:pt x="195" y="1"/>
                    </a:lnTo>
                    <a:lnTo>
                      <a:pt x="196" y="5"/>
                    </a:lnTo>
                    <a:lnTo>
                      <a:pt x="196" y="8"/>
                    </a:lnTo>
                    <a:lnTo>
                      <a:pt x="196" y="9"/>
                    </a:lnTo>
                    <a:lnTo>
                      <a:pt x="195" y="10"/>
                    </a:lnTo>
                    <a:lnTo>
                      <a:pt x="195" y="12"/>
                    </a:lnTo>
                    <a:lnTo>
                      <a:pt x="196" y="14"/>
                    </a:lnTo>
                    <a:lnTo>
                      <a:pt x="196" y="17"/>
                    </a:lnTo>
                    <a:lnTo>
                      <a:pt x="196" y="21"/>
                    </a:lnTo>
                    <a:lnTo>
                      <a:pt x="196" y="23"/>
                    </a:lnTo>
                    <a:lnTo>
                      <a:pt x="196" y="25"/>
                    </a:lnTo>
                    <a:lnTo>
                      <a:pt x="197" y="25"/>
                    </a:lnTo>
                    <a:lnTo>
                      <a:pt x="196" y="26"/>
                    </a:lnTo>
                    <a:lnTo>
                      <a:pt x="195" y="26"/>
                    </a:lnTo>
                    <a:lnTo>
                      <a:pt x="190" y="26"/>
                    </a:lnTo>
                    <a:lnTo>
                      <a:pt x="188" y="29"/>
                    </a:lnTo>
                    <a:close/>
                  </a:path>
                </a:pathLst>
              </a:custGeom>
              <a:solidFill>
                <a:srgbClr val="E0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1" name="Freeform 7"/>
              <p:cNvSpPr>
                <a:spLocks/>
              </p:cNvSpPr>
              <p:nvPr/>
            </p:nvSpPr>
            <p:spPr bwMode="auto">
              <a:xfrm>
                <a:off x="2232" y="3281"/>
                <a:ext cx="212" cy="297"/>
              </a:xfrm>
              <a:custGeom>
                <a:avLst/>
                <a:gdLst>
                  <a:gd name="T0" fmla="*/ 164 w 212"/>
                  <a:gd name="T1" fmla="*/ 85 h 297"/>
                  <a:gd name="T2" fmla="*/ 172 w 212"/>
                  <a:gd name="T3" fmla="*/ 106 h 297"/>
                  <a:gd name="T4" fmla="*/ 170 w 212"/>
                  <a:gd name="T5" fmla="*/ 117 h 297"/>
                  <a:gd name="T6" fmla="*/ 186 w 212"/>
                  <a:gd name="T7" fmla="*/ 136 h 297"/>
                  <a:gd name="T8" fmla="*/ 200 w 212"/>
                  <a:gd name="T9" fmla="*/ 151 h 297"/>
                  <a:gd name="T10" fmla="*/ 199 w 212"/>
                  <a:gd name="T11" fmla="*/ 184 h 297"/>
                  <a:gd name="T12" fmla="*/ 199 w 212"/>
                  <a:gd name="T13" fmla="*/ 200 h 297"/>
                  <a:gd name="T14" fmla="*/ 202 w 212"/>
                  <a:gd name="T15" fmla="*/ 210 h 297"/>
                  <a:gd name="T16" fmla="*/ 207 w 212"/>
                  <a:gd name="T17" fmla="*/ 212 h 297"/>
                  <a:gd name="T18" fmla="*/ 210 w 212"/>
                  <a:gd name="T19" fmla="*/ 218 h 297"/>
                  <a:gd name="T20" fmla="*/ 194 w 212"/>
                  <a:gd name="T21" fmla="*/ 222 h 297"/>
                  <a:gd name="T22" fmla="*/ 181 w 212"/>
                  <a:gd name="T23" fmla="*/ 239 h 297"/>
                  <a:gd name="T24" fmla="*/ 165 w 212"/>
                  <a:gd name="T25" fmla="*/ 256 h 297"/>
                  <a:gd name="T26" fmla="*/ 158 w 212"/>
                  <a:gd name="T27" fmla="*/ 264 h 297"/>
                  <a:gd name="T28" fmla="*/ 149 w 212"/>
                  <a:gd name="T29" fmla="*/ 269 h 297"/>
                  <a:gd name="T30" fmla="*/ 149 w 212"/>
                  <a:gd name="T31" fmla="*/ 254 h 297"/>
                  <a:gd name="T32" fmla="*/ 134 w 212"/>
                  <a:gd name="T33" fmla="*/ 227 h 297"/>
                  <a:gd name="T34" fmla="*/ 124 w 212"/>
                  <a:gd name="T35" fmla="*/ 223 h 297"/>
                  <a:gd name="T36" fmla="*/ 117 w 212"/>
                  <a:gd name="T37" fmla="*/ 244 h 297"/>
                  <a:gd name="T38" fmla="*/ 105 w 212"/>
                  <a:gd name="T39" fmla="*/ 239 h 297"/>
                  <a:gd name="T40" fmla="*/ 92 w 212"/>
                  <a:gd name="T41" fmla="*/ 242 h 297"/>
                  <a:gd name="T42" fmla="*/ 81 w 212"/>
                  <a:gd name="T43" fmla="*/ 247 h 297"/>
                  <a:gd name="T44" fmla="*/ 79 w 212"/>
                  <a:gd name="T45" fmla="*/ 251 h 297"/>
                  <a:gd name="T46" fmla="*/ 69 w 212"/>
                  <a:gd name="T47" fmla="*/ 259 h 297"/>
                  <a:gd name="T48" fmla="*/ 67 w 212"/>
                  <a:gd name="T49" fmla="*/ 263 h 297"/>
                  <a:gd name="T50" fmla="*/ 66 w 212"/>
                  <a:gd name="T51" fmla="*/ 265 h 297"/>
                  <a:gd name="T52" fmla="*/ 62 w 212"/>
                  <a:gd name="T53" fmla="*/ 273 h 297"/>
                  <a:gd name="T54" fmla="*/ 54 w 212"/>
                  <a:gd name="T55" fmla="*/ 284 h 297"/>
                  <a:gd name="T56" fmla="*/ 46 w 212"/>
                  <a:gd name="T57" fmla="*/ 297 h 297"/>
                  <a:gd name="T58" fmla="*/ 42 w 212"/>
                  <a:gd name="T59" fmla="*/ 292 h 297"/>
                  <a:gd name="T60" fmla="*/ 34 w 212"/>
                  <a:gd name="T61" fmla="*/ 246 h 297"/>
                  <a:gd name="T62" fmla="*/ 28 w 212"/>
                  <a:gd name="T63" fmla="*/ 212 h 297"/>
                  <a:gd name="T64" fmla="*/ 11 w 212"/>
                  <a:gd name="T65" fmla="*/ 214 h 297"/>
                  <a:gd name="T66" fmla="*/ 3 w 212"/>
                  <a:gd name="T67" fmla="*/ 201 h 297"/>
                  <a:gd name="T68" fmla="*/ 1 w 212"/>
                  <a:gd name="T69" fmla="*/ 195 h 297"/>
                  <a:gd name="T70" fmla="*/ 0 w 212"/>
                  <a:gd name="T71" fmla="*/ 188 h 297"/>
                  <a:gd name="T72" fmla="*/ 5 w 212"/>
                  <a:gd name="T73" fmla="*/ 182 h 297"/>
                  <a:gd name="T74" fmla="*/ 5 w 212"/>
                  <a:gd name="T75" fmla="*/ 165 h 297"/>
                  <a:gd name="T76" fmla="*/ 22 w 212"/>
                  <a:gd name="T77" fmla="*/ 146 h 297"/>
                  <a:gd name="T78" fmla="*/ 42 w 212"/>
                  <a:gd name="T79" fmla="*/ 171 h 297"/>
                  <a:gd name="T80" fmla="*/ 42 w 212"/>
                  <a:gd name="T81" fmla="*/ 179 h 297"/>
                  <a:gd name="T82" fmla="*/ 55 w 212"/>
                  <a:gd name="T83" fmla="*/ 200 h 297"/>
                  <a:gd name="T84" fmla="*/ 62 w 212"/>
                  <a:gd name="T85" fmla="*/ 204 h 297"/>
                  <a:gd name="T86" fmla="*/ 68 w 212"/>
                  <a:gd name="T87" fmla="*/ 206 h 297"/>
                  <a:gd name="T88" fmla="*/ 77 w 212"/>
                  <a:gd name="T89" fmla="*/ 189 h 297"/>
                  <a:gd name="T90" fmla="*/ 81 w 212"/>
                  <a:gd name="T91" fmla="*/ 175 h 297"/>
                  <a:gd name="T92" fmla="*/ 83 w 212"/>
                  <a:gd name="T93" fmla="*/ 166 h 297"/>
                  <a:gd name="T94" fmla="*/ 68 w 212"/>
                  <a:gd name="T95" fmla="*/ 151 h 297"/>
                  <a:gd name="T96" fmla="*/ 63 w 212"/>
                  <a:gd name="T97" fmla="*/ 136 h 297"/>
                  <a:gd name="T98" fmla="*/ 51 w 212"/>
                  <a:gd name="T99" fmla="*/ 121 h 297"/>
                  <a:gd name="T100" fmla="*/ 58 w 212"/>
                  <a:gd name="T101" fmla="*/ 115 h 297"/>
                  <a:gd name="T102" fmla="*/ 63 w 212"/>
                  <a:gd name="T103" fmla="*/ 116 h 297"/>
                  <a:gd name="T104" fmla="*/ 64 w 212"/>
                  <a:gd name="T105" fmla="*/ 108 h 297"/>
                  <a:gd name="T106" fmla="*/ 88 w 212"/>
                  <a:gd name="T107" fmla="*/ 66 h 297"/>
                  <a:gd name="T108" fmla="*/ 55 w 212"/>
                  <a:gd name="T109" fmla="*/ 42 h 297"/>
                  <a:gd name="T110" fmla="*/ 63 w 212"/>
                  <a:gd name="T111" fmla="*/ 18 h 297"/>
                  <a:gd name="T112" fmla="*/ 93 w 212"/>
                  <a:gd name="T113" fmla="*/ 30 h 297"/>
                  <a:gd name="T114" fmla="*/ 118 w 212"/>
                  <a:gd name="T115" fmla="*/ 5 h 297"/>
                  <a:gd name="T116" fmla="*/ 127 w 212"/>
                  <a:gd name="T117" fmla="*/ 27 h 297"/>
                  <a:gd name="T118" fmla="*/ 134 w 212"/>
                  <a:gd name="T119" fmla="*/ 32 h 29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12"/>
                  <a:gd name="T181" fmla="*/ 0 h 297"/>
                  <a:gd name="T182" fmla="*/ 212 w 212"/>
                  <a:gd name="T183" fmla="*/ 297 h 29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12" h="297">
                    <a:moveTo>
                      <a:pt x="135" y="34"/>
                    </a:moveTo>
                    <a:lnTo>
                      <a:pt x="143" y="40"/>
                    </a:lnTo>
                    <a:lnTo>
                      <a:pt x="152" y="69"/>
                    </a:lnTo>
                    <a:lnTo>
                      <a:pt x="164" y="85"/>
                    </a:lnTo>
                    <a:lnTo>
                      <a:pt x="174" y="93"/>
                    </a:lnTo>
                    <a:lnTo>
                      <a:pt x="174" y="96"/>
                    </a:lnTo>
                    <a:lnTo>
                      <a:pt x="173" y="98"/>
                    </a:lnTo>
                    <a:lnTo>
                      <a:pt x="172" y="106"/>
                    </a:lnTo>
                    <a:lnTo>
                      <a:pt x="170" y="111"/>
                    </a:lnTo>
                    <a:lnTo>
                      <a:pt x="170" y="112"/>
                    </a:lnTo>
                    <a:lnTo>
                      <a:pt x="169" y="117"/>
                    </a:lnTo>
                    <a:lnTo>
                      <a:pt x="170" y="117"/>
                    </a:lnTo>
                    <a:lnTo>
                      <a:pt x="172" y="119"/>
                    </a:lnTo>
                    <a:lnTo>
                      <a:pt x="172" y="121"/>
                    </a:lnTo>
                    <a:lnTo>
                      <a:pt x="186" y="136"/>
                    </a:lnTo>
                    <a:lnTo>
                      <a:pt x="187" y="137"/>
                    </a:lnTo>
                    <a:lnTo>
                      <a:pt x="193" y="140"/>
                    </a:lnTo>
                    <a:lnTo>
                      <a:pt x="196" y="153"/>
                    </a:lnTo>
                    <a:lnTo>
                      <a:pt x="200" y="151"/>
                    </a:lnTo>
                    <a:lnTo>
                      <a:pt x="200" y="159"/>
                    </a:lnTo>
                    <a:lnTo>
                      <a:pt x="203" y="161"/>
                    </a:lnTo>
                    <a:lnTo>
                      <a:pt x="196" y="174"/>
                    </a:lnTo>
                    <a:lnTo>
                      <a:pt x="199" y="184"/>
                    </a:lnTo>
                    <a:lnTo>
                      <a:pt x="196" y="186"/>
                    </a:lnTo>
                    <a:lnTo>
                      <a:pt x="198" y="193"/>
                    </a:lnTo>
                    <a:lnTo>
                      <a:pt x="198" y="195"/>
                    </a:lnTo>
                    <a:lnTo>
                      <a:pt x="199" y="200"/>
                    </a:lnTo>
                    <a:lnTo>
                      <a:pt x="200" y="208"/>
                    </a:lnTo>
                    <a:lnTo>
                      <a:pt x="202" y="209"/>
                    </a:lnTo>
                    <a:lnTo>
                      <a:pt x="202" y="210"/>
                    </a:lnTo>
                    <a:lnTo>
                      <a:pt x="203" y="210"/>
                    </a:lnTo>
                    <a:lnTo>
                      <a:pt x="204" y="210"/>
                    </a:lnTo>
                    <a:lnTo>
                      <a:pt x="206" y="210"/>
                    </a:lnTo>
                    <a:lnTo>
                      <a:pt x="207" y="212"/>
                    </a:lnTo>
                    <a:lnTo>
                      <a:pt x="207" y="214"/>
                    </a:lnTo>
                    <a:lnTo>
                      <a:pt x="208" y="216"/>
                    </a:lnTo>
                    <a:lnTo>
                      <a:pt x="210" y="217"/>
                    </a:lnTo>
                    <a:lnTo>
                      <a:pt x="210" y="218"/>
                    </a:lnTo>
                    <a:lnTo>
                      <a:pt x="211" y="221"/>
                    </a:lnTo>
                    <a:lnTo>
                      <a:pt x="212" y="221"/>
                    </a:lnTo>
                    <a:lnTo>
                      <a:pt x="194" y="222"/>
                    </a:lnTo>
                    <a:lnTo>
                      <a:pt x="187" y="229"/>
                    </a:lnTo>
                    <a:lnTo>
                      <a:pt x="178" y="233"/>
                    </a:lnTo>
                    <a:lnTo>
                      <a:pt x="181" y="239"/>
                    </a:lnTo>
                    <a:lnTo>
                      <a:pt x="177" y="243"/>
                    </a:lnTo>
                    <a:lnTo>
                      <a:pt x="173" y="251"/>
                    </a:lnTo>
                    <a:lnTo>
                      <a:pt x="169" y="250"/>
                    </a:lnTo>
                    <a:lnTo>
                      <a:pt x="165" y="256"/>
                    </a:lnTo>
                    <a:lnTo>
                      <a:pt x="162" y="258"/>
                    </a:lnTo>
                    <a:lnTo>
                      <a:pt x="158" y="259"/>
                    </a:lnTo>
                    <a:lnTo>
                      <a:pt x="157" y="259"/>
                    </a:lnTo>
                    <a:lnTo>
                      <a:pt x="158" y="264"/>
                    </a:lnTo>
                    <a:lnTo>
                      <a:pt x="155" y="268"/>
                    </a:lnTo>
                    <a:lnTo>
                      <a:pt x="151" y="271"/>
                    </a:lnTo>
                    <a:lnTo>
                      <a:pt x="149" y="269"/>
                    </a:lnTo>
                    <a:lnTo>
                      <a:pt x="149" y="263"/>
                    </a:lnTo>
                    <a:lnTo>
                      <a:pt x="153" y="263"/>
                    </a:lnTo>
                    <a:lnTo>
                      <a:pt x="149" y="254"/>
                    </a:lnTo>
                    <a:lnTo>
                      <a:pt x="140" y="246"/>
                    </a:lnTo>
                    <a:lnTo>
                      <a:pt x="138" y="244"/>
                    </a:lnTo>
                    <a:lnTo>
                      <a:pt x="135" y="242"/>
                    </a:lnTo>
                    <a:lnTo>
                      <a:pt x="134" y="227"/>
                    </a:lnTo>
                    <a:lnTo>
                      <a:pt x="127" y="225"/>
                    </a:lnTo>
                    <a:lnTo>
                      <a:pt x="124" y="223"/>
                    </a:lnTo>
                    <a:lnTo>
                      <a:pt x="122" y="222"/>
                    </a:lnTo>
                    <a:lnTo>
                      <a:pt x="121" y="223"/>
                    </a:lnTo>
                    <a:lnTo>
                      <a:pt x="119" y="225"/>
                    </a:lnTo>
                    <a:lnTo>
                      <a:pt x="117" y="244"/>
                    </a:lnTo>
                    <a:lnTo>
                      <a:pt x="114" y="244"/>
                    </a:lnTo>
                    <a:lnTo>
                      <a:pt x="106" y="244"/>
                    </a:lnTo>
                    <a:lnTo>
                      <a:pt x="105" y="239"/>
                    </a:lnTo>
                    <a:lnTo>
                      <a:pt x="101" y="242"/>
                    </a:lnTo>
                    <a:lnTo>
                      <a:pt x="101" y="239"/>
                    </a:lnTo>
                    <a:lnTo>
                      <a:pt x="96" y="239"/>
                    </a:lnTo>
                    <a:lnTo>
                      <a:pt x="92" y="242"/>
                    </a:lnTo>
                    <a:lnTo>
                      <a:pt x="85" y="238"/>
                    </a:lnTo>
                    <a:lnTo>
                      <a:pt x="80" y="243"/>
                    </a:lnTo>
                    <a:lnTo>
                      <a:pt x="81" y="247"/>
                    </a:lnTo>
                    <a:lnTo>
                      <a:pt x="83" y="248"/>
                    </a:lnTo>
                    <a:lnTo>
                      <a:pt x="81" y="252"/>
                    </a:lnTo>
                    <a:lnTo>
                      <a:pt x="80" y="255"/>
                    </a:lnTo>
                    <a:lnTo>
                      <a:pt x="79" y="251"/>
                    </a:lnTo>
                    <a:lnTo>
                      <a:pt x="77" y="255"/>
                    </a:lnTo>
                    <a:lnTo>
                      <a:pt x="76" y="256"/>
                    </a:lnTo>
                    <a:lnTo>
                      <a:pt x="75" y="258"/>
                    </a:lnTo>
                    <a:lnTo>
                      <a:pt x="69" y="259"/>
                    </a:lnTo>
                    <a:lnTo>
                      <a:pt x="69" y="260"/>
                    </a:lnTo>
                    <a:lnTo>
                      <a:pt x="69" y="261"/>
                    </a:lnTo>
                    <a:lnTo>
                      <a:pt x="67" y="263"/>
                    </a:lnTo>
                    <a:lnTo>
                      <a:pt x="67" y="264"/>
                    </a:lnTo>
                    <a:lnTo>
                      <a:pt x="67" y="265"/>
                    </a:lnTo>
                    <a:lnTo>
                      <a:pt x="66" y="265"/>
                    </a:lnTo>
                    <a:lnTo>
                      <a:pt x="63" y="269"/>
                    </a:lnTo>
                    <a:lnTo>
                      <a:pt x="64" y="269"/>
                    </a:lnTo>
                    <a:lnTo>
                      <a:pt x="63" y="273"/>
                    </a:lnTo>
                    <a:lnTo>
                      <a:pt x="62" y="273"/>
                    </a:lnTo>
                    <a:lnTo>
                      <a:pt x="55" y="275"/>
                    </a:lnTo>
                    <a:lnTo>
                      <a:pt x="55" y="278"/>
                    </a:lnTo>
                    <a:lnTo>
                      <a:pt x="55" y="282"/>
                    </a:lnTo>
                    <a:lnTo>
                      <a:pt x="54" y="284"/>
                    </a:lnTo>
                    <a:lnTo>
                      <a:pt x="54" y="292"/>
                    </a:lnTo>
                    <a:lnTo>
                      <a:pt x="49" y="294"/>
                    </a:lnTo>
                    <a:lnTo>
                      <a:pt x="46" y="297"/>
                    </a:lnTo>
                    <a:lnTo>
                      <a:pt x="45" y="293"/>
                    </a:lnTo>
                    <a:lnTo>
                      <a:pt x="43" y="292"/>
                    </a:lnTo>
                    <a:lnTo>
                      <a:pt x="42" y="292"/>
                    </a:lnTo>
                    <a:lnTo>
                      <a:pt x="39" y="292"/>
                    </a:lnTo>
                    <a:lnTo>
                      <a:pt x="33" y="280"/>
                    </a:lnTo>
                    <a:lnTo>
                      <a:pt x="35" y="258"/>
                    </a:lnTo>
                    <a:lnTo>
                      <a:pt x="34" y="246"/>
                    </a:lnTo>
                    <a:lnTo>
                      <a:pt x="26" y="239"/>
                    </a:lnTo>
                    <a:lnTo>
                      <a:pt x="26" y="216"/>
                    </a:lnTo>
                    <a:lnTo>
                      <a:pt x="28" y="212"/>
                    </a:lnTo>
                    <a:lnTo>
                      <a:pt x="21" y="213"/>
                    </a:lnTo>
                    <a:lnTo>
                      <a:pt x="12" y="214"/>
                    </a:lnTo>
                    <a:lnTo>
                      <a:pt x="11" y="214"/>
                    </a:lnTo>
                    <a:lnTo>
                      <a:pt x="9" y="212"/>
                    </a:lnTo>
                    <a:lnTo>
                      <a:pt x="4" y="209"/>
                    </a:lnTo>
                    <a:lnTo>
                      <a:pt x="0" y="208"/>
                    </a:lnTo>
                    <a:lnTo>
                      <a:pt x="3" y="201"/>
                    </a:lnTo>
                    <a:lnTo>
                      <a:pt x="3" y="199"/>
                    </a:lnTo>
                    <a:lnTo>
                      <a:pt x="1" y="196"/>
                    </a:lnTo>
                    <a:lnTo>
                      <a:pt x="1" y="195"/>
                    </a:lnTo>
                    <a:lnTo>
                      <a:pt x="0" y="193"/>
                    </a:lnTo>
                    <a:lnTo>
                      <a:pt x="0" y="192"/>
                    </a:lnTo>
                    <a:lnTo>
                      <a:pt x="0" y="191"/>
                    </a:lnTo>
                    <a:lnTo>
                      <a:pt x="0" y="188"/>
                    </a:lnTo>
                    <a:lnTo>
                      <a:pt x="3" y="186"/>
                    </a:lnTo>
                    <a:lnTo>
                      <a:pt x="3" y="184"/>
                    </a:lnTo>
                    <a:lnTo>
                      <a:pt x="4" y="183"/>
                    </a:lnTo>
                    <a:lnTo>
                      <a:pt x="5" y="182"/>
                    </a:lnTo>
                    <a:lnTo>
                      <a:pt x="5" y="179"/>
                    </a:lnTo>
                    <a:lnTo>
                      <a:pt x="4" y="165"/>
                    </a:lnTo>
                    <a:lnTo>
                      <a:pt x="5" y="165"/>
                    </a:lnTo>
                    <a:lnTo>
                      <a:pt x="9" y="159"/>
                    </a:lnTo>
                    <a:lnTo>
                      <a:pt x="14" y="155"/>
                    </a:lnTo>
                    <a:lnTo>
                      <a:pt x="17" y="146"/>
                    </a:lnTo>
                    <a:lnTo>
                      <a:pt x="22" y="146"/>
                    </a:lnTo>
                    <a:lnTo>
                      <a:pt x="24" y="150"/>
                    </a:lnTo>
                    <a:lnTo>
                      <a:pt x="35" y="161"/>
                    </a:lnTo>
                    <a:lnTo>
                      <a:pt x="37" y="163"/>
                    </a:lnTo>
                    <a:lnTo>
                      <a:pt x="42" y="171"/>
                    </a:lnTo>
                    <a:lnTo>
                      <a:pt x="41" y="176"/>
                    </a:lnTo>
                    <a:lnTo>
                      <a:pt x="41" y="178"/>
                    </a:lnTo>
                    <a:lnTo>
                      <a:pt x="42" y="179"/>
                    </a:lnTo>
                    <a:lnTo>
                      <a:pt x="42" y="183"/>
                    </a:lnTo>
                    <a:lnTo>
                      <a:pt x="43" y="187"/>
                    </a:lnTo>
                    <a:lnTo>
                      <a:pt x="54" y="189"/>
                    </a:lnTo>
                    <a:lnTo>
                      <a:pt x="55" y="200"/>
                    </a:lnTo>
                    <a:lnTo>
                      <a:pt x="56" y="201"/>
                    </a:lnTo>
                    <a:lnTo>
                      <a:pt x="59" y="203"/>
                    </a:lnTo>
                    <a:lnTo>
                      <a:pt x="62" y="204"/>
                    </a:lnTo>
                    <a:lnTo>
                      <a:pt x="66" y="206"/>
                    </a:lnTo>
                    <a:lnTo>
                      <a:pt x="68" y="206"/>
                    </a:lnTo>
                    <a:lnTo>
                      <a:pt x="73" y="206"/>
                    </a:lnTo>
                    <a:lnTo>
                      <a:pt x="80" y="204"/>
                    </a:lnTo>
                    <a:lnTo>
                      <a:pt x="80" y="203"/>
                    </a:lnTo>
                    <a:lnTo>
                      <a:pt x="77" y="189"/>
                    </a:lnTo>
                    <a:lnTo>
                      <a:pt x="80" y="180"/>
                    </a:lnTo>
                    <a:lnTo>
                      <a:pt x="81" y="178"/>
                    </a:lnTo>
                    <a:lnTo>
                      <a:pt x="81" y="175"/>
                    </a:lnTo>
                    <a:lnTo>
                      <a:pt x="83" y="174"/>
                    </a:lnTo>
                    <a:lnTo>
                      <a:pt x="84" y="172"/>
                    </a:lnTo>
                    <a:lnTo>
                      <a:pt x="83" y="166"/>
                    </a:lnTo>
                    <a:lnTo>
                      <a:pt x="81" y="165"/>
                    </a:lnTo>
                    <a:lnTo>
                      <a:pt x="79" y="163"/>
                    </a:lnTo>
                    <a:lnTo>
                      <a:pt x="71" y="158"/>
                    </a:lnTo>
                    <a:lnTo>
                      <a:pt x="68" y="151"/>
                    </a:lnTo>
                    <a:lnTo>
                      <a:pt x="68" y="148"/>
                    </a:lnTo>
                    <a:lnTo>
                      <a:pt x="67" y="141"/>
                    </a:lnTo>
                    <a:lnTo>
                      <a:pt x="63" y="136"/>
                    </a:lnTo>
                    <a:lnTo>
                      <a:pt x="62" y="132"/>
                    </a:lnTo>
                    <a:lnTo>
                      <a:pt x="62" y="128"/>
                    </a:lnTo>
                    <a:lnTo>
                      <a:pt x="54" y="124"/>
                    </a:lnTo>
                    <a:lnTo>
                      <a:pt x="51" y="121"/>
                    </a:lnTo>
                    <a:lnTo>
                      <a:pt x="52" y="117"/>
                    </a:lnTo>
                    <a:lnTo>
                      <a:pt x="55" y="116"/>
                    </a:lnTo>
                    <a:lnTo>
                      <a:pt x="56" y="116"/>
                    </a:lnTo>
                    <a:lnTo>
                      <a:pt x="58" y="115"/>
                    </a:lnTo>
                    <a:lnTo>
                      <a:pt x="58" y="116"/>
                    </a:lnTo>
                    <a:lnTo>
                      <a:pt x="59" y="116"/>
                    </a:lnTo>
                    <a:lnTo>
                      <a:pt x="63" y="117"/>
                    </a:lnTo>
                    <a:lnTo>
                      <a:pt x="63" y="116"/>
                    </a:lnTo>
                    <a:lnTo>
                      <a:pt x="63" y="115"/>
                    </a:lnTo>
                    <a:lnTo>
                      <a:pt x="64" y="112"/>
                    </a:lnTo>
                    <a:lnTo>
                      <a:pt x="66" y="108"/>
                    </a:lnTo>
                    <a:lnTo>
                      <a:pt x="64" y="108"/>
                    </a:lnTo>
                    <a:lnTo>
                      <a:pt x="67" y="96"/>
                    </a:lnTo>
                    <a:lnTo>
                      <a:pt x="73" y="85"/>
                    </a:lnTo>
                    <a:lnTo>
                      <a:pt x="79" y="76"/>
                    </a:lnTo>
                    <a:lnTo>
                      <a:pt x="88" y="66"/>
                    </a:lnTo>
                    <a:lnTo>
                      <a:pt x="84" y="59"/>
                    </a:lnTo>
                    <a:lnTo>
                      <a:pt x="85" y="53"/>
                    </a:lnTo>
                    <a:lnTo>
                      <a:pt x="75" y="44"/>
                    </a:lnTo>
                    <a:lnTo>
                      <a:pt x="55" y="42"/>
                    </a:lnTo>
                    <a:lnTo>
                      <a:pt x="60" y="36"/>
                    </a:lnTo>
                    <a:lnTo>
                      <a:pt x="59" y="27"/>
                    </a:lnTo>
                    <a:lnTo>
                      <a:pt x="62" y="21"/>
                    </a:lnTo>
                    <a:lnTo>
                      <a:pt x="63" y="18"/>
                    </a:lnTo>
                    <a:lnTo>
                      <a:pt x="68" y="27"/>
                    </a:lnTo>
                    <a:lnTo>
                      <a:pt x="89" y="34"/>
                    </a:lnTo>
                    <a:lnTo>
                      <a:pt x="90" y="32"/>
                    </a:lnTo>
                    <a:lnTo>
                      <a:pt x="93" y="30"/>
                    </a:lnTo>
                    <a:lnTo>
                      <a:pt x="109" y="23"/>
                    </a:lnTo>
                    <a:lnTo>
                      <a:pt x="113" y="22"/>
                    </a:lnTo>
                    <a:lnTo>
                      <a:pt x="114" y="9"/>
                    </a:lnTo>
                    <a:lnTo>
                      <a:pt x="118" y="5"/>
                    </a:lnTo>
                    <a:lnTo>
                      <a:pt x="119" y="4"/>
                    </a:lnTo>
                    <a:lnTo>
                      <a:pt x="121" y="0"/>
                    </a:lnTo>
                    <a:lnTo>
                      <a:pt x="128" y="11"/>
                    </a:lnTo>
                    <a:lnTo>
                      <a:pt x="127" y="27"/>
                    </a:lnTo>
                    <a:lnTo>
                      <a:pt x="130" y="28"/>
                    </a:lnTo>
                    <a:lnTo>
                      <a:pt x="131" y="30"/>
                    </a:lnTo>
                    <a:lnTo>
                      <a:pt x="134" y="32"/>
                    </a:lnTo>
                    <a:lnTo>
                      <a:pt x="135" y="34"/>
                    </a:lnTo>
                    <a:close/>
                  </a:path>
                </a:pathLst>
              </a:custGeom>
              <a:solidFill>
                <a:srgbClr val="E0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2" name="Freeform 8"/>
              <p:cNvSpPr>
                <a:spLocks/>
              </p:cNvSpPr>
              <p:nvPr/>
            </p:nvSpPr>
            <p:spPr bwMode="auto">
              <a:xfrm>
                <a:off x="2184" y="2722"/>
                <a:ext cx="399" cy="767"/>
              </a:xfrm>
              <a:custGeom>
                <a:avLst/>
                <a:gdLst>
                  <a:gd name="T0" fmla="*/ 196 w 399"/>
                  <a:gd name="T1" fmla="*/ 14 h 767"/>
                  <a:gd name="T2" fmla="*/ 210 w 399"/>
                  <a:gd name="T3" fmla="*/ 40 h 767"/>
                  <a:gd name="T4" fmla="*/ 233 w 399"/>
                  <a:gd name="T5" fmla="*/ 69 h 767"/>
                  <a:gd name="T6" fmla="*/ 265 w 399"/>
                  <a:gd name="T7" fmla="*/ 102 h 767"/>
                  <a:gd name="T8" fmla="*/ 306 w 399"/>
                  <a:gd name="T9" fmla="*/ 104 h 767"/>
                  <a:gd name="T10" fmla="*/ 335 w 399"/>
                  <a:gd name="T11" fmla="*/ 134 h 767"/>
                  <a:gd name="T12" fmla="*/ 331 w 399"/>
                  <a:gd name="T13" fmla="*/ 159 h 767"/>
                  <a:gd name="T14" fmla="*/ 326 w 399"/>
                  <a:gd name="T15" fmla="*/ 186 h 767"/>
                  <a:gd name="T16" fmla="*/ 320 w 399"/>
                  <a:gd name="T17" fmla="*/ 214 h 767"/>
                  <a:gd name="T18" fmla="*/ 315 w 399"/>
                  <a:gd name="T19" fmla="*/ 243 h 767"/>
                  <a:gd name="T20" fmla="*/ 315 w 399"/>
                  <a:gd name="T21" fmla="*/ 277 h 767"/>
                  <a:gd name="T22" fmla="*/ 335 w 399"/>
                  <a:gd name="T23" fmla="*/ 299 h 767"/>
                  <a:gd name="T24" fmla="*/ 353 w 399"/>
                  <a:gd name="T25" fmla="*/ 312 h 767"/>
                  <a:gd name="T26" fmla="*/ 377 w 399"/>
                  <a:gd name="T27" fmla="*/ 335 h 767"/>
                  <a:gd name="T28" fmla="*/ 399 w 399"/>
                  <a:gd name="T29" fmla="*/ 370 h 767"/>
                  <a:gd name="T30" fmla="*/ 394 w 399"/>
                  <a:gd name="T31" fmla="*/ 396 h 767"/>
                  <a:gd name="T32" fmla="*/ 377 w 399"/>
                  <a:gd name="T33" fmla="*/ 426 h 767"/>
                  <a:gd name="T34" fmla="*/ 370 w 399"/>
                  <a:gd name="T35" fmla="*/ 450 h 767"/>
                  <a:gd name="T36" fmla="*/ 361 w 399"/>
                  <a:gd name="T37" fmla="*/ 451 h 767"/>
                  <a:gd name="T38" fmla="*/ 335 w 399"/>
                  <a:gd name="T39" fmla="*/ 451 h 767"/>
                  <a:gd name="T40" fmla="*/ 313 w 399"/>
                  <a:gd name="T41" fmla="*/ 458 h 767"/>
                  <a:gd name="T42" fmla="*/ 324 w 399"/>
                  <a:gd name="T43" fmla="*/ 489 h 767"/>
                  <a:gd name="T44" fmla="*/ 327 w 399"/>
                  <a:gd name="T45" fmla="*/ 510 h 767"/>
                  <a:gd name="T46" fmla="*/ 336 w 399"/>
                  <a:gd name="T47" fmla="*/ 540 h 767"/>
                  <a:gd name="T48" fmla="*/ 350 w 399"/>
                  <a:gd name="T49" fmla="*/ 576 h 767"/>
                  <a:gd name="T50" fmla="*/ 357 w 399"/>
                  <a:gd name="T51" fmla="*/ 604 h 767"/>
                  <a:gd name="T52" fmla="*/ 348 w 399"/>
                  <a:gd name="T53" fmla="*/ 636 h 767"/>
                  <a:gd name="T54" fmla="*/ 341 w 399"/>
                  <a:gd name="T55" fmla="*/ 654 h 767"/>
                  <a:gd name="T56" fmla="*/ 345 w 399"/>
                  <a:gd name="T57" fmla="*/ 676 h 767"/>
                  <a:gd name="T58" fmla="*/ 339 w 399"/>
                  <a:gd name="T59" fmla="*/ 703 h 767"/>
                  <a:gd name="T60" fmla="*/ 322 w 399"/>
                  <a:gd name="T61" fmla="*/ 727 h 767"/>
                  <a:gd name="T62" fmla="*/ 303 w 399"/>
                  <a:gd name="T63" fmla="*/ 745 h 767"/>
                  <a:gd name="T64" fmla="*/ 288 w 399"/>
                  <a:gd name="T65" fmla="*/ 754 h 767"/>
                  <a:gd name="T66" fmla="*/ 273 w 399"/>
                  <a:gd name="T67" fmla="*/ 754 h 767"/>
                  <a:gd name="T68" fmla="*/ 261 w 399"/>
                  <a:gd name="T69" fmla="*/ 755 h 767"/>
                  <a:gd name="T70" fmla="*/ 258 w 399"/>
                  <a:gd name="T71" fmla="*/ 759 h 767"/>
                  <a:gd name="T72" fmla="*/ 252 w 399"/>
                  <a:gd name="T73" fmla="*/ 764 h 767"/>
                  <a:gd name="T74" fmla="*/ 247 w 399"/>
                  <a:gd name="T75" fmla="*/ 743 h 767"/>
                  <a:gd name="T76" fmla="*/ 235 w 399"/>
                  <a:gd name="T77" fmla="*/ 696 h 767"/>
                  <a:gd name="T78" fmla="*/ 218 w 399"/>
                  <a:gd name="T79" fmla="*/ 671 h 767"/>
                  <a:gd name="T80" fmla="*/ 200 w 399"/>
                  <a:gd name="T81" fmla="*/ 628 h 767"/>
                  <a:gd name="T82" fmla="*/ 175 w 399"/>
                  <a:gd name="T83" fmla="*/ 586 h 767"/>
                  <a:gd name="T84" fmla="*/ 117 w 399"/>
                  <a:gd name="T85" fmla="*/ 485 h 767"/>
                  <a:gd name="T86" fmla="*/ 91 w 399"/>
                  <a:gd name="T87" fmla="*/ 430 h 767"/>
                  <a:gd name="T88" fmla="*/ 140 w 399"/>
                  <a:gd name="T89" fmla="*/ 381 h 767"/>
                  <a:gd name="T90" fmla="*/ 121 w 399"/>
                  <a:gd name="T91" fmla="*/ 292 h 767"/>
                  <a:gd name="T92" fmla="*/ 78 w 399"/>
                  <a:gd name="T93" fmla="*/ 259 h 767"/>
                  <a:gd name="T94" fmla="*/ 61 w 399"/>
                  <a:gd name="T95" fmla="*/ 210 h 767"/>
                  <a:gd name="T96" fmla="*/ 47 w 399"/>
                  <a:gd name="T97" fmla="*/ 210 h 767"/>
                  <a:gd name="T98" fmla="*/ 27 w 399"/>
                  <a:gd name="T99" fmla="*/ 176 h 767"/>
                  <a:gd name="T100" fmla="*/ 35 w 399"/>
                  <a:gd name="T101" fmla="*/ 159 h 767"/>
                  <a:gd name="T102" fmla="*/ 8 w 399"/>
                  <a:gd name="T103" fmla="*/ 124 h 767"/>
                  <a:gd name="T104" fmla="*/ 36 w 399"/>
                  <a:gd name="T105" fmla="*/ 91 h 767"/>
                  <a:gd name="T106" fmla="*/ 60 w 399"/>
                  <a:gd name="T107" fmla="*/ 32 h 767"/>
                  <a:gd name="T108" fmla="*/ 91 w 399"/>
                  <a:gd name="T109" fmla="*/ 0 h 76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99"/>
                  <a:gd name="T166" fmla="*/ 0 h 767"/>
                  <a:gd name="T167" fmla="*/ 399 w 399"/>
                  <a:gd name="T168" fmla="*/ 767 h 76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99" h="767">
                    <a:moveTo>
                      <a:pt x="100" y="0"/>
                    </a:moveTo>
                    <a:lnTo>
                      <a:pt x="133" y="10"/>
                    </a:lnTo>
                    <a:lnTo>
                      <a:pt x="142" y="7"/>
                    </a:lnTo>
                    <a:lnTo>
                      <a:pt x="150" y="17"/>
                    </a:lnTo>
                    <a:lnTo>
                      <a:pt x="158" y="7"/>
                    </a:lnTo>
                    <a:lnTo>
                      <a:pt x="174" y="4"/>
                    </a:lnTo>
                    <a:lnTo>
                      <a:pt x="196" y="14"/>
                    </a:lnTo>
                    <a:lnTo>
                      <a:pt x="197" y="15"/>
                    </a:lnTo>
                    <a:lnTo>
                      <a:pt x="201" y="19"/>
                    </a:lnTo>
                    <a:lnTo>
                      <a:pt x="203" y="23"/>
                    </a:lnTo>
                    <a:lnTo>
                      <a:pt x="205" y="35"/>
                    </a:lnTo>
                    <a:lnTo>
                      <a:pt x="205" y="38"/>
                    </a:lnTo>
                    <a:lnTo>
                      <a:pt x="210" y="40"/>
                    </a:lnTo>
                    <a:lnTo>
                      <a:pt x="212" y="49"/>
                    </a:lnTo>
                    <a:lnTo>
                      <a:pt x="214" y="52"/>
                    </a:lnTo>
                    <a:lnTo>
                      <a:pt x="218" y="53"/>
                    </a:lnTo>
                    <a:lnTo>
                      <a:pt x="221" y="55"/>
                    </a:lnTo>
                    <a:lnTo>
                      <a:pt x="221" y="56"/>
                    </a:lnTo>
                    <a:lnTo>
                      <a:pt x="233" y="69"/>
                    </a:lnTo>
                    <a:lnTo>
                      <a:pt x="238" y="76"/>
                    </a:lnTo>
                    <a:lnTo>
                      <a:pt x="246" y="95"/>
                    </a:lnTo>
                    <a:lnTo>
                      <a:pt x="252" y="94"/>
                    </a:lnTo>
                    <a:lnTo>
                      <a:pt x="259" y="93"/>
                    </a:lnTo>
                    <a:lnTo>
                      <a:pt x="260" y="93"/>
                    </a:lnTo>
                    <a:lnTo>
                      <a:pt x="261" y="100"/>
                    </a:lnTo>
                    <a:lnTo>
                      <a:pt x="265" y="102"/>
                    </a:lnTo>
                    <a:lnTo>
                      <a:pt x="267" y="100"/>
                    </a:lnTo>
                    <a:lnTo>
                      <a:pt x="272" y="93"/>
                    </a:lnTo>
                    <a:lnTo>
                      <a:pt x="281" y="95"/>
                    </a:lnTo>
                    <a:lnTo>
                      <a:pt x="289" y="98"/>
                    </a:lnTo>
                    <a:lnTo>
                      <a:pt x="297" y="100"/>
                    </a:lnTo>
                    <a:lnTo>
                      <a:pt x="298" y="102"/>
                    </a:lnTo>
                    <a:lnTo>
                      <a:pt x="306" y="104"/>
                    </a:lnTo>
                    <a:lnTo>
                      <a:pt x="316" y="115"/>
                    </a:lnTo>
                    <a:lnTo>
                      <a:pt x="331" y="110"/>
                    </a:lnTo>
                    <a:lnTo>
                      <a:pt x="332" y="112"/>
                    </a:lnTo>
                    <a:lnTo>
                      <a:pt x="333" y="119"/>
                    </a:lnTo>
                    <a:lnTo>
                      <a:pt x="335" y="123"/>
                    </a:lnTo>
                    <a:lnTo>
                      <a:pt x="336" y="127"/>
                    </a:lnTo>
                    <a:lnTo>
                      <a:pt x="335" y="134"/>
                    </a:lnTo>
                    <a:lnTo>
                      <a:pt x="333" y="138"/>
                    </a:lnTo>
                    <a:lnTo>
                      <a:pt x="333" y="145"/>
                    </a:lnTo>
                    <a:lnTo>
                      <a:pt x="332" y="151"/>
                    </a:lnTo>
                    <a:lnTo>
                      <a:pt x="332" y="153"/>
                    </a:lnTo>
                    <a:lnTo>
                      <a:pt x="331" y="159"/>
                    </a:lnTo>
                    <a:lnTo>
                      <a:pt x="330" y="161"/>
                    </a:lnTo>
                    <a:lnTo>
                      <a:pt x="330" y="163"/>
                    </a:lnTo>
                    <a:lnTo>
                      <a:pt x="327" y="174"/>
                    </a:lnTo>
                    <a:lnTo>
                      <a:pt x="327" y="178"/>
                    </a:lnTo>
                    <a:lnTo>
                      <a:pt x="327" y="180"/>
                    </a:lnTo>
                    <a:lnTo>
                      <a:pt x="326" y="186"/>
                    </a:lnTo>
                    <a:lnTo>
                      <a:pt x="324" y="192"/>
                    </a:lnTo>
                    <a:lnTo>
                      <a:pt x="323" y="196"/>
                    </a:lnTo>
                    <a:lnTo>
                      <a:pt x="323" y="199"/>
                    </a:lnTo>
                    <a:lnTo>
                      <a:pt x="323" y="203"/>
                    </a:lnTo>
                    <a:lnTo>
                      <a:pt x="320" y="210"/>
                    </a:lnTo>
                    <a:lnTo>
                      <a:pt x="320" y="214"/>
                    </a:lnTo>
                    <a:lnTo>
                      <a:pt x="319" y="221"/>
                    </a:lnTo>
                    <a:lnTo>
                      <a:pt x="319" y="225"/>
                    </a:lnTo>
                    <a:lnTo>
                      <a:pt x="318" y="229"/>
                    </a:lnTo>
                    <a:lnTo>
                      <a:pt x="318" y="231"/>
                    </a:lnTo>
                    <a:lnTo>
                      <a:pt x="316" y="235"/>
                    </a:lnTo>
                    <a:lnTo>
                      <a:pt x="315" y="240"/>
                    </a:lnTo>
                    <a:lnTo>
                      <a:pt x="315" y="243"/>
                    </a:lnTo>
                    <a:lnTo>
                      <a:pt x="314" y="250"/>
                    </a:lnTo>
                    <a:lnTo>
                      <a:pt x="313" y="259"/>
                    </a:lnTo>
                    <a:lnTo>
                      <a:pt x="311" y="261"/>
                    </a:lnTo>
                    <a:lnTo>
                      <a:pt x="311" y="264"/>
                    </a:lnTo>
                    <a:lnTo>
                      <a:pt x="310" y="269"/>
                    </a:lnTo>
                    <a:lnTo>
                      <a:pt x="315" y="277"/>
                    </a:lnTo>
                    <a:lnTo>
                      <a:pt x="320" y="284"/>
                    </a:lnTo>
                    <a:lnTo>
                      <a:pt x="323" y="288"/>
                    </a:lnTo>
                    <a:lnTo>
                      <a:pt x="327" y="293"/>
                    </a:lnTo>
                    <a:lnTo>
                      <a:pt x="331" y="297"/>
                    </a:lnTo>
                    <a:lnTo>
                      <a:pt x="333" y="299"/>
                    </a:lnTo>
                    <a:lnTo>
                      <a:pt x="335" y="299"/>
                    </a:lnTo>
                    <a:lnTo>
                      <a:pt x="337" y="303"/>
                    </a:lnTo>
                    <a:lnTo>
                      <a:pt x="340" y="307"/>
                    </a:lnTo>
                    <a:lnTo>
                      <a:pt x="340" y="309"/>
                    </a:lnTo>
                    <a:lnTo>
                      <a:pt x="344" y="314"/>
                    </a:lnTo>
                    <a:lnTo>
                      <a:pt x="347" y="312"/>
                    </a:lnTo>
                    <a:lnTo>
                      <a:pt x="350" y="312"/>
                    </a:lnTo>
                    <a:lnTo>
                      <a:pt x="353" y="312"/>
                    </a:lnTo>
                    <a:lnTo>
                      <a:pt x="357" y="312"/>
                    </a:lnTo>
                    <a:lnTo>
                      <a:pt x="362" y="312"/>
                    </a:lnTo>
                    <a:lnTo>
                      <a:pt x="366" y="319"/>
                    </a:lnTo>
                    <a:lnTo>
                      <a:pt x="369" y="323"/>
                    </a:lnTo>
                    <a:lnTo>
                      <a:pt x="370" y="324"/>
                    </a:lnTo>
                    <a:lnTo>
                      <a:pt x="373" y="330"/>
                    </a:lnTo>
                    <a:lnTo>
                      <a:pt x="377" y="335"/>
                    </a:lnTo>
                    <a:lnTo>
                      <a:pt x="381" y="343"/>
                    </a:lnTo>
                    <a:lnTo>
                      <a:pt x="382" y="343"/>
                    </a:lnTo>
                    <a:lnTo>
                      <a:pt x="383" y="347"/>
                    </a:lnTo>
                    <a:lnTo>
                      <a:pt x="387" y="350"/>
                    </a:lnTo>
                    <a:lnTo>
                      <a:pt x="391" y="357"/>
                    </a:lnTo>
                    <a:lnTo>
                      <a:pt x="395" y="365"/>
                    </a:lnTo>
                    <a:lnTo>
                      <a:pt x="399" y="370"/>
                    </a:lnTo>
                    <a:lnTo>
                      <a:pt x="398" y="378"/>
                    </a:lnTo>
                    <a:lnTo>
                      <a:pt x="396" y="381"/>
                    </a:lnTo>
                    <a:lnTo>
                      <a:pt x="396" y="383"/>
                    </a:lnTo>
                    <a:lnTo>
                      <a:pt x="395" y="388"/>
                    </a:lnTo>
                    <a:lnTo>
                      <a:pt x="394" y="394"/>
                    </a:lnTo>
                    <a:lnTo>
                      <a:pt x="394" y="396"/>
                    </a:lnTo>
                    <a:lnTo>
                      <a:pt x="392" y="400"/>
                    </a:lnTo>
                    <a:lnTo>
                      <a:pt x="390" y="407"/>
                    </a:lnTo>
                    <a:lnTo>
                      <a:pt x="387" y="412"/>
                    </a:lnTo>
                    <a:lnTo>
                      <a:pt x="385" y="416"/>
                    </a:lnTo>
                    <a:lnTo>
                      <a:pt x="382" y="419"/>
                    </a:lnTo>
                    <a:lnTo>
                      <a:pt x="381" y="421"/>
                    </a:lnTo>
                    <a:lnTo>
                      <a:pt x="377" y="426"/>
                    </a:lnTo>
                    <a:lnTo>
                      <a:pt x="375" y="432"/>
                    </a:lnTo>
                    <a:lnTo>
                      <a:pt x="374" y="437"/>
                    </a:lnTo>
                    <a:lnTo>
                      <a:pt x="373" y="443"/>
                    </a:lnTo>
                    <a:lnTo>
                      <a:pt x="373" y="447"/>
                    </a:lnTo>
                    <a:lnTo>
                      <a:pt x="371" y="449"/>
                    </a:lnTo>
                    <a:lnTo>
                      <a:pt x="370" y="449"/>
                    </a:lnTo>
                    <a:lnTo>
                      <a:pt x="370" y="450"/>
                    </a:lnTo>
                    <a:lnTo>
                      <a:pt x="369" y="450"/>
                    </a:lnTo>
                    <a:lnTo>
                      <a:pt x="364" y="451"/>
                    </a:lnTo>
                    <a:lnTo>
                      <a:pt x="362" y="451"/>
                    </a:lnTo>
                    <a:lnTo>
                      <a:pt x="361" y="451"/>
                    </a:lnTo>
                    <a:lnTo>
                      <a:pt x="354" y="450"/>
                    </a:lnTo>
                    <a:lnTo>
                      <a:pt x="347" y="450"/>
                    </a:lnTo>
                    <a:lnTo>
                      <a:pt x="341" y="450"/>
                    </a:lnTo>
                    <a:lnTo>
                      <a:pt x="335" y="451"/>
                    </a:lnTo>
                    <a:lnTo>
                      <a:pt x="333" y="451"/>
                    </a:lnTo>
                    <a:lnTo>
                      <a:pt x="328" y="454"/>
                    </a:lnTo>
                    <a:lnTo>
                      <a:pt x="322" y="455"/>
                    </a:lnTo>
                    <a:lnTo>
                      <a:pt x="316" y="456"/>
                    </a:lnTo>
                    <a:lnTo>
                      <a:pt x="315" y="456"/>
                    </a:lnTo>
                    <a:lnTo>
                      <a:pt x="313" y="458"/>
                    </a:lnTo>
                    <a:lnTo>
                      <a:pt x="314" y="462"/>
                    </a:lnTo>
                    <a:lnTo>
                      <a:pt x="316" y="467"/>
                    </a:lnTo>
                    <a:lnTo>
                      <a:pt x="318" y="472"/>
                    </a:lnTo>
                    <a:lnTo>
                      <a:pt x="320" y="477"/>
                    </a:lnTo>
                    <a:lnTo>
                      <a:pt x="322" y="483"/>
                    </a:lnTo>
                    <a:lnTo>
                      <a:pt x="323" y="487"/>
                    </a:lnTo>
                    <a:lnTo>
                      <a:pt x="324" y="489"/>
                    </a:lnTo>
                    <a:lnTo>
                      <a:pt x="326" y="492"/>
                    </a:lnTo>
                    <a:lnTo>
                      <a:pt x="326" y="494"/>
                    </a:lnTo>
                    <a:lnTo>
                      <a:pt x="326" y="501"/>
                    </a:lnTo>
                    <a:lnTo>
                      <a:pt x="326" y="504"/>
                    </a:lnTo>
                    <a:lnTo>
                      <a:pt x="326" y="505"/>
                    </a:lnTo>
                    <a:lnTo>
                      <a:pt x="327" y="510"/>
                    </a:lnTo>
                    <a:lnTo>
                      <a:pt x="328" y="518"/>
                    </a:lnTo>
                    <a:lnTo>
                      <a:pt x="330" y="523"/>
                    </a:lnTo>
                    <a:lnTo>
                      <a:pt x="331" y="527"/>
                    </a:lnTo>
                    <a:lnTo>
                      <a:pt x="332" y="532"/>
                    </a:lnTo>
                    <a:lnTo>
                      <a:pt x="332" y="534"/>
                    </a:lnTo>
                    <a:lnTo>
                      <a:pt x="333" y="536"/>
                    </a:lnTo>
                    <a:lnTo>
                      <a:pt x="336" y="540"/>
                    </a:lnTo>
                    <a:lnTo>
                      <a:pt x="340" y="547"/>
                    </a:lnTo>
                    <a:lnTo>
                      <a:pt x="343" y="551"/>
                    </a:lnTo>
                    <a:lnTo>
                      <a:pt x="347" y="557"/>
                    </a:lnTo>
                    <a:lnTo>
                      <a:pt x="347" y="563"/>
                    </a:lnTo>
                    <a:lnTo>
                      <a:pt x="347" y="569"/>
                    </a:lnTo>
                    <a:lnTo>
                      <a:pt x="348" y="573"/>
                    </a:lnTo>
                    <a:lnTo>
                      <a:pt x="350" y="576"/>
                    </a:lnTo>
                    <a:lnTo>
                      <a:pt x="353" y="580"/>
                    </a:lnTo>
                    <a:lnTo>
                      <a:pt x="354" y="582"/>
                    </a:lnTo>
                    <a:lnTo>
                      <a:pt x="356" y="589"/>
                    </a:lnTo>
                    <a:lnTo>
                      <a:pt x="357" y="593"/>
                    </a:lnTo>
                    <a:lnTo>
                      <a:pt x="357" y="598"/>
                    </a:lnTo>
                    <a:lnTo>
                      <a:pt x="357" y="602"/>
                    </a:lnTo>
                    <a:lnTo>
                      <a:pt x="357" y="604"/>
                    </a:lnTo>
                    <a:lnTo>
                      <a:pt x="357" y="611"/>
                    </a:lnTo>
                    <a:lnTo>
                      <a:pt x="356" y="615"/>
                    </a:lnTo>
                    <a:lnTo>
                      <a:pt x="356" y="621"/>
                    </a:lnTo>
                    <a:lnTo>
                      <a:pt x="353" y="627"/>
                    </a:lnTo>
                    <a:lnTo>
                      <a:pt x="350" y="631"/>
                    </a:lnTo>
                    <a:lnTo>
                      <a:pt x="348" y="636"/>
                    </a:lnTo>
                    <a:lnTo>
                      <a:pt x="347" y="637"/>
                    </a:lnTo>
                    <a:lnTo>
                      <a:pt x="344" y="640"/>
                    </a:lnTo>
                    <a:lnTo>
                      <a:pt x="341" y="642"/>
                    </a:lnTo>
                    <a:lnTo>
                      <a:pt x="341" y="646"/>
                    </a:lnTo>
                    <a:lnTo>
                      <a:pt x="341" y="649"/>
                    </a:lnTo>
                    <a:lnTo>
                      <a:pt x="341" y="654"/>
                    </a:lnTo>
                    <a:lnTo>
                      <a:pt x="341" y="655"/>
                    </a:lnTo>
                    <a:lnTo>
                      <a:pt x="343" y="661"/>
                    </a:lnTo>
                    <a:lnTo>
                      <a:pt x="343" y="665"/>
                    </a:lnTo>
                    <a:lnTo>
                      <a:pt x="344" y="669"/>
                    </a:lnTo>
                    <a:lnTo>
                      <a:pt x="345" y="676"/>
                    </a:lnTo>
                    <a:lnTo>
                      <a:pt x="344" y="684"/>
                    </a:lnTo>
                    <a:lnTo>
                      <a:pt x="343" y="688"/>
                    </a:lnTo>
                    <a:lnTo>
                      <a:pt x="341" y="692"/>
                    </a:lnTo>
                    <a:lnTo>
                      <a:pt x="340" y="699"/>
                    </a:lnTo>
                    <a:lnTo>
                      <a:pt x="340" y="701"/>
                    </a:lnTo>
                    <a:lnTo>
                      <a:pt x="339" y="701"/>
                    </a:lnTo>
                    <a:lnTo>
                      <a:pt x="339" y="703"/>
                    </a:lnTo>
                    <a:lnTo>
                      <a:pt x="336" y="709"/>
                    </a:lnTo>
                    <a:lnTo>
                      <a:pt x="333" y="714"/>
                    </a:lnTo>
                    <a:lnTo>
                      <a:pt x="332" y="717"/>
                    </a:lnTo>
                    <a:lnTo>
                      <a:pt x="328" y="721"/>
                    </a:lnTo>
                    <a:lnTo>
                      <a:pt x="324" y="724"/>
                    </a:lnTo>
                    <a:lnTo>
                      <a:pt x="322" y="727"/>
                    </a:lnTo>
                    <a:lnTo>
                      <a:pt x="320" y="730"/>
                    </a:lnTo>
                    <a:lnTo>
                      <a:pt x="319" y="733"/>
                    </a:lnTo>
                    <a:lnTo>
                      <a:pt x="316" y="737"/>
                    </a:lnTo>
                    <a:lnTo>
                      <a:pt x="314" y="738"/>
                    </a:lnTo>
                    <a:lnTo>
                      <a:pt x="309" y="742"/>
                    </a:lnTo>
                    <a:lnTo>
                      <a:pt x="303" y="745"/>
                    </a:lnTo>
                    <a:lnTo>
                      <a:pt x="302" y="746"/>
                    </a:lnTo>
                    <a:lnTo>
                      <a:pt x="298" y="750"/>
                    </a:lnTo>
                    <a:lnTo>
                      <a:pt x="296" y="752"/>
                    </a:lnTo>
                    <a:lnTo>
                      <a:pt x="294" y="755"/>
                    </a:lnTo>
                    <a:lnTo>
                      <a:pt x="293" y="755"/>
                    </a:lnTo>
                    <a:lnTo>
                      <a:pt x="292" y="756"/>
                    </a:lnTo>
                    <a:lnTo>
                      <a:pt x="288" y="754"/>
                    </a:lnTo>
                    <a:lnTo>
                      <a:pt x="284" y="755"/>
                    </a:lnTo>
                    <a:lnTo>
                      <a:pt x="277" y="756"/>
                    </a:lnTo>
                    <a:lnTo>
                      <a:pt x="276" y="755"/>
                    </a:lnTo>
                    <a:lnTo>
                      <a:pt x="275" y="755"/>
                    </a:lnTo>
                    <a:lnTo>
                      <a:pt x="273" y="754"/>
                    </a:lnTo>
                    <a:lnTo>
                      <a:pt x="269" y="752"/>
                    </a:lnTo>
                    <a:lnTo>
                      <a:pt x="268" y="751"/>
                    </a:lnTo>
                    <a:lnTo>
                      <a:pt x="263" y="754"/>
                    </a:lnTo>
                    <a:lnTo>
                      <a:pt x="261" y="755"/>
                    </a:lnTo>
                    <a:lnTo>
                      <a:pt x="260" y="756"/>
                    </a:lnTo>
                    <a:lnTo>
                      <a:pt x="260" y="758"/>
                    </a:lnTo>
                    <a:lnTo>
                      <a:pt x="259" y="759"/>
                    </a:lnTo>
                    <a:lnTo>
                      <a:pt x="258" y="759"/>
                    </a:lnTo>
                    <a:lnTo>
                      <a:pt x="255" y="759"/>
                    </a:lnTo>
                    <a:lnTo>
                      <a:pt x="255" y="760"/>
                    </a:lnTo>
                    <a:lnTo>
                      <a:pt x="255" y="762"/>
                    </a:lnTo>
                    <a:lnTo>
                      <a:pt x="255" y="763"/>
                    </a:lnTo>
                    <a:lnTo>
                      <a:pt x="252" y="764"/>
                    </a:lnTo>
                    <a:lnTo>
                      <a:pt x="248" y="767"/>
                    </a:lnTo>
                    <a:lnTo>
                      <a:pt x="247" y="759"/>
                    </a:lnTo>
                    <a:lnTo>
                      <a:pt x="246" y="754"/>
                    </a:lnTo>
                    <a:lnTo>
                      <a:pt x="246" y="752"/>
                    </a:lnTo>
                    <a:lnTo>
                      <a:pt x="244" y="745"/>
                    </a:lnTo>
                    <a:lnTo>
                      <a:pt x="247" y="743"/>
                    </a:lnTo>
                    <a:lnTo>
                      <a:pt x="244" y="733"/>
                    </a:lnTo>
                    <a:lnTo>
                      <a:pt x="251" y="720"/>
                    </a:lnTo>
                    <a:lnTo>
                      <a:pt x="248" y="718"/>
                    </a:lnTo>
                    <a:lnTo>
                      <a:pt x="248" y="710"/>
                    </a:lnTo>
                    <a:lnTo>
                      <a:pt x="244" y="712"/>
                    </a:lnTo>
                    <a:lnTo>
                      <a:pt x="241" y="699"/>
                    </a:lnTo>
                    <a:lnTo>
                      <a:pt x="235" y="696"/>
                    </a:lnTo>
                    <a:lnTo>
                      <a:pt x="234" y="695"/>
                    </a:lnTo>
                    <a:lnTo>
                      <a:pt x="220" y="680"/>
                    </a:lnTo>
                    <a:lnTo>
                      <a:pt x="220" y="678"/>
                    </a:lnTo>
                    <a:lnTo>
                      <a:pt x="218" y="676"/>
                    </a:lnTo>
                    <a:lnTo>
                      <a:pt x="217" y="676"/>
                    </a:lnTo>
                    <a:lnTo>
                      <a:pt x="218" y="671"/>
                    </a:lnTo>
                    <a:lnTo>
                      <a:pt x="218" y="670"/>
                    </a:lnTo>
                    <a:lnTo>
                      <a:pt x="220" y="665"/>
                    </a:lnTo>
                    <a:lnTo>
                      <a:pt x="221" y="657"/>
                    </a:lnTo>
                    <a:lnTo>
                      <a:pt x="222" y="655"/>
                    </a:lnTo>
                    <a:lnTo>
                      <a:pt x="222" y="652"/>
                    </a:lnTo>
                    <a:lnTo>
                      <a:pt x="212" y="644"/>
                    </a:lnTo>
                    <a:lnTo>
                      <a:pt x="200" y="628"/>
                    </a:lnTo>
                    <a:lnTo>
                      <a:pt x="191" y="599"/>
                    </a:lnTo>
                    <a:lnTo>
                      <a:pt x="183" y="593"/>
                    </a:lnTo>
                    <a:lnTo>
                      <a:pt x="182" y="591"/>
                    </a:lnTo>
                    <a:lnTo>
                      <a:pt x="179" y="589"/>
                    </a:lnTo>
                    <a:lnTo>
                      <a:pt x="178" y="587"/>
                    </a:lnTo>
                    <a:lnTo>
                      <a:pt x="175" y="586"/>
                    </a:lnTo>
                    <a:lnTo>
                      <a:pt x="176" y="570"/>
                    </a:lnTo>
                    <a:lnTo>
                      <a:pt x="169" y="559"/>
                    </a:lnTo>
                    <a:lnTo>
                      <a:pt x="155" y="540"/>
                    </a:lnTo>
                    <a:lnTo>
                      <a:pt x="133" y="518"/>
                    </a:lnTo>
                    <a:lnTo>
                      <a:pt x="119" y="511"/>
                    </a:lnTo>
                    <a:lnTo>
                      <a:pt x="114" y="498"/>
                    </a:lnTo>
                    <a:lnTo>
                      <a:pt x="117" y="485"/>
                    </a:lnTo>
                    <a:lnTo>
                      <a:pt x="112" y="470"/>
                    </a:lnTo>
                    <a:lnTo>
                      <a:pt x="110" y="463"/>
                    </a:lnTo>
                    <a:lnTo>
                      <a:pt x="87" y="441"/>
                    </a:lnTo>
                    <a:lnTo>
                      <a:pt x="85" y="433"/>
                    </a:lnTo>
                    <a:lnTo>
                      <a:pt x="89" y="432"/>
                    </a:lnTo>
                    <a:lnTo>
                      <a:pt x="91" y="432"/>
                    </a:lnTo>
                    <a:lnTo>
                      <a:pt x="91" y="430"/>
                    </a:lnTo>
                    <a:lnTo>
                      <a:pt x="102" y="428"/>
                    </a:lnTo>
                    <a:lnTo>
                      <a:pt x="115" y="408"/>
                    </a:lnTo>
                    <a:lnTo>
                      <a:pt x="125" y="391"/>
                    </a:lnTo>
                    <a:lnTo>
                      <a:pt x="127" y="388"/>
                    </a:lnTo>
                    <a:lnTo>
                      <a:pt x="140" y="382"/>
                    </a:lnTo>
                    <a:lnTo>
                      <a:pt x="141" y="382"/>
                    </a:lnTo>
                    <a:lnTo>
                      <a:pt x="140" y="381"/>
                    </a:lnTo>
                    <a:lnTo>
                      <a:pt x="128" y="341"/>
                    </a:lnTo>
                    <a:lnTo>
                      <a:pt x="124" y="332"/>
                    </a:lnTo>
                    <a:lnTo>
                      <a:pt x="123" y="326"/>
                    </a:lnTo>
                    <a:lnTo>
                      <a:pt x="127" y="319"/>
                    </a:lnTo>
                    <a:lnTo>
                      <a:pt x="127" y="318"/>
                    </a:lnTo>
                    <a:lnTo>
                      <a:pt x="121" y="292"/>
                    </a:lnTo>
                    <a:lnTo>
                      <a:pt x="121" y="281"/>
                    </a:lnTo>
                    <a:lnTo>
                      <a:pt x="121" y="263"/>
                    </a:lnTo>
                    <a:lnTo>
                      <a:pt x="115" y="254"/>
                    </a:lnTo>
                    <a:lnTo>
                      <a:pt x="103" y="259"/>
                    </a:lnTo>
                    <a:lnTo>
                      <a:pt x="102" y="260"/>
                    </a:lnTo>
                    <a:lnTo>
                      <a:pt x="91" y="272"/>
                    </a:lnTo>
                    <a:lnTo>
                      <a:pt x="78" y="259"/>
                    </a:lnTo>
                    <a:lnTo>
                      <a:pt x="65" y="254"/>
                    </a:lnTo>
                    <a:lnTo>
                      <a:pt x="61" y="252"/>
                    </a:lnTo>
                    <a:lnTo>
                      <a:pt x="49" y="247"/>
                    </a:lnTo>
                    <a:lnTo>
                      <a:pt x="59" y="226"/>
                    </a:lnTo>
                    <a:lnTo>
                      <a:pt x="65" y="214"/>
                    </a:lnTo>
                    <a:lnTo>
                      <a:pt x="65" y="213"/>
                    </a:lnTo>
                    <a:lnTo>
                      <a:pt x="61" y="210"/>
                    </a:lnTo>
                    <a:lnTo>
                      <a:pt x="60" y="209"/>
                    </a:lnTo>
                    <a:lnTo>
                      <a:pt x="56" y="206"/>
                    </a:lnTo>
                    <a:lnTo>
                      <a:pt x="53" y="205"/>
                    </a:lnTo>
                    <a:lnTo>
                      <a:pt x="48" y="205"/>
                    </a:lnTo>
                    <a:lnTo>
                      <a:pt x="47" y="204"/>
                    </a:lnTo>
                    <a:lnTo>
                      <a:pt x="47" y="208"/>
                    </a:lnTo>
                    <a:lnTo>
                      <a:pt x="47" y="210"/>
                    </a:lnTo>
                    <a:lnTo>
                      <a:pt x="47" y="212"/>
                    </a:lnTo>
                    <a:lnTo>
                      <a:pt x="45" y="210"/>
                    </a:lnTo>
                    <a:lnTo>
                      <a:pt x="26" y="204"/>
                    </a:lnTo>
                    <a:lnTo>
                      <a:pt x="30" y="192"/>
                    </a:lnTo>
                    <a:lnTo>
                      <a:pt x="28" y="178"/>
                    </a:lnTo>
                    <a:lnTo>
                      <a:pt x="27" y="176"/>
                    </a:lnTo>
                    <a:lnTo>
                      <a:pt x="27" y="175"/>
                    </a:lnTo>
                    <a:lnTo>
                      <a:pt x="32" y="170"/>
                    </a:lnTo>
                    <a:lnTo>
                      <a:pt x="32" y="168"/>
                    </a:lnTo>
                    <a:lnTo>
                      <a:pt x="39" y="167"/>
                    </a:lnTo>
                    <a:lnTo>
                      <a:pt x="39" y="165"/>
                    </a:lnTo>
                    <a:lnTo>
                      <a:pt x="38" y="162"/>
                    </a:lnTo>
                    <a:lnTo>
                      <a:pt x="35" y="159"/>
                    </a:lnTo>
                    <a:lnTo>
                      <a:pt x="25" y="149"/>
                    </a:lnTo>
                    <a:lnTo>
                      <a:pt x="21" y="145"/>
                    </a:lnTo>
                    <a:lnTo>
                      <a:pt x="8" y="140"/>
                    </a:lnTo>
                    <a:lnTo>
                      <a:pt x="1" y="129"/>
                    </a:lnTo>
                    <a:lnTo>
                      <a:pt x="0" y="128"/>
                    </a:lnTo>
                    <a:lnTo>
                      <a:pt x="8" y="124"/>
                    </a:lnTo>
                    <a:lnTo>
                      <a:pt x="9" y="123"/>
                    </a:lnTo>
                    <a:lnTo>
                      <a:pt x="9" y="121"/>
                    </a:lnTo>
                    <a:lnTo>
                      <a:pt x="11" y="119"/>
                    </a:lnTo>
                    <a:lnTo>
                      <a:pt x="18" y="110"/>
                    </a:lnTo>
                    <a:lnTo>
                      <a:pt x="27" y="102"/>
                    </a:lnTo>
                    <a:lnTo>
                      <a:pt x="36" y="91"/>
                    </a:lnTo>
                    <a:lnTo>
                      <a:pt x="32" y="87"/>
                    </a:lnTo>
                    <a:lnTo>
                      <a:pt x="35" y="83"/>
                    </a:lnTo>
                    <a:lnTo>
                      <a:pt x="42" y="89"/>
                    </a:lnTo>
                    <a:lnTo>
                      <a:pt x="47" y="86"/>
                    </a:lnTo>
                    <a:lnTo>
                      <a:pt x="49" y="74"/>
                    </a:lnTo>
                    <a:lnTo>
                      <a:pt x="68" y="68"/>
                    </a:lnTo>
                    <a:lnTo>
                      <a:pt x="60" y="32"/>
                    </a:lnTo>
                    <a:lnTo>
                      <a:pt x="64" y="26"/>
                    </a:lnTo>
                    <a:lnTo>
                      <a:pt x="68" y="18"/>
                    </a:lnTo>
                    <a:lnTo>
                      <a:pt x="76" y="6"/>
                    </a:lnTo>
                    <a:lnTo>
                      <a:pt x="78" y="1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91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E0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3" name="Freeform 9"/>
              <p:cNvSpPr>
                <a:spLocks/>
              </p:cNvSpPr>
              <p:nvPr/>
            </p:nvSpPr>
            <p:spPr bwMode="auto">
              <a:xfrm>
                <a:off x="1902" y="2788"/>
                <a:ext cx="451" cy="614"/>
              </a:xfrm>
              <a:custGeom>
                <a:avLst/>
                <a:gdLst>
                  <a:gd name="T0" fmla="*/ 240 w 451"/>
                  <a:gd name="T1" fmla="*/ 16 h 614"/>
                  <a:gd name="T2" fmla="*/ 280 w 451"/>
                  <a:gd name="T3" fmla="*/ 38 h 614"/>
                  <a:gd name="T4" fmla="*/ 300 w 451"/>
                  <a:gd name="T5" fmla="*/ 44 h 614"/>
                  <a:gd name="T6" fmla="*/ 282 w 451"/>
                  <a:gd name="T7" fmla="*/ 62 h 614"/>
                  <a:gd name="T8" fmla="*/ 307 w 451"/>
                  <a:gd name="T9" fmla="*/ 83 h 614"/>
                  <a:gd name="T10" fmla="*/ 314 w 451"/>
                  <a:gd name="T11" fmla="*/ 102 h 614"/>
                  <a:gd name="T12" fmla="*/ 312 w 451"/>
                  <a:gd name="T13" fmla="*/ 126 h 614"/>
                  <a:gd name="T14" fmla="*/ 329 w 451"/>
                  <a:gd name="T15" fmla="*/ 144 h 614"/>
                  <a:gd name="T16" fmla="*/ 338 w 451"/>
                  <a:gd name="T17" fmla="*/ 140 h 614"/>
                  <a:gd name="T18" fmla="*/ 341 w 451"/>
                  <a:gd name="T19" fmla="*/ 160 h 614"/>
                  <a:gd name="T20" fmla="*/ 373 w 451"/>
                  <a:gd name="T21" fmla="*/ 206 h 614"/>
                  <a:gd name="T22" fmla="*/ 403 w 451"/>
                  <a:gd name="T23" fmla="*/ 215 h 614"/>
                  <a:gd name="T24" fmla="*/ 405 w 451"/>
                  <a:gd name="T25" fmla="*/ 260 h 614"/>
                  <a:gd name="T26" fmla="*/ 422 w 451"/>
                  <a:gd name="T27" fmla="*/ 316 h 614"/>
                  <a:gd name="T28" fmla="*/ 373 w 451"/>
                  <a:gd name="T29" fmla="*/ 364 h 614"/>
                  <a:gd name="T30" fmla="*/ 392 w 451"/>
                  <a:gd name="T31" fmla="*/ 397 h 614"/>
                  <a:gd name="T32" fmla="*/ 415 w 451"/>
                  <a:gd name="T33" fmla="*/ 452 h 614"/>
                  <a:gd name="T34" fmla="*/ 444 w 451"/>
                  <a:gd name="T35" fmla="*/ 502 h 614"/>
                  <a:gd name="T36" fmla="*/ 419 w 451"/>
                  <a:gd name="T37" fmla="*/ 527 h 614"/>
                  <a:gd name="T38" fmla="*/ 390 w 451"/>
                  <a:gd name="T39" fmla="*/ 529 h 614"/>
                  <a:gd name="T40" fmla="*/ 418 w 451"/>
                  <a:gd name="T41" fmla="*/ 559 h 614"/>
                  <a:gd name="T42" fmla="*/ 396 w 451"/>
                  <a:gd name="T43" fmla="*/ 601 h 614"/>
                  <a:gd name="T44" fmla="*/ 389 w 451"/>
                  <a:gd name="T45" fmla="*/ 609 h 614"/>
                  <a:gd name="T46" fmla="*/ 382 w 451"/>
                  <a:gd name="T47" fmla="*/ 610 h 614"/>
                  <a:gd name="T48" fmla="*/ 360 w 451"/>
                  <a:gd name="T49" fmla="*/ 603 h 614"/>
                  <a:gd name="T50" fmla="*/ 339 w 451"/>
                  <a:gd name="T51" fmla="*/ 588 h 614"/>
                  <a:gd name="T52" fmla="*/ 320 w 451"/>
                  <a:gd name="T53" fmla="*/ 507 h 614"/>
                  <a:gd name="T54" fmla="*/ 295 w 451"/>
                  <a:gd name="T55" fmla="*/ 481 h 614"/>
                  <a:gd name="T56" fmla="*/ 275 w 451"/>
                  <a:gd name="T57" fmla="*/ 499 h 614"/>
                  <a:gd name="T58" fmla="*/ 276 w 451"/>
                  <a:gd name="T59" fmla="*/ 517 h 614"/>
                  <a:gd name="T60" fmla="*/ 249 w 451"/>
                  <a:gd name="T61" fmla="*/ 499 h 614"/>
                  <a:gd name="T62" fmla="*/ 228 w 451"/>
                  <a:gd name="T63" fmla="*/ 478 h 614"/>
                  <a:gd name="T64" fmla="*/ 212 w 451"/>
                  <a:gd name="T65" fmla="*/ 438 h 614"/>
                  <a:gd name="T66" fmla="*/ 166 w 451"/>
                  <a:gd name="T67" fmla="*/ 404 h 614"/>
                  <a:gd name="T68" fmla="*/ 135 w 451"/>
                  <a:gd name="T69" fmla="*/ 380 h 614"/>
                  <a:gd name="T70" fmla="*/ 94 w 451"/>
                  <a:gd name="T71" fmla="*/ 336 h 614"/>
                  <a:gd name="T72" fmla="*/ 67 w 451"/>
                  <a:gd name="T73" fmla="*/ 309 h 614"/>
                  <a:gd name="T74" fmla="*/ 60 w 451"/>
                  <a:gd name="T75" fmla="*/ 294 h 614"/>
                  <a:gd name="T76" fmla="*/ 87 w 451"/>
                  <a:gd name="T77" fmla="*/ 278 h 614"/>
                  <a:gd name="T78" fmla="*/ 83 w 451"/>
                  <a:gd name="T79" fmla="*/ 252 h 614"/>
                  <a:gd name="T80" fmla="*/ 106 w 451"/>
                  <a:gd name="T81" fmla="*/ 239 h 614"/>
                  <a:gd name="T82" fmla="*/ 89 w 451"/>
                  <a:gd name="T83" fmla="*/ 215 h 614"/>
                  <a:gd name="T84" fmla="*/ 67 w 451"/>
                  <a:gd name="T85" fmla="*/ 211 h 614"/>
                  <a:gd name="T86" fmla="*/ 62 w 451"/>
                  <a:gd name="T87" fmla="*/ 164 h 614"/>
                  <a:gd name="T88" fmla="*/ 43 w 451"/>
                  <a:gd name="T89" fmla="*/ 152 h 614"/>
                  <a:gd name="T90" fmla="*/ 13 w 451"/>
                  <a:gd name="T91" fmla="*/ 148 h 614"/>
                  <a:gd name="T92" fmla="*/ 4 w 451"/>
                  <a:gd name="T93" fmla="*/ 109 h 614"/>
                  <a:gd name="T94" fmla="*/ 0 w 451"/>
                  <a:gd name="T95" fmla="*/ 80 h 614"/>
                  <a:gd name="T96" fmla="*/ 24 w 451"/>
                  <a:gd name="T97" fmla="*/ 59 h 614"/>
                  <a:gd name="T98" fmla="*/ 45 w 451"/>
                  <a:gd name="T99" fmla="*/ 45 h 614"/>
                  <a:gd name="T100" fmla="*/ 84 w 451"/>
                  <a:gd name="T101" fmla="*/ 44 h 614"/>
                  <a:gd name="T102" fmla="*/ 109 w 451"/>
                  <a:gd name="T103" fmla="*/ 15 h 614"/>
                  <a:gd name="T104" fmla="*/ 181 w 451"/>
                  <a:gd name="T105" fmla="*/ 2 h 61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51"/>
                  <a:gd name="T160" fmla="*/ 0 h 614"/>
                  <a:gd name="T161" fmla="*/ 451 w 451"/>
                  <a:gd name="T162" fmla="*/ 614 h 61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51" h="614">
                    <a:moveTo>
                      <a:pt x="200" y="3"/>
                    </a:moveTo>
                    <a:lnTo>
                      <a:pt x="206" y="10"/>
                    </a:lnTo>
                    <a:lnTo>
                      <a:pt x="221" y="6"/>
                    </a:lnTo>
                    <a:lnTo>
                      <a:pt x="238" y="15"/>
                    </a:lnTo>
                    <a:lnTo>
                      <a:pt x="240" y="16"/>
                    </a:lnTo>
                    <a:lnTo>
                      <a:pt x="263" y="28"/>
                    </a:lnTo>
                    <a:lnTo>
                      <a:pt x="266" y="29"/>
                    </a:lnTo>
                    <a:lnTo>
                      <a:pt x="271" y="32"/>
                    </a:lnTo>
                    <a:lnTo>
                      <a:pt x="279" y="38"/>
                    </a:lnTo>
                    <a:lnTo>
                      <a:pt x="280" y="38"/>
                    </a:lnTo>
                    <a:lnTo>
                      <a:pt x="284" y="41"/>
                    </a:lnTo>
                    <a:lnTo>
                      <a:pt x="286" y="42"/>
                    </a:lnTo>
                    <a:lnTo>
                      <a:pt x="309" y="36"/>
                    </a:lnTo>
                    <a:lnTo>
                      <a:pt x="300" y="44"/>
                    </a:lnTo>
                    <a:lnTo>
                      <a:pt x="293" y="53"/>
                    </a:lnTo>
                    <a:lnTo>
                      <a:pt x="291" y="55"/>
                    </a:lnTo>
                    <a:lnTo>
                      <a:pt x="291" y="57"/>
                    </a:lnTo>
                    <a:lnTo>
                      <a:pt x="290" y="58"/>
                    </a:lnTo>
                    <a:lnTo>
                      <a:pt x="282" y="62"/>
                    </a:lnTo>
                    <a:lnTo>
                      <a:pt x="283" y="63"/>
                    </a:lnTo>
                    <a:lnTo>
                      <a:pt x="290" y="74"/>
                    </a:lnTo>
                    <a:lnTo>
                      <a:pt x="303" y="79"/>
                    </a:lnTo>
                    <a:lnTo>
                      <a:pt x="307" y="83"/>
                    </a:lnTo>
                    <a:lnTo>
                      <a:pt x="317" y="93"/>
                    </a:lnTo>
                    <a:lnTo>
                      <a:pt x="320" y="96"/>
                    </a:lnTo>
                    <a:lnTo>
                      <a:pt x="321" y="99"/>
                    </a:lnTo>
                    <a:lnTo>
                      <a:pt x="321" y="101"/>
                    </a:lnTo>
                    <a:lnTo>
                      <a:pt x="314" y="102"/>
                    </a:lnTo>
                    <a:lnTo>
                      <a:pt x="314" y="104"/>
                    </a:lnTo>
                    <a:lnTo>
                      <a:pt x="309" y="109"/>
                    </a:lnTo>
                    <a:lnTo>
                      <a:pt x="309" y="110"/>
                    </a:lnTo>
                    <a:lnTo>
                      <a:pt x="310" y="112"/>
                    </a:lnTo>
                    <a:lnTo>
                      <a:pt x="312" y="126"/>
                    </a:lnTo>
                    <a:lnTo>
                      <a:pt x="308" y="138"/>
                    </a:lnTo>
                    <a:lnTo>
                      <a:pt x="327" y="144"/>
                    </a:lnTo>
                    <a:lnTo>
                      <a:pt x="329" y="146"/>
                    </a:lnTo>
                    <a:lnTo>
                      <a:pt x="329" y="144"/>
                    </a:lnTo>
                    <a:lnTo>
                      <a:pt x="329" y="142"/>
                    </a:lnTo>
                    <a:lnTo>
                      <a:pt x="329" y="138"/>
                    </a:lnTo>
                    <a:lnTo>
                      <a:pt x="330" y="139"/>
                    </a:lnTo>
                    <a:lnTo>
                      <a:pt x="335" y="139"/>
                    </a:lnTo>
                    <a:lnTo>
                      <a:pt x="338" y="140"/>
                    </a:lnTo>
                    <a:lnTo>
                      <a:pt x="342" y="143"/>
                    </a:lnTo>
                    <a:lnTo>
                      <a:pt x="343" y="144"/>
                    </a:lnTo>
                    <a:lnTo>
                      <a:pt x="347" y="147"/>
                    </a:lnTo>
                    <a:lnTo>
                      <a:pt x="347" y="148"/>
                    </a:lnTo>
                    <a:lnTo>
                      <a:pt x="341" y="160"/>
                    </a:lnTo>
                    <a:lnTo>
                      <a:pt x="331" y="181"/>
                    </a:lnTo>
                    <a:lnTo>
                      <a:pt x="343" y="186"/>
                    </a:lnTo>
                    <a:lnTo>
                      <a:pt x="347" y="188"/>
                    </a:lnTo>
                    <a:lnTo>
                      <a:pt x="360" y="193"/>
                    </a:lnTo>
                    <a:lnTo>
                      <a:pt x="373" y="206"/>
                    </a:lnTo>
                    <a:lnTo>
                      <a:pt x="384" y="194"/>
                    </a:lnTo>
                    <a:lnTo>
                      <a:pt x="385" y="193"/>
                    </a:lnTo>
                    <a:lnTo>
                      <a:pt x="397" y="188"/>
                    </a:lnTo>
                    <a:lnTo>
                      <a:pt x="403" y="197"/>
                    </a:lnTo>
                    <a:lnTo>
                      <a:pt x="403" y="215"/>
                    </a:lnTo>
                    <a:lnTo>
                      <a:pt x="403" y="226"/>
                    </a:lnTo>
                    <a:lnTo>
                      <a:pt x="409" y="252"/>
                    </a:lnTo>
                    <a:lnTo>
                      <a:pt x="409" y="253"/>
                    </a:lnTo>
                    <a:lnTo>
                      <a:pt x="405" y="260"/>
                    </a:lnTo>
                    <a:lnTo>
                      <a:pt x="406" y="266"/>
                    </a:lnTo>
                    <a:lnTo>
                      <a:pt x="410" y="275"/>
                    </a:lnTo>
                    <a:lnTo>
                      <a:pt x="422" y="315"/>
                    </a:lnTo>
                    <a:lnTo>
                      <a:pt x="423" y="316"/>
                    </a:lnTo>
                    <a:lnTo>
                      <a:pt x="422" y="316"/>
                    </a:lnTo>
                    <a:lnTo>
                      <a:pt x="409" y="322"/>
                    </a:lnTo>
                    <a:lnTo>
                      <a:pt x="407" y="325"/>
                    </a:lnTo>
                    <a:lnTo>
                      <a:pt x="397" y="342"/>
                    </a:lnTo>
                    <a:lnTo>
                      <a:pt x="384" y="362"/>
                    </a:lnTo>
                    <a:lnTo>
                      <a:pt x="373" y="364"/>
                    </a:lnTo>
                    <a:lnTo>
                      <a:pt x="373" y="366"/>
                    </a:lnTo>
                    <a:lnTo>
                      <a:pt x="371" y="366"/>
                    </a:lnTo>
                    <a:lnTo>
                      <a:pt x="367" y="367"/>
                    </a:lnTo>
                    <a:lnTo>
                      <a:pt x="369" y="375"/>
                    </a:lnTo>
                    <a:lnTo>
                      <a:pt x="392" y="397"/>
                    </a:lnTo>
                    <a:lnTo>
                      <a:pt x="394" y="404"/>
                    </a:lnTo>
                    <a:lnTo>
                      <a:pt x="399" y="419"/>
                    </a:lnTo>
                    <a:lnTo>
                      <a:pt x="396" y="432"/>
                    </a:lnTo>
                    <a:lnTo>
                      <a:pt x="401" y="445"/>
                    </a:lnTo>
                    <a:lnTo>
                      <a:pt x="415" y="452"/>
                    </a:lnTo>
                    <a:lnTo>
                      <a:pt x="437" y="474"/>
                    </a:lnTo>
                    <a:lnTo>
                      <a:pt x="451" y="493"/>
                    </a:lnTo>
                    <a:lnTo>
                      <a:pt x="449" y="497"/>
                    </a:lnTo>
                    <a:lnTo>
                      <a:pt x="448" y="498"/>
                    </a:lnTo>
                    <a:lnTo>
                      <a:pt x="444" y="502"/>
                    </a:lnTo>
                    <a:lnTo>
                      <a:pt x="443" y="515"/>
                    </a:lnTo>
                    <a:lnTo>
                      <a:pt x="439" y="516"/>
                    </a:lnTo>
                    <a:lnTo>
                      <a:pt x="423" y="523"/>
                    </a:lnTo>
                    <a:lnTo>
                      <a:pt x="420" y="525"/>
                    </a:lnTo>
                    <a:lnTo>
                      <a:pt x="419" y="527"/>
                    </a:lnTo>
                    <a:lnTo>
                      <a:pt x="398" y="520"/>
                    </a:lnTo>
                    <a:lnTo>
                      <a:pt x="393" y="511"/>
                    </a:lnTo>
                    <a:lnTo>
                      <a:pt x="392" y="514"/>
                    </a:lnTo>
                    <a:lnTo>
                      <a:pt x="389" y="520"/>
                    </a:lnTo>
                    <a:lnTo>
                      <a:pt x="390" y="529"/>
                    </a:lnTo>
                    <a:lnTo>
                      <a:pt x="385" y="535"/>
                    </a:lnTo>
                    <a:lnTo>
                      <a:pt x="405" y="537"/>
                    </a:lnTo>
                    <a:lnTo>
                      <a:pt x="415" y="546"/>
                    </a:lnTo>
                    <a:lnTo>
                      <a:pt x="414" y="552"/>
                    </a:lnTo>
                    <a:lnTo>
                      <a:pt x="418" y="559"/>
                    </a:lnTo>
                    <a:lnTo>
                      <a:pt x="409" y="569"/>
                    </a:lnTo>
                    <a:lnTo>
                      <a:pt x="403" y="578"/>
                    </a:lnTo>
                    <a:lnTo>
                      <a:pt x="397" y="589"/>
                    </a:lnTo>
                    <a:lnTo>
                      <a:pt x="394" y="601"/>
                    </a:lnTo>
                    <a:lnTo>
                      <a:pt x="396" y="601"/>
                    </a:lnTo>
                    <a:lnTo>
                      <a:pt x="394" y="605"/>
                    </a:lnTo>
                    <a:lnTo>
                      <a:pt x="393" y="608"/>
                    </a:lnTo>
                    <a:lnTo>
                      <a:pt x="393" y="609"/>
                    </a:lnTo>
                    <a:lnTo>
                      <a:pt x="393" y="610"/>
                    </a:lnTo>
                    <a:lnTo>
                      <a:pt x="389" y="609"/>
                    </a:lnTo>
                    <a:lnTo>
                      <a:pt x="388" y="609"/>
                    </a:lnTo>
                    <a:lnTo>
                      <a:pt x="388" y="608"/>
                    </a:lnTo>
                    <a:lnTo>
                      <a:pt x="386" y="609"/>
                    </a:lnTo>
                    <a:lnTo>
                      <a:pt x="385" y="609"/>
                    </a:lnTo>
                    <a:lnTo>
                      <a:pt x="382" y="610"/>
                    </a:lnTo>
                    <a:lnTo>
                      <a:pt x="381" y="614"/>
                    </a:lnTo>
                    <a:lnTo>
                      <a:pt x="371" y="614"/>
                    </a:lnTo>
                    <a:lnTo>
                      <a:pt x="371" y="612"/>
                    </a:lnTo>
                    <a:lnTo>
                      <a:pt x="365" y="605"/>
                    </a:lnTo>
                    <a:lnTo>
                      <a:pt x="360" y="603"/>
                    </a:lnTo>
                    <a:lnTo>
                      <a:pt x="354" y="597"/>
                    </a:lnTo>
                    <a:lnTo>
                      <a:pt x="343" y="588"/>
                    </a:lnTo>
                    <a:lnTo>
                      <a:pt x="341" y="589"/>
                    </a:lnTo>
                    <a:lnTo>
                      <a:pt x="339" y="588"/>
                    </a:lnTo>
                    <a:lnTo>
                      <a:pt x="334" y="580"/>
                    </a:lnTo>
                    <a:lnTo>
                      <a:pt x="337" y="576"/>
                    </a:lnTo>
                    <a:lnTo>
                      <a:pt x="322" y="540"/>
                    </a:lnTo>
                    <a:lnTo>
                      <a:pt x="320" y="507"/>
                    </a:lnTo>
                    <a:lnTo>
                      <a:pt x="316" y="503"/>
                    </a:lnTo>
                    <a:lnTo>
                      <a:pt x="307" y="477"/>
                    </a:lnTo>
                    <a:lnTo>
                      <a:pt x="291" y="477"/>
                    </a:lnTo>
                    <a:lnTo>
                      <a:pt x="290" y="477"/>
                    </a:lnTo>
                    <a:lnTo>
                      <a:pt x="295" y="481"/>
                    </a:lnTo>
                    <a:lnTo>
                      <a:pt x="288" y="486"/>
                    </a:lnTo>
                    <a:lnTo>
                      <a:pt x="282" y="491"/>
                    </a:lnTo>
                    <a:lnTo>
                      <a:pt x="280" y="487"/>
                    </a:lnTo>
                    <a:lnTo>
                      <a:pt x="275" y="499"/>
                    </a:lnTo>
                    <a:lnTo>
                      <a:pt x="275" y="504"/>
                    </a:lnTo>
                    <a:lnTo>
                      <a:pt x="274" y="506"/>
                    </a:lnTo>
                    <a:lnTo>
                      <a:pt x="275" y="510"/>
                    </a:lnTo>
                    <a:lnTo>
                      <a:pt x="276" y="516"/>
                    </a:lnTo>
                    <a:lnTo>
                      <a:pt x="276" y="517"/>
                    </a:lnTo>
                    <a:lnTo>
                      <a:pt x="276" y="521"/>
                    </a:lnTo>
                    <a:lnTo>
                      <a:pt x="271" y="519"/>
                    </a:lnTo>
                    <a:lnTo>
                      <a:pt x="248" y="507"/>
                    </a:lnTo>
                    <a:lnTo>
                      <a:pt x="249" y="502"/>
                    </a:lnTo>
                    <a:lnTo>
                      <a:pt x="249" y="499"/>
                    </a:lnTo>
                    <a:lnTo>
                      <a:pt x="238" y="498"/>
                    </a:lnTo>
                    <a:lnTo>
                      <a:pt x="232" y="498"/>
                    </a:lnTo>
                    <a:lnTo>
                      <a:pt x="224" y="493"/>
                    </a:lnTo>
                    <a:lnTo>
                      <a:pt x="224" y="486"/>
                    </a:lnTo>
                    <a:lnTo>
                      <a:pt x="228" y="478"/>
                    </a:lnTo>
                    <a:lnTo>
                      <a:pt x="219" y="468"/>
                    </a:lnTo>
                    <a:lnTo>
                      <a:pt x="215" y="451"/>
                    </a:lnTo>
                    <a:lnTo>
                      <a:pt x="215" y="448"/>
                    </a:lnTo>
                    <a:lnTo>
                      <a:pt x="218" y="443"/>
                    </a:lnTo>
                    <a:lnTo>
                      <a:pt x="212" y="438"/>
                    </a:lnTo>
                    <a:lnTo>
                      <a:pt x="208" y="432"/>
                    </a:lnTo>
                    <a:lnTo>
                      <a:pt x="195" y="423"/>
                    </a:lnTo>
                    <a:lnTo>
                      <a:pt x="190" y="419"/>
                    </a:lnTo>
                    <a:lnTo>
                      <a:pt x="176" y="410"/>
                    </a:lnTo>
                    <a:lnTo>
                      <a:pt x="166" y="404"/>
                    </a:lnTo>
                    <a:lnTo>
                      <a:pt x="164" y="394"/>
                    </a:lnTo>
                    <a:lnTo>
                      <a:pt x="157" y="393"/>
                    </a:lnTo>
                    <a:lnTo>
                      <a:pt x="155" y="392"/>
                    </a:lnTo>
                    <a:lnTo>
                      <a:pt x="143" y="384"/>
                    </a:lnTo>
                    <a:lnTo>
                      <a:pt x="135" y="380"/>
                    </a:lnTo>
                    <a:lnTo>
                      <a:pt x="131" y="376"/>
                    </a:lnTo>
                    <a:lnTo>
                      <a:pt x="130" y="370"/>
                    </a:lnTo>
                    <a:lnTo>
                      <a:pt x="130" y="368"/>
                    </a:lnTo>
                    <a:lnTo>
                      <a:pt x="101" y="347"/>
                    </a:lnTo>
                    <a:lnTo>
                      <a:pt x="94" y="336"/>
                    </a:lnTo>
                    <a:lnTo>
                      <a:pt x="87" y="339"/>
                    </a:lnTo>
                    <a:lnTo>
                      <a:pt x="72" y="328"/>
                    </a:lnTo>
                    <a:lnTo>
                      <a:pt x="68" y="315"/>
                    </a:lnTo>
                    <a:lnTo>
                      <a:pt x="68" y="312"/>
                    </a:lnTo>
                    <a:lnTo>
                      <a:pt x="67" y="309"/>
                    </a:lnTo>
                    <a:lnTo>
                      <a:pt x="63" y="308"/>
                    </a:lnTo>
                    <a:lnTo>
                      <a:pt x="64" y="305"/>
                    </a:lnTo>
                    <a:lnTo>
                      <a:pt x="66" y="298"/>
                    </a:lnTo>
                    <a:lnTo>
                      <a:pt x="60" y="294"/>
                    </a:lnTo>
                    <a:lnTo>
                      <a:pt x="66" y="295"/>
                    </a:lnTo>
                    <a:lnTo>
                      <a:pt x="76" y="286"/>
                    </a:lnTo>
                    <a:lnTo>
                      <a:pt x="76" y="284"/>
                    </a:lnTo>
                    <a:lnTo>
                      <a:pt x="79" y="283"/>
                    </a:lnTo>
                    <a:lnTo>
                      <a:pt x="87" y="278"/>
                    </a:lnTo>
                    <a:lnTo>
                      <a:pt x="92" y="274"/>
                    </a:lnTo>
                    <a:lnTo>
                      <a:pt x="93" y="269"/>
                    </a:lnTo>
                    <a:lnTo>
                      <a:pt x="88" y="265"/>
                    </a:lnTo>
                    <a:lnTo>
                      <a:pt x="83" y="260"/>
                    </a:lnTo>
                    <a:lnTo>
                      <a:pt x="83" y="252"/>
                    </a:lnTo>
                    <a:lnTo>
                      <a:pt x="84" y="245"/>
                    </a:lnTo>
                    <a:lnTo>
                      <a:pt x="89" y="243"/>
                    </a:lnTo>
                    <a:lnTo>
                      <a:pt x="100" y="245"/>
                    </a:lnTo>
                    <a:lnTo>
                      <a:pt x="104" y="241"/>
                    </a:lnTo>
                    <a:lnTo>
                      <a:pt x="106" y="239"/>
                    </a:lnTo>
                    <a:lnTo>
                      <a:pt x="101" y="218"/>
                    </a:lnTo>
                    <a:lnTo>
                      <a:pt x="93" y="214"/>
                    </a:lnTo>
                    <a:lnTo>
                      <a:pt x="92" y="214"/>
                    </a:lnTo>
                    <a:lnTo>
                      <a:pt x="89" y="215"/>
                    </a:lnTo>
                    <a:lnTo>
                      <a:pt x="88" y="216"/>
                    </a:lnTo>
                    <a:lnTo>
                      <a:pt x="84" y="218"/>
                    </a:lnTo>
                    <a:lnTo>
                      <a:pt x="83" y="219"/>
                    </a:lnTo>
                    <a:lnTo>
                      <a:pt x="77" y="216"/>
                    </a:lnTo>
                    <a:lnTo>
                      <a:pt x="67" y="211"/>
                    </a:lnTo>
                    <a:lnTo>
                      <a:pt x="62" y="209"/>
                    </a:lnTo>
                    <a:lnTo>
                      <a:pt x="62" y="207"/>
                    </a:lnTo>
                    <a:lnTo>
                      <a:pt x="58" y="184"/>
                    </a:lnTo>
                    <a:lnTo>
                      <a:pt x="59" y="174"/>
                    </a:lnTo>
                    <a:lnTo>
                      <a:pt x="62" y="164"/>
                    </a:lnTo>
                    <a:lnTo>
                      <a:pt x="59" y="163"/>
                    </a:lnTo>
                    <a:lnTo>
                      <a:pt x="58" y="161"/>
                    </a:lnTo>
                    <a:lnTo>
                      <a:pt x="53" y="159"/>
                    </a:lnTo>
                    <a:lnTo>
                      <a:pt x="43" y="152"/>
                    </a:lnTo>
                    <a:lnTo>
                      <a:pt x="38" y="154"/>
                    </a:lnTo>
                    <a:lnTo>
                      <a:pt x="37" y="154"/>
                    </a:lnTo>
                    <a:lnTo>
                      <a:pt x="28" y="155"/>
                    </a:lnTo>
                    <a:lnTo>
                      <a:pt x="12" y="156"/>
                    </a:lnTo>
                    <a:lnTo>
                      <a:pt x="13" y="148"/>
                    </a:lnTo>
                    <a:lnTo>
                      <a:pt x="4" y="122"/>
                    </a:lnTo>
                    <a:lnTo>
                      <a:pt x="4" y="121"/>
                    </a:lnTo>
                    <a:lnTo>
                      <a:pt x="4" y="114"/>
                    </a:lnTo>
                    <a:lnTo>
                      <a:pt x="4" y="109"/>
                    </a:lnTo>
                    <a:lnTo>
                      <a:pt x="4" y="108"/>
                    </a:lnTo>
                    <a:lnTo>
                      <a:pt x="4" y="96"/>
                    </a:lnTo>
                    <a:lnTo>
                      <a:pt x="5" y="84"/>
                    </a:lnTo>
                    <a:lnTo>
                      <a:pt x="3" y="83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2"/>
                    </a:lnTo>
                    <a:lnTo>
                      <a:pt x="8" y="67"/>
                    </a:lnTo>
                    <a:lnTo>
                      <a:pt x="11" y="59"/>
                    </a:lnTo>
                    <a:lnTo>
                      <a:pt x="24" y="59"/>
                    </a:lnTo>
                    <a:lnTo>
                      <a:pt x="32" y="68"/>
                    </a:lnTo>
                    <a:lnTo>
                      <a:pt x="38" y="63"/>
                    </a:lnTo>
                    <a:lnTo>
                      <a:pt x="33" y="53"/>
                    </a:lnTo>
                    <a:lnTo>
                      <a:pt x="41" y="48"/>
                    </a:lnTo>
                    <a:lnTo>
                      <a:pt x="45" y="45"/>
                    </a:lnTo>
                    <a:lnTo>
                      <a:pt x="49" y="42"/>
                    </a:lnTo>
                    <a:lnTo>
                      <a:pt x="54" y="38"/>
                    </a:lnTo>
                    <a:lnTo>
                      <a:pt x="64" y="38"/>
                    </a:lnTo>
                    <a:lnTo>
                      <a:pt x="68" y="45"/>
                    </a:lnTo>
                    <a:lnTo>
                      <a:pt x="84" y="44"/>
                    </a:lnTo>
                    <a:lnTo>
                      <a:pt x="100" y="27"/>
                    </a:lnTo>
                    <a:lnTo>
                      <a:pt x="100" y="25"/>
                    </a:lnTo>
                    <a:lnTo>
                      <a:pt x="105" y="20"/>
                    </a:lnTo>
                    <a:lnTo>
                      <a:pt x="105" y="19"/>
                    </a:lnTo>
                    <a:lnTo>
                      <a:pt x="109" y="15"/>
                    </a:lnTo>
                    <a:lnTo>
                      <a:pt x="115" y="7"/>
                    </a:lnTo>
                    <a:lnTo>
                      <a:pt x="139" y="0"/>
                    </a:lnTo>
                    <a:lnTo>
                      <a:pt x="172" y="0"/>
                    </a:lnTo>
                    <a:lnTo>
                      <a:pt x="181" y="2"/>
                    </a:lnTo>
                    <a:lnTo>
                      <a:pt x="200" y="3"/>
                    </a:lnTo>
                    <a:close/>
                  </a:path>
                </a:pathLst>
              </a:custGeom>
              <a:solidFill>
                <a:srgbClr val="E0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4" name="Freeform 10"/>
              <p:cNvSpPr>
                <a:spLocks/>
              </p:cNvSpPr>
              <p:nvPr/>
            </p:nvSpPr>
            <p:spPr bwMode="auto">
              <a:xfrm>
                <a:off x="1862" y="3124"/>
                <a:ext cx="411" cy="460"/>
              </a:xfrm>
              <a:custGeom>
                <a:avLst/>
                <a:gdLst>
                  <a:gd name="T0" fmla="*/ 171 w 411"/>
                  <a:gd name="T1" fmla="*/ 40 h 460"/>
                  <a:gd name="T2" fmla="*/ 197 w 411"/>
                  <a:gd name="T3" fmla="*/ 57 h 460"/>
                  <a:gd name="T4" fmla="*/ 230 w 411"/>
                  <a:gd name="T5" fmla="*/ 83 h 460"/>
                  <a:gd name="T6" fmla="*/ 258 w 411"/>
                  <a:gd name="T7" fmla="*/ 107 h 460"/>
                  <a:gd name="T8" fmla="*/ 268 w 411"/>
                  <a:gd name="T9" fmla="*/ 142 h 460"/>
                  <a:gd name="T10" fmla="*/ 278 w 411"/>
                  <a:gd name="T11" fmla="*/ 162 h 460"/>
                  <a:gd name="T12" fmla="*/ 311 w 411"/>
                  <a:gd name="T13" fmla="*/ 183 h 460"/>
                  <a:gd name="T14" fmla="*/ 315 w 411"/>
                  <a:gd name="T15" fmla="*/ 174 h 460"/>
                  <a:gd name="T16" fmla="*/ 320 w 411"/>
                  <a:gd name="T17" fmla="*/ 151 h 460"/>
                  <a:gd name="T18" fmla="*/ 335 w 411"/>
                  <a:gd name="T19" fmla="*/ 145 h 460"/>
                  <a:gd name="T20" fmla="*/ 356 w 411"/>
                  <a:gd name="T21" fmla="*/ 167 h 460"/>
                  <a:gd name="T22" fmla="*/ 374 w 411"/>
                  <a:gd name="T23" fmla="*/ 244 h 460"/>
                  <a:gd name="T24" fmla="*/ 383 w 411"/>
                  <a:gd name="T25" fmla="*/ 252 h 460"/>
                  <a:gd name="T26" fmla="*/ 405 w 411"/>
                  <a:gd name="T27" fmla="*/ 269 h 460"/>
                  <a:gd name="T28" fmla="*/ 409 w 411"/>
                  <a:gd name="T29" fmla="*/ 293 h 460"/>
                  <a:gd name="T30" fmla="*/ 384 w 411"/>
                  <a:gd name="T31" fmla="*/ 312 h 460"/>
                  <a:gd name="T32" fmla="*/ 375 w 411"/>
                  <a:gd name="T33" fmla="*/ 336 h 460"/>
                  <a:gd name="T34" fmla="*/ 373 w 411"/>
                  <a:gd name="T35" fmla="*/ 341 h 460"/>
                  <a:gd name="T36" fmla="*/ 370 w 411"/>
                  <a:gd name="T37" fmla="*/ 349 h 460"/>
                  <a:gd name="T38" fmla="*/ 373 w 411"/>
                  <a:gd name="T39" fmla="*/ 356 h 460"/>
                  <a:gd name="T40" fmla="*/ 374 w 411"/>
                  <a:gd name="T41" fmla="*/ 366 h 460"/>
                  <a:gd name="T42" fmla="*/ 382 w 411"/>
                  <a:gd name="T43" fmla="*/ 371 h 460"/>
                  <a:gd name="T44" fmla="*/ 396 w 411"/>
                  <a:gd name="T45" fmla="*/ 396 h 460"/>
                  <a:gd name="T46" fmla="*/ 403 w 411"/>
                  <a:gd name="T47" fmla="*/ 437 h 460"/>
                  <a:gd name="T48" fmla="*/ 379 w 411"/>
                  <a:gd name="T49" fmla="*/ 449 h 460"/>
                  <a:gd name="T50" fmla="*/ 377 w 411"/>
                  <a:gd name="T51" fmla="*/ 397 h 460"/>
                  <a:gd name="T52" fmla="*/ 362 w 411"/>
                  <a:gd name="T53" fmla="*/ 397 h 460"/>
                  <a:gd name="T54" fmla="*/ 352 w 411"/>
                  <a:gd name="T55" fmla="*/ 397 h 460"/>
                  <a:gd name="T56" fmla="*/ 337 w 411"/>
                  <a:gd name="T57" fmla="*/ 395 h 460"/>
                  <a:gd name="T58" fmla="*/ 322 w 411"/>
                  <a:gd name="T59" fmla="*/ 396 h 460"/>
                  <a:gd name="T60" fmla="*/ 323 w 411"/>
                  <a:gd name="T61" fmla="*/ 442 h 460"/>
                  <a:gd name="T62" fmla="*/ 318 w 411"/>
                  <a:gd name="T63" fmla="*/ 450 h 460"/>
                  <a:gd name="T64" fmla="*/ 285 w 411"/>
                  <a:gd name="T65" fmla="*/ 449 h 460"/>
                  <a:gd name="T66" fmla="*/ 271 w 411"/>
                  <a:gd name="T67" fmla="*/ 460 h 460"/>
                  <a:gd name="T68" fmla="*/ 251 w 411"/>
                  <a:gd name="T69" fmla="*/ 438 h 460"/>
                  <a:gd name="T70" fmla="*/ 248 w 411"/>
                  <a:gd name="T71" fmla="*/ 418 h 460"/>
                  <a:gd name="T72" fmla="*/ 234 w 411"/>
                  <a:gd name="T73" fmla="*/ 382 h 460"/>
                  <a:gd name="T74" fmla="*/ 217 w 411"/>
                  <a:gd name="T75" fmla="*/ 344 h 460"/>
                  <a:gd name="T76" fmla="*/ 218 w 411"/>
                  <a:gd name="T77" fmla="*/ 318 h 460"/>
                  <a:gd name="T78" fmla="*/ 196 w 411"/>
                  <a:gd name="T79" fmla="*/ 295 h 460"/>
                  <a:gd name="T80" fmla="*/ 165 w 411"/>
                  <a:gd name="T81" fmla="*/ 244 h 460"/>
                  <a:gd name="T82" fmla="*/ 83 w 411"/>
                  <a:gd name="T83" fmla="*/ 236 h 460"/>
                  <a:gd name="T84" fmla="*/ 21 w 411"/>
                  <a:gd name="T85" fmla="*/ 244 h 460"/>
                  <a:gd name="T86" fmla="*/ 30 w 411"/>
                  <a:gd name="T87" fmla="*/ 201 h 460"/>
                  <a:gd name="T88" fmla="*/ 44 w 411"/>
                  <a:gd name="T89" fmla="*/ 142 h 460"/>
                  <a:gd name="T90" fmla="*/ 35 w 411"/>
                  <a:gd name="T91" fmla="*/ 111 h 460"/>
                  <a:gd name="T92" fmla="*/ 10 w 411"/>
                  <a:gd name="T93" fmla="*/ 100 h 460"/>
                  <a:gd name="T94" fmla="*/ 35 w 411"/>
                  <a:gd name="T95" fmla="*/ 81 h 460"/>
                  <a:gd name="T96" fmla="*/ 56 w 411"/>
                  <a:gd name="T97" fmla="*/ 57 h 460"/>
                  <a:gd name="T98" fmla="*/ 81 w 411"/>
                  <a:gd name="T99" fmla="*/ 45 h 460"/>
                  <a:gd name="T100" fmla="*/ 120 w 411"/>
                  <a:gd name="T101" fmla="*/ 31 h 460"/>
                  <a:gd name="T102" fmla="*/ 121 w 411"/>
                  <a:gd name="T103" fmla="*/ 7 h 46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1"/>
                  <a:gd name="T157" fmla="*/ 0 h 460"/>
                  <a:gd name="T158" fmla="*/ 411 w 411"/>
                  <a:gd name="T159" fmla="*/ 460 h 46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1" h="460">
                    <a:moveTo>
                      <a:pt x="141" y="11"/>
                    </a:moveTo>
                    <a:lnTo>
                      <a:pt x="170" y="32"/>
                    </a:lnTo>
                    <a:lnTo>
                      <a:pt x="170" y="34"/>
                    </a:lnTo>
                    <a:lnTo>
                      <a:pt x="171" y="40"/>
                    </a:lnTo>
                    <a:lnTo>
                      <a:pt x="175" y="44"/>
                    </a:lnTo>
                    <a:lnTo>
                      <a:pt x="183" y="48"/>
                    </a:lnTo>
                    <a:lnTo>
                      <a:pt x="195" y="56"/>
                    </a:lnTo>
                    <a:lnTo>
                      <a:pt x="197" y="57"/>
                    </a:lnTo>
                    <a:lnTo>
                      <a:pt x="204" y="58"/>
                    </a:lnTo>
                    <a:lnTo>
                      <a:pt x="206" y="68"/>
                    </a:lnTo>
                    <a:lnTo>
                      <a:pt x="216" y="74"/>
                    </a:lnTo>
                    <a:lnTo>
                      <a:pt x="230" y="83"/>
                    </a:lnTo>
                    <a:lnTo>
                      <a:pt x="235" y="87"/>
                    </a:lnTo>
                    <a:lnTo>
                      <a:pt x="248" y="96"/>
                    </a:lnTo>
                    <a:lnTo>
                      <a:pt x="252" y="102"/>
                    </a:lnTo>
                    <a:lnTo>
                      <a:pt x="258" y="107"/>
                    </a:lnTo>
                    <a:lnTo>
                      <a:pt x="255" y="112"/>
                    </a:lnTo>
                    <a:lnTo>
                      <a:pt x="255" y="115"/>
                    </a:lnTo>
                    <a:lnTo>
                      <a:pt x="259" y="132"/>
                    </a:lnTo>
                    <a:lnTo>
                      <a:pt x="268" y="142"/>
                    </a:lnTo>
                    <a:lnTo>
                      <a:pt x="264" y="150"/>
                    </a:lnTo>
                    <a:lnTo>
                      <a:pt x="264" y="157"/>
                    </a:lnTo>
                    <a:lnTo>
                      <a:pt x="272" y="162"/>
                    </a:lnTo>
                    <a:lnTo>
                      <a:pt x="278" y="162"/>
                    </a:lnTo>
                    <a:lnTo>
                      <a:pt x="289" y="163"/>
                    </a:lnTo>
                    <a:lnTo>
                      <a:pt x="289" y="166"/>
                    </a:lnTo>
                    <a:lnTo>
                      <a:pt x="288" y="171"/>
                    </a:lnTo>
                    <a:lnTo>
                      <a:pt x="311" y="183"/>
                    </a:lnTo>
                    <a:lnTo>
                      <a:pt x="316" y="185"/>
                    </a:lnTo>
                    <a:lnTo>
                      <a:pt x="316" y="181"/>
                    </a:lnTo>
                    <a:lnTo>
                      <a:pt x="316" y="180"/>
                    </a:lnTo>
                    <a:lnTo>
                      <a:pt x="315" y="174"/>
                    </a:lnTo>
                    <a:lnTo>
                      <a:pt x="314" y="170"/>
                    </a:lnTo>
                    <a:lnTo>
                      <a:pt x="315" y="168"/>
                    </a:lnTo>
                    <a:lnTo>
                      <a:pt x="315" y="163"/>
                    </a:lnTo>
                    <a:lnTo>
                      <a:pt x="320" y="151"/>
                    </a:lnTo>
                    <a:lnTo>
                      <a:pt x="322" y="155"/>
                    </a:lnTo>
                    <a:lnTo>
                      <a:pt x="328" y="150"/>
                    </a:lnTo>
                    <a:lnTo>
                      <a:pt x="335" y="145"/>
                    </a:lnTo>
                    <a:lnTo>
                      <a:pt x="330" y="141"/>
                    </a:lnTo>
                    <a:lnTo>
                      <a:pt x="331" y="141"/>
                    </a:lnTo>
                    <a:lnTo>
                      <a:pt x="347" y="141"/>
                    </a:lnTo>
                    <a:lnTo>
                      <a:pt x="356" y="167"/>
                    </a:lnTo>
                    <a:lnTo>
                      <a:pt x="360" y="171"/>
                    </a:lnTo>
                    <a:lnTo>
                      <a:pt x="362" y="204"/>
                    </a:lnTo>
                    <a:lnTo>
                      <a:pt x="377" y="240"/>
                    </a:lnTo>
                    <a:lnTo>
                      <a:pt x="374" y="244"/>
                    </a:lnTo>
                    <a:lnTo>
                      <a:pt x="379" y="252"/>
                    </a:lnTo>
                    <a:lnTo>
                      <a:pt x="381" y="253"/>
                    </a:lnTo>
                    <a:lnTo>
                      <a:pt x="383" y="252"/>
                    </a:lnTo>
                    <a:lnTo>
                      <a:pt x="394" y="261"/>
                    </a:lnTo>
                    <a:lnTo>
                      <a:pt x="400" y="267"/>
                    </a:lnTo>
                    <a:lnTo>
                      <a:pt x="405" y="269"/>
                    </a:lnTo>
                    <a:lnTo>
                      <a:pt x="411" y="276"/>
                    </a:lnTo>
                    <a:lnTo>
                      <a:pt x="411" y="278"/>
                    </a:lnTo>
                    <a:lnTo>
                      <a:pt x="407" y="282"/>
                    </a:lnTo>
                    <a:lnTo>
                      <a:pt x="409" y="293"/>
                    </a:lnTo>
                    <a:lnTo>
                      <a:pt x="394" y="307"/>
                    </a:lnTo>
                    <a:lnTo>
                      <a:pt x="392" y="303"/>
                    </a:lnTo>
                    <a:lnTo>
                      <a:pt x="387" y="303"/>
                    </a:lnTo>
                    <a:lnTo>
                      <a:pt x="384" y="312"/>
                    </a:lnTo>
                    <a:lnTo>
                      <a:pt x="379" y="316"/>
                    </a:lnTo>
                    <a:lnTo>
                      <a:pt x="375" y="322"/>
                    </a:lnTo>
                    <a:lnTo>
                      <a:pt x="374" y="322"/>
                    </a:lnTo>
                    <a:lnTo>
                      <a:pt x="375" y="336"/>
                    </a:lnTo>
                    <a:lnTo>
                      <a:pt x="375" y="339"/>
                    </a:lnTo>
                    <a:lnTo>
                      <a:pt x="374" y="340"/>
                    </a:lnTo>
                    <a:lnTo>
                      <a:pt x="373" y="341"/>
                    </a:lnTo>
                    <a:lnTo>
                      <a:pt x="373" y="343"/>
                    </a:lnTo>
                    <a:lnTo>
                      <a:pt x="370" y="345"/>
                    </a:lnTo>
                    <a:lnTo>
                      <a:pt x="370" y="348"/>
                    </a:lnTo>
                    <a:lnTo>
                      <a:pt x="370" y="349"/>
                    </a:lnTo>
                    <a:lnTo>
                      <a:pt x="370" y="350"/>
                    </a:lnTo>
                    <a:lnTo>
                      <a:pt x="371" y="352"/>
                    </a:lnTo>
                    <a:lnTo>
                      <a:pt x="371" y="353"/>
                    </a:lnTo>
                    <a:lnTo>
                      <a:pt x="373" y="356"/>
                    </a:lnTo>
                    <a:lnTo>
                      <a:pt x="373" y="358"/>
                    </a:lnTo>
                    <a:lnTo>
                      <a:pt x="370" y="365"/>
                    </a:lnTo>
                    <a:lnTo>
                      <a:pt x="374" y="366"/>
                    </a:lnTo>
                    <a:lnTo>
                      <a:pt x="379" y="369"/>
                    </a:lnTo>
                    <a:lnTo>
                      <a:pt x="381" y="371"/>
                    </a:lnTo>
                    <a:lnTo>
                      <a:pt x="382" y="371"/>
                    </a:lnTo>
                    <a:lnTo>
                      <a:pt x="391" y="370"/>
                    </a:lnTo>
                    <a:lnTo>
                      <a:pt x="398" y="369"/>
                    </a:lnTo>
                    <a:lnTo>
                      <a:pt x="396" y="373"/>
                    </a:lnTo>
                    <a:lnTo>
                      <a:pt x="396" y="396"/>
                    </a:lnTo>
                    <a:lnTo>
                      <a:pt x="404" y="403"/>
                    </a:lnTo>
                    <a:lnTo>
                      <a:pt x="405" y="415"/>
                    </a:lnTo>
                    <a:lnTo>
                      <a:pt x="403" y="437"/>
                    </a:lnTo>
                    <a:lnTo>
                      <a:pt x="392" y="455"/>
                    </a:lnTo>
                    <a:lnTo>
                      <a:pt x="391" y="456"/>
                    </a:lnTo>
                    <a:lnTo>
                      <a:pt x="388" y="455"/>
                    </a:lnTo>
                    <a:lnTo>
                      <a:pt x="379" y="449"/>
                    </a:lnTo>
                    <a:lnTo>
                      <a:pt x="371" y="439"/>
                    </a:lnTo>
                    <a:lnTo>
                      <a:pt x="373" y="435"/>
                    </a:lnTo>
                    <a:lnTo>
                      <a:pt x="378" y="417"/>
                    </a:lnTo>
                    <a:lnTo>
                      <a:pt x="377" y="397"/>
                    </a:lnTo>
                    <a:lnTo>
                      <a:pt x="366" y="390"/>
                    </a:lnTo>
                    <a:lnTo>
                      <a:pt x="365" y="392"/>
                    </a:lnTo>
                    <a:lnTo>
                      <a:pt x="364" y="394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7" y="396"/>
                    </a:lnTo>
                    <a:lnTo>
                      <a:pt x="352" y="397"/>
                    </a:lnTo>
                    <a:lnTo>
                      <a:pt x="349" y="397"/>
                    </a:lnTo>
                    <a:lnTo>
                      <a:pt x="343" y="396"/>
                    </a:lnTo>
                    <a:lnTo>
                      <a:pt x="337" y="395"/>
                    </a:lnTo>
                    <a:lnTo>
                      <a:pt x="333" y="403"/>
                    </a:lnTo>
                    <a:lnTo>
                      <a:pt x="327" y="403"/>
                    </a:lnTo>
                    <a:lnTo>
                      <a:pt x="323" y="396"/>
                    </a:lnTo>
                    <a:lnTo>
                      <a:pt x="322" y="396"/>
                    </a:lnTo>
                    <a:lnTo>
                      <a:pt x="320" y="401"/>
                    </a:lnTo>
                    <a:lnTo>
                      <a:pt x="318" y="408"/>
                    </a:lnTo>
                    <a:lnTo>
                      <a:pt x="309" y="417"/>
                    </a:lnTo>
                    <a:lnTo>
                      <a:pt x="323" y="442"/>
                    </a:lnTo>
                    <a:lnTo>
                      <a:pt x="327" y="447"/>
                    </a:lnTo>
                    <a:lnTo>
                      <a:pt x="320" y="450"/>
                    </a:lnTo>
                    <a:lnTo>
                      <a:pt x="319" y="451"/>
                    </a:lnTo>
                    <a:lnTo>
                      <a:pt x="318" y="450"/>
                    </a:lnTo>
                    <a:lnTo>
                      <a:pt x="311" y="447"/>
                    </a:lnTo>
                    <a:lnTo>
                      <a:pt x="307" y="450"/>
                    </a:lnTo>
                    <a:lnTo>
                      <a:pt x="293" y="446"/>
                    </a:lnTo>
                    <a:lnTo>
                      <a:pt x="285" y="449"/>
                    </a:lnTo>
                    <a:lnTo>
                      <a:pt x="286" y="455"/>
                    </a:lnTo>
                    <a:lnTo>
                      <a:pt x="288" y="460"/>
                    </a:lnTo>
                    <a:lnTo>
                      <a:pt x="278" y="460"/>
                    </a:lnTo>
                    <a:lnTo>
                      <a:pt x="271" y="460"/>
                    </a:lnTo>
                    <a:lnTo>
                      <a:pt x="267" y="455"/>
                    </a:lnTo>
                    <a:lnTo>
                      <a:pt x="259" y="438"/>
                    </a:lnTo>
                    <a:lnTo>
                      <a:pt x="251" y="438"/>
                    </a:lnTo>
                    <a:lnTo>
                      <a:pt x="247" y="438"/>
                    </a:lnTo>
                    <a:lnTo>
                      <a:pt x="255" y="424"/>
                    </a:lnTo>
                    <a:lnTo>
                      <a:pt x="248" y="418"/>
                    </a:lnTo>
                    <a:lnTo>
                      <a:pt x="247" y="405"/>
                    </a:lnTo>
                    <a:lnTo>
                      <a:pt x="246" y="401"/>
                    </a:lnTo>
                    <a:lnTo>
                      <a:pt x="243" y="384"/>
                    </a:lnTo>
                    <a:lnTo>
                      <a:pt x="234" y="382"/>
                    </a:lnTo>
                    <a:lnTo>
                      <a:pt x="237" y="371"/>
                    </a:lnTo>
                    <a:lnTo>
                      <a:pt x="238" y="369"/>
                    </a:lnTo>
                    <a:lnTo>
                      <a:pt x="240" y="358"/>
                    </a:lnTo>
                    <a:lnTo>
                      <a:pt x="217" y="344"/>
                    </a:lnTo>
                    <a:lnTo>
                      <a:pt x="218" y="331"/>
                    </a:lnTo>
                    <a:lnTo>
                      <a:pt x="218" y="327"/>
                    </a:lnTo>
                    <a:lnTo>
                      <a:pt x="218" y="322"/>
                    </a:lnTo>
                    <a:lnTo>
                      <a:pt x="218" y="318"/>
                    </a:lnTo>
                    <a:lnTo>
                      <a:pt x="216" y="314"/>
                    </a:lnTo>
                    <a:lnTo>
                      <a:pt x="199" y="301"/>
                    </a:lnTo>
                    <a:lnTo>
                      <a:pt x="195" y="301"/>
                    </a:lnTo>
                    <a:lnTo>
                      <a:pt x="196" y="295"/>
                    </a:lnTo>
                    <a:lnTo>
                      <a:pt x="195" y="285"/>
                    </a:lnTo>
                    <a:lnTo>
                      <a:pt x="195" y="274"/>
                    </a:lnTo>
                    <a:lnTo>
                      <a:pt x="193" y="269"/>
                    </a:lnTo>
                    <a:lnTo>
                      <a:pt x="165" y="244"/>
                    </a:lnTo>
                    <a:lnTo>
                      <a:pt x="133" y="246"/>
                    </a:lnTo>
                    <a:lnTo>
                      <a:pt x="91" y="236"/>
                    </a:lnTo>
                    <a:lnTo>
                      <a:pt x="94" y="240"/>
                    </a:lnTo>
                    <a:lnTo>
                      <a:pt x="83" y="236"/>
                    </a:lnTo>
                    <a:lnTo>
                      <a:pt x="78" y="238"/>
                    </a:lnTo>
                    <a:lnTo>
                      <a:pt x="48" y="251"/>
                    </a:lnTo>
                    <a:lnTo>
                      <a:pt x="43" y="253"/>
                    </a:lnTo>
                    <a:lnTo>
                      <a:pt x="21" y="244"/>
                    </a:lnTo>
                    <a:lnTo>
                      <a:pt x="0" y="250"/>
                    </a:lnTo>
                    <a:lnTo>
                      <a:pt x="14" y="231"/>
                    </a:lnTo>
                    <a:lnTo>
                      <a:pt x="19" y="213"/>
                    </a:lnTo>
                    <a:lnTo>
                      <a:pt x="30" y="201"/>
                    </a:lnTo>
                    <a:lnTo>
                      <a:pt x="31" y="196"/>
                    </a:lnTo>
                    <a:lnTo>
                      <a:pt x="35" y="170"/>
                    </a:lnTo>
                    <a:lnTo>
                      <a:pt x="36" y="168"/>
                    </a:lnTo>
                    <a:lnTo>
                      <a:pt x="44" y="142"/>
                    </a:lnTo>
                    <a:lnTo>
                      <a:pt x="36" y="133"/>
                    </a:lnTo>
                    <a:lnTo>
                      <a:pt x="34" y="130"/>
                    </a:lnTo>
                    <a:lnTo>
                      <a:pt x="35" y="111"/>
                    </a:lnTo>
                    <a:lnTo>
                      <a:pt x="24" y="103"/>
                    </a:lnTo>
                    <a:lnTo>
                      <a:pt x="15" y="102"/>
                    </a:lnTo>
                    <a:lnTo>
                      <a:pt x="10" y="100"/>
                    </a:lnTo>
                    <a:lnTo>
                      <a:pt x="14" y="98"/>
                    </a:lnTo>
                    <a:lnTo>
                      <a:pt x="28" y="86"/>
                    </a:lnTo>
                    <a:lnTo>
                      <a:pt x="31" y="85"/>
                    </a:lnTo>
                    <a:lnTo>
                      <a:pt x="35" y="81"/>
                    </a:lnTo>
                    <a:lnTo>
                      <a:pt x="47" y="83"/>
                    </a:lnTo>
                    <a:lnTo>
                      <a:pt x="51" y="78"/>
                    </a:lnTo>
                    <a:lnTo>
                      <a:pt x="48" y="70"/>
                    </a:lnTo>
                    <a:lnTo>
                      <a:pt x="56" y="57"/>
                    </a:lnTo>
                    <a:lnTo>
                      <a:pt x="60" y="51"/>
                    </a:lnTo>
                    <a:lnTo>
                      <a:pt x="64" y="44"/>
                    </a:lnTo>
                    <a:lnTo>
                      <a:pt x="74" y="37"/>
                    </a:lnTo>
                    <a:lnTo>
                      <a:pt x="81" y="45"/>
                    </a:lnTo>
                    <a:lnTo>
                      <a:pt x="95" y="48"/>
                    </a:lnTo>
                    <a:lnTo>
                      <a:pt x="111" y="27"/>
                    </a:lnTo>
                    <a:lnTo>
                      <a:pt x="112" y="26"/>
                    </a:lnTo>
                    <a:lnTo>
                      <a:pt x="120" y="31"/>
                    </a:lnTo>
                    <a:lnTo>
                      <a:pt x="121" y="20"/>
                    </a:lnTo>
                    <a:lnTo>
                      <a:pt x="125" y="20"/>
                    </a:lnTo>
                    <a:lnTo>
                      <a:pt x="129" y="14"/>
                    </a:lnTo>
                    <a:lnTo>
                      <a:pt x="121" y="7"/>
                    </a:lnTo>
                    <a:lnTo>
                      <a:pt x="127" y="3"/>
                    </a:lnTo>
                    <a:lnTo>
                      <a:pt x="134" y="0"/>
                    </a:lnTo>
                    <a:lnTo>
                      <a:pt x="141" y="11"/>
                    </a:lnTo>
                    <a:close/>
                  </a:path>
                </a:pathLst>
              </a:custGeom>
              <a:solidFill>
                <a:srgbClr val="E0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5" name="Freeform 24"/>
              <p:cNvSpPr>
                <a:spLocks/>
              </p:cNvSpPr>
              <p:nvPr/>
            </p:nvSpPr>
            <p:spPr bwMode="auto">
              <a:xfrm>
                <a:off x="2256" y="3402"/>
                <a:ext cx="60" cy="85"/>
              </a:xfrm>
              <a:custGeom>
                <a:avLst/>
                <a:gdLst>
                  <a:gd name="T0" fmla="*/ 27 w 60"/>
                  <a:gd name="T1" fmla="*/ 0 h 85"/>
                  <a:gd name="T2" fmla="*/ 30 w 60"/>
                  <a:gd name="T3" fmla="*/ 3 h 85"/>
                  <a:gd name="T4" fmla="*/ 38 w 60"/>
                  <a:gd name="T5" fmla="*/ 7 h 85"/>
                  <a:gd name="T6" fmla="*/ 38 w 60"/>
                  <a:gd name="T7" fmla="*/ 11 h 85"/>
                  <a:gd name="T8" fmla="*/ 39 w 60"/>
                  <a:gd name="T9" fmla="*/ 15 h 85"/>
                  <a:gd name="T10" fmla="*/ 43 w 60"/>
                  <a:gd name="T11" fmla="*/ 20 h 85"/>
                  <a:gd name="T12" fmla="*/ 44 w 60"/>
                  <a:gd name="T13" fmla="*/ 27 h 85"/>
                  <a:gd name="T14" fmla="*/ 44 w 60"/>
                  <a:gd name="T15" fmla="*/ 27 h 85"/>
                  <a:gd name="T16" fmla="*/ 44 w 60"/>
                  <a:gd name="T17" fmla="*/ 30 h 85"/>
                  <a:gd name="T18" fmla="*/ 47 w 60"/>
                  <a:gd name="T19" fmla="*/ 37 h 85"/>
                  <a:gd name="T20" fmla="*/ 55 w 60"/>
                  <a:gd name="T21" fmla="*/ 42 h 85"/>
                  <a:gd name="T22" fmla="*/ 57 w 60"/>
                  <a:gd name="T23" fmla="*/ 44 h 85"/>
                  <a:gd name="T24" fmla="*/ 59 w 60"/>
                  <a:gd name="T25" fmla="*/ 45 h 85"/>
                  <a:gd name="T26" fmla="*/ 60 w 60"/>
                  <a:gd name="T27" fmla="*/ 51 h 85"/>
                  <a:gd name="T28" fmla="*/ 60 w 60"/>
                  <a:gd name="T29" fmla="*/ 51 h 85"/>
                  <a:gd name="T30" fmla="*/ 59 w 60"/>
                  <a:gd name="T31" fmla="*/ 53 h 85"/>
                  <a:gd name="T32" fmla="*/ 57 w 60"/>
                  <a:gd name="T33" fmla="*/ 54 h 85"/>
                  <a:gd name="T34" fmla="*/ 57 w 60"/>
                  <a:gd name="T35" fmla="*/ 54 h 85"/>
                  <a:gd name="T36" fmla="*/ 57 w 60"/>
                  <a:gd name="T37" fmla="*/ 57 h 85"/>
                  <a:gd name="T38" fmla="*/ 56 w 60"/>
                  <a:gd name="T39" fmla="*/ 59 h 85"/>
                  <a:gd name="T40" fmla="*/ 53 w 60"/>
                  <a:gd name="T41" fmla="*/ 68 h 85"/>
                  <a:gd name="T42" fmla="*/ 56 w 60"/>
                  <a:gd name="T43" fmla="*/ 82 h 85"/>
                  <a:gd name="T44" fmla="*/ 56 w 60"/>
                  <a:gd name="T45" fmla="*/ 83 h 85"/>
                  <a:gd name="T46" fmla="*/ 49 w 60"/>
                  <a:gd name="T47" fmla="*/ 85 h 85"/>
                  <a:gd name="T48" fmla="*/ 44 w 60"/>
                  <a:gd name="T49" fmla="*/ 85 h 85"/>
                  <a:gd name="T50" fmla="*/ 44 w 60"/>
                  <a:gd name="T51" fmla="*/ 85 h 85"/>
                  <a:gd name="T52" fmla="*/ 42 w 60"/>
                  <a:gd name="T53" fmla="*/ 85 h 85"/>
                  <a:gd name="T54" fmla="*/ 38 w 60"/>
                  <a:gd name="T55" fmla="*/ 83 h 85"/>
                  <a:gd name="T56" fmla="*/ 35 w 60"/>
                  <a:gd name="T57" fmla="*/ 82 h 85"/>
                  <a:gd name="T58" fmla="*/ 35 w 60"/>
                  <a:gd name="T59" fmla="*/ 82 h 85"/>
                  <a:gd name="T60" fmla="*/ 32 w 60"/>
                  <a:gd name="T61" fmla="*/ 80 h 85"/>
                  <a:gd name="T62" fmla="*/ 34 w 60"/>
                  <a:gd name="T63" fmla="*/ 78 h 85"/>
                  <a:gd name="T64" fmla="*/ 35 w 60"/>
                  <a:gd name="T65" fmla="*/ 74 h 85"/>
                  <a:gd name="T66" fmla="*/ 32 w 60"/>
                  <a:gd name="T67" fmla="*/ 67 h 85"/>
                  <a:gd name="T68" fmla="*/ 32 w 60"/>
                  <a:gd name="T69" fmla="*/ 63 h 85"/>
                  <a:gd name="T70" fmla="*/ 26 w 60"/>
                  <a:gd name="T71" fmla="*/ 61 h 85"/>
                  <a:gd name="T72" fmla="*/ 23 w 60"/>
                  <a:gd name="T73" fmla="*/ 59 h 85"/>
                  <a:gd name="T74" fmla="*/ 22 w 60"/>
                  <a:gd name="T75" fmla="*/ 58 h 85"/>
                  <a:gd name="T76" fmla="*/ 18 w 60"/>
                  <a:gd name="T77" fmla="*/ 62 h 85"/>
                  <a:gd name="T78" fmla="*/ 18 w 60"/>
                  <a:gd name="T79" fmla="*/ 58 h 85"/>
                  <a:gd name="T80" fmla="*/ 17 w 60"/>
                  <a:gd name="T81" fmla="*/ 57 h 85"/>
                  <a:gd name="T82" fmla="*/ 17 w 60"/>
                  <a:gd name="T83" fmla="*/ 57 h 85"/>
                  <a:gd name="T84" fmla="*/ 17 w 60"/>
                  <a:gd name="T85" fmla="*/ 55 h 85"/>
                  <a:gd name="T86" fmla="*/ 18 w 60"/>
                  <a:gd name="T87" fmla="*/ 50 h 85"/>
                  <a:gd name="T88" fmla="*/ 13 w 60"/>
                  <a:gd name="T89" fmla="*/ 42 h 85"/>
                  <a:gd name="T90" fmla="*/ 11 w 60"/>
                  <a:gd name="T91" fmla="*/ 40 h 85"/>
                  <a:gd name="T92" fmla="*/ 0 w 60"/>
                  <a:gd name="T93" fmla="*/ 29 h 85"/>
                  <a:gd name="T94" fmla="*/ 15 w 60"/>
                  <a:gd name="T95" fmla="*/ 15 h 85"/>
                  <a:gd name="T96" fmla="*/ 13 w 60"/>
                  <a:gd name="T97" fmla="*/ 4 h 85"/>
                  <a:gd name="T98" fmla="*/ 17 w 60"/>
                  <a:gd name="T99" fmla="*/ 0 h 85"/>
                  <a:gd name="T100" fmla="*/ 27 w 60"/>
                  <a:gd name="T101" fmla="*/ 0 h 8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0"/>
                  <a:gd name="T154" fmla="*/ 0 h 85"/>
                  <a:gd name="T155" fmla="*/ 60 w 60"/>
                  <a:gd name="T156" fmla="*/ 85 h 85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0" h="85">
                    <a:moveTo>
                      <a:pt x="27" y="0"/>
                    </a:moveTo>
                    <a:lnTo>
                      <a:pt x="30" y="3"/>
                    </a:lnTo>
                    <a:lnTo>
                      <a:pt x="38" y="7"/>
                    </a:lnTo>
                    <a:lnTo>
                      <a:pt x="38" y="11"/>
                    </a:lnTo>
                    <a:lnTo>
                      <a:pt x="39" y="15"/>
                    </a:lnTo>
                    <a:lnTo>
                      <a:pt x="43" y="20"/>
                    </a:lnTo>
                    <a:lnTo>
                      <a:pt x="44" y="27"/>
                    </a:lnTo>
                    <a:lnTo>
                      <a:pt x="44" y="30"/>
                    </a:lnTo>
                    <a:lnTo>
                      <a:pt x="47" y="37"/>
                    </a:lnTo>
                    <a:lnTo>
                      <a:pt x="55" y="42"/>
                    </a:lnTo>
                    <a:lnTo>
                      <a:pt x="57" y="44"/>
                    </a:lnTo>
                    <a:lnTo>
                      <a:pt x="59" y="45"/>
                    </a:lnTo>
                    <a:lnTo>
                      <a:pt x="60" y="51"/>
                    </a:lnTo>
                    <a:lnTo>
                      <a:pt x="59" y="53"/>
                    </a:lnTo>
                    <a:lnTo>
                      <a:pt x="57" y="54"/>
                    </a:lnTo>
                    <a:lnTo>
                      <a:pt x="57" y="57"/>
                    </a:lnTo>
                    <a:lnTo>
                      <a:pt x="56" y="59"/>
                    </a:lnTo>
                    <a:lnTo>
                      <a:pt x="53" y="68"/>
                    </a:lnTo>
                    <a:lnTo>
                      <a:pt x="56" y="82"/>
                    </a:lnTo>
                    <a:lnTo>
                      <a:pt x="56" y="83"/>
                    </a:lnTo>
                    <a:lnTo>
                      <a:pt x="49" y="85"/>
                    </a:lnTo>
                    <a:lnTo>
                      <a:pt x="44" y="85"/>
                    </a:lnTo>
                    <a:lnTo>
                      <a:pt x="42" y="85"/>
                    </a:lnTo>
                    <a:lnTo>
                      <a:pt x="38" y="83"/>
                    </a:lnTo>
                    <a:lnTo>
                      <a:pt x="35" y="82"/>
                    </a:lnTo>
                    <a:lnTo>
                      <a:pt x="32" y="80"/>
                    </a:lnTo>
                    <a:lnTo>
                      <a:pt x="34" y="78"/>
                    </a:lnTo>
                    <a:lnTo>
                      <a:pt x="35" y="74"/>
                    </a:lnTo>
                    <a:lnTo>
                      <a:pt x="32" y="67"/>
                    </a:lnTo>
                    <a:lnTo>
                      <a:pt x="32" y="63"/>
                    </a:lnTo>
                    <a:lnTo>
                      <a:pt x="26" y="61"/>
                    </a:lnTo>
                    <a:lnTo>
                      <a:pt x="23" y="59"/>
                    </a:lnTo>
                    <a:lnTo>
                      <a:pt x="22" y="58"/>
                    </a:lnTo>
                    <a:lnTo>
                      <a:pt x="18" y="62"/>
                    </a:lnTo>
                    <a:lnTo>
                      <a:pt x="18" y="58"/>
                    </a:lnTo>
                    <a:lnTo>
                      <a:pt x="17" y="57"/>
                    </a:lnTo>
                    <a:lnTo>
                      <a:pt x="17" y="55"/>
                    </a:lnTo>
                    <a:lnTo>
                      <a:pt x="18" y="50"/>
                    </a:lnTo>
                    <a:lnTo>
                      <a:pt x="13" y="42"/>
                    </a:lnTo>
                    <a:lnTo>
                      <a:pt x="11" y="40"/>
                    </a:lnTo>
                    <a:lnTo>
                      <a:pt x="0" y="29"/>
                    </a:lnTo>
                    <a:lnTo>
                      <a:pt x="15" y="15"/>
                    </a:lnTo>
                    <a:lnTo>
                      <a:pt x="13" y="4"/>
                    </a:lnTo>
                    <a:lnTo>
                      <a:pt x="1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6" name="Freeform 25"/>
              <p:cNvSpPr>
                <a:spLocks noEditPoints="1"/>
              </p:cNvSpPr>
              <p:nvPr/>
            </p:nvSpPr>
            <p:spPr bwMode="auto">
              <a:xfrm>
                <a:off x="2258" y="3502"/>
                <a:ext cx="187" cy="239"/>
              </a:xfrm>
              <a:custGeom>
                <a:avLst/>
                <a:gdLst>
                  <a:gd name="T0" fmla="*/ 62 w 187"/>
                  <a:gd name="T1" fmla="*/ 182 h 239"/>
                  <a:gd name="T2" fmla="*/ 50 w 187"/>
                  <a:gd name="T3" fmla="*/ 198 h 239"/>
                  <a:gd name="T4" fmla="*/ 49 w 187"/>
                  <a:gd name="T5" fmla="*/ 187 h 239"/>
                  <a:gd name="T6" fmla="*/ 43 w 187"/>
                  <a:gd name="T7" fmla="*/ 192 h 239"/>
                  <a:gd name="T8" fmla="*/ 42 w 187"/>
                  <a:gd name="T9" fmla="*/ 175 h 239"/>
                  <a:gd name="T10" fmla="*/ 11 w 187"/>
                  <a:gd name="T11" fmla="*/ 77 h 239"/>
                  <a:gd name="T12" fmla="*/ 174 w 187"/>
                  <a:gd name="T13" fmla="*/ 38 h 239"/>
                  <a:gd name="T14" fmla="*/ 163 w 187"/>
                  <a:gd name="T15" fmla="*/ 39 h 239"/>
                  <a:gd name="T16" fmla="*/ 153 w 187"/>
                  <a:gd name="T17" fmla="*/ 46 h 239"/>
                  <a:gd name="T18" fmla="*/ 156 w 187"/>
                  <a:gd name="T19" fmla="*/ 73 h 239"/>
                  <a:gd name="T20" fmla="*/ 160 w 187"/>
                  <a:gd name="T21" fmla="*/ 103 h 239"/>
                  <a:gd name="T22" fmla="*/ 165 w 187"/>
                  <a:gd name="T23" fmla="*/ 127 h 239"/>
                  <a:gd name="T24" fmla="*/ 163 w 187"/>
                  <a:gd name="T25" fmla="*/ 148 h 239"/>
                  <a:gd name="T26" fmla="*/ 159 w 187"/>
                  <a:gd name="T27" fmla="*/ 158 h 239"/>
                  <a:gd name="T28" fmla="*/ 157 w 187"/>
                  <a:gd name="T29" fmla="*/ 167 h 239"/>
                  <a:gd name="T30" fmla="*/ 155 w 187"/>
                  <a:gd name="T31" fmla="*/ 178 h 239"/>
                  <a:gd name="T32" fmla="*/ 156 w 187"/>
                  <a:gd name="T33" fmla="*/ 186 h 239"/>
                  <a:gd name="T34" fmla="*/ 146 w 187"/>
                  <a:gd name="T35" fmla="*/ 205 h 239"/>
                  <a:gd name="T36" fmla="*/ 143 w 187"/>
                  <a:gd name="T37" fmla="*/ 212 h 239"/>
                  <a:gd name="T38" fmla="*/ 140 w 187"/>
                  <a:gd name="T39" fmla="*/ 225 h 239"/>
                  <a:gd name="T40" fmla="*/ 134 w 187"/>
                  <a:gd name="T41" fmla="*/ 232 h 239"/>
                  <a:gd name="T42" fmla="*/ 131 w 187"/>
                  <a:gd name="T43" fmla="*/ 234 h 239"/>
                  <a:gd name="T44" fmla="*/ 126 w 187"/>
                  <a:gd name="T45" fmla="*/ 237 h 239"/>
                  <a:gd name="T46" fmla="*/ 121 w 187"/>
                  <a:gd name="T47" fmla="*/ 239 h 239"/>
                  <a:gd name="T48" fmla="*/ 118 w 187"/>
                  <a:gd name="T49" fmla="*/ 238 h 239"/>
                  <a:gd name="T50" fmla="*/ 110 w 187"/>
                  <a:gd name="T51" fmla="*/ 235 h 239"/>
                  <a:gd name="T52" fmla="*/ 112 w 187"/>
                  <a:gd name="T53" fmla="*/ 218 h 239"/>
                  <a:gd name="T54" fmla="*/ 112 w 187"/>
                  <a:gd name="T55" fmla="*/ 209 h 239"/>
                  <a:gd name="T56" fmla="*/ 114 w 187"/>
                  <a:gd name="T57" fmla="*/ 207 h 239"/>
                  <a:gd name="T58" fmla="*/ 104 w 187"/>
                  <a:gd name="T59" fmla="*/ 177 h 239"/>
                  <a:gd name="T60" fmla="*/ 85 w 187"/>
                  <a:gd name="T61" fmla="*/ 178 h 239"/>
                  <a:gd name="T62" fmla="*/ 79 w 187"/>
                  <a:gd name="T63" fmla="*/ 173 h 239"/>
                  <a:gd name="T64" fmla="*/ 78 w 187"/>
                  <a:gd name="T65" fmla="*/ 153 h 239"/>
                  <a:gd name="T66" fmla="*/ 59 w 187"/>
                  <a:gd name="T67" fmla="*/ 170 h 239"/>
                  <a:gd name="T68" fmla="*/ 41 w 187"/>
                  <a:gd name="T69" fmla="*/ 166 h 239"/>
                  <a:gd name="T70" fmla="*/ 36 w 187"/>
                  <a:gd name="T71" fmla="*/ 152 h 239"/>
                  <a:gd name="T72" fmla="*/ 25 w 187"/>
                  <a:gd name="T73" fmla="*/ 149 h 239"/>
                  <a:gd name="T74" fmla="*/ 21 w 187"/>
                  <a:gd name="T75" fmla="*/ 122 h 239"/>
                  <a:gd name="T76" fmla="*/ 12 w 187"/>
                  <a:gd name="T77" fmla="*/ 119 h 239"/>
                  <a:gd name="T78" fmla="*/ 8 w 187"/>
                  <a:gd name="T79" fmla="*/ 95 h 239"/>
                  <a:gd name="T80" fmla="*/ 15 w 187"/>
                  <a:gd name="T81" fmla="*/ 77 h 239"/>
                  <a:gd name="T82" fmla="*/ 20 w 187"/>
                  <a:gd name="T83" fmla="*/ 76 h 239"/>
                  <a:gd name="T84" fmla="*/ 36 w 187"/>
                  <a:gd name="T85" fmla="*/ 52 h 239"/>
                  <a:gd name="T86" fmla="*/ 41 w 187"/>
                  <a:gd name="T87" fmla="*/ 43 h 239"/>
                  <a:gd name="T88" fmla="*/ 50 w 187"/>
                  <a:gd name="T89" fmla="*/ 35 h 239"/>
                  <a:gd name="T90" fmla="*/ 54 w 187"/>
                  <a:gd name="T91" fmla="*/ 22 h 239"/>
                  <a:gd name="T92" fmla="*/ 79 w 187"/>
                  <a:gd name="T93" fmla="*/ 18 h 239"/>
                  <a:gd name="T94" fmla="*/ 96 w 187"/>
                  <a:gd name="T95" fmla="*/ 1 h 239"/>
                  <a:gd name="T96" fmla="*/ 112 w 187"/>
                  <a:gd name="T97" fmla="*/ 23 h 239"/>
                  <a:gd name="T98" fmla="*/ 125 w 187"/>
                  <a:gd name="T99" fmla="*/ 50 h 239"/>
                  <a:gd name="T100" fmla="*/ 139 w 187"/>
                  <a:gd name="T101" fmla="*/ 35 h 239"/>
                  <a:gd name="T102" fmla="*/ 168 w 187"/>
                  <a:gd name="T103" fmla="*/ 1 h 239"/>
                  <a:gd name="T104" fmla="*/ 185 w 187"/>
                  <a:gd name="T105" fmla="*/ 10 h 239"/>
                  <a:gd name="T106" fmla="*/ 186 w 187"/>
                  <a:gd name="T107" fmla="*/ 23 h 23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87"/>
                  <a:gd name="T163" fmla="*/ 0 h 239"/>
                  <a:gd name="T164" fmla="*/ 187 w 187"/>
                  <a:gd name="T165" fmla="*/ 239 h 23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87" h="239">
                    <a:moveTo>
                      <a:pt x="55" y="179"/>
                    </a:moveTo>
                    <a:lnTo>
                      <a:pt x="57" y="184"/>
                    </a:lnTo>
                    <a:lnTo>
                      <a:pt x="59" y="183"/>
                    </a:lnTo>
                    <a:lnTo>
                      <a:pt x="60" y="181"/>
                    </a:lnTo>
                    <a:lnTo>
                      <a:pt x="62" y="182"/>
                    </a:lnTo>
                    <a:lnTo>
                      <a:pt x="63" y="183"/>
                    </a:lnTo>
                    <a:lnTo>
                      <a:pt x="62" y="184"/>
                    </a:lnTo>
                    <a:lnTo>
                      <a:pt x="58" y="190"/>
                    </a:lnTo>
                    <a:lnTo>
                      <a:pt x="57" y="194"/>
                    </a:lnTo>
                    <a:lnTo>
                      <a:pt x="54" y="198"/>
                    </a:lnTo>
                    <a:lnTo>
                      <a:pt x="50" y="198"/>
                    </a:lnTo>
                    <a:lnTo>
                      <a:pt x="50" y="196"/>
                    </a:lnTo>
                    <a:lnTo>
                      <a:pt x="49" y="195"/>
                    </a:lnTo>
                    <a:lnTo>
                      <a:pt x="49" y="194"/>
                    </a:lnTo>
                    <a:lnTo>
                      <a:pt x="49" y="188"/>
                    </a:lnTo>
                    <a:lnTo>
                      <a:pt x="49" y="187"/>
                    </a:lnTo>
                    <a:lnTo>
                      <a:pt x="49" y="182"/>
                    </a:lnTo>
                    <a:lnTo>
                      <a:pt x="54" y="179"/>
                    </a:lnTo>
                    <a:lnTo>
                      <a:pt x="55" y="178"/>
                    </a:lnTo>
                    <a:lnTo>
                      <a:pt x="55" y="179"/>
                    </a:lnTo>
                    <a:close/>
                    <a:moveTo>
                      <a:pt x="43" y="181"/>
                    </a:moveTo>
                    <a:lnTo>
                      <a:pt x="45" y="194"/>
                    </a:lnTo>
                    <a:lnTo>
                      <a:pt x="43" y="192"/>
                    </a:lnTo>
                    <a:lnTo>
                      <a:pt x="29" y="182"/>
                    </a:lnTo>
                    <a:lnTo>
                      <a:pt x="29" y="174"/>
                    </a:lnTo>
                    <a:lnTo>
                      <a:pt x="32" y="169"/>
                    </a:lnTo>
                    <a:lnTo>
                      <a:pt x="42" y="175"/>
                    </a:lnTo>
                    <a:lnTo>
                      <a:pt x="43" y="181"/>
                    </a:lnTo>
                    <a:close/>
                    <a:moveTo>
                      <a:pt x="8" y="86"/>
                    </a:moveTo>
                    <a:lnTo>
                      <a:pt x="0" y="89"/>
                    </a:lnTo>
                    <a:lnTo>
                      <a:pt x="4" y="77"/>
                    </a:lnTo>
                    <a:lnTo>
                      <a:pt x="9" y="67"/>
                    </a:lnTo>
                    <a:lnTo>
                      <a:pt x="12" y="71"/>
                    </a:lnTo>
                    <a:lnTo>
                      <a:pt x="11" y="77"/>
                    </a:lnTo>
                    <a:lnTo>
                      <a:pt x="8" y="86"/>
                    </a:lnTo>
                    <a:close/>
                    <a:moveTo>
                      <a:pt x="178" y="29"/>
                    </a:moveTo>
                    <a:lnTo>
                      <a:pt x="177" y="31"/>
                    </a:lnTo>
                    <a:lnTo>
                      <a:pt x="177" y="34"/>
                    </a:lnTo>
                    <a:lnTo>
                      <a:pt x="176" y="37"/>
                    </a:lnTo>
                    <a:lnTo>
                      <a:pt x="174" y="38"/>
                    </a:lnTo>
                    <a:lnTo>
                      <a:pt x="173" y="38"/>
                    </a:lnTo>
                    <a:lnTo>
                      <a:pt x="172" y="38"/>
                    </a:lnTo>
                    <a:lnTo>
                      <a:pt x="168" y="38"/>
                    </a:lnTo>
                    <a:lnTo>
                      <a:pt x="165" y="38"/>
                    </a:lnTo>
                    <a:lnTo>
                      <a:pt x="164" y="38"/>
                    </a:lnTo>
                    <a:lnTo>
                      <a:pt x="163" y="39"/>
                    </a:lnTo>
                    <a:lnTo>
                      <a:pt x="161" y="39"/>
                    </a:lnTo>
                    <a:lnTo>
                      <a:pt x="159" y="42"/>
                    </a:lnTo>
                    <a:lnTo>
                      <a:pt x="156" y="43"/>
                    </a:lnTo>
                    <a:lnTo>
                      <a:pt x="155" y="43"/>
                    </a:lnTo>
                    <a:lnTo>
                      <a:pt x="153" y="46"/>
                    </a:lnTo>
                    <a:lnTo>
                      <a:pt x="152" y="47"/>
                    </a:lnTo>
                    <a:lnTo>
                      <a:pt x="152" y="50"/>
                    </a:lnTo>
                    <a:lnTo>
                      <a:pt x="151" y="52"/>
                    </a:lnTo>
                    <a:lnTo>
                      <a:pt x="152" y="56"/>
                    </a:lnTo>
                    <a:lnTo>
                      <a:pt x="152" y="59"/>
                    </a:lnTo>
                    <a:lnTo>
                      <a:pt x="153" y="65"/>
                    </a:lnTo>
                    <a:lnTo>
                      <a:pt x="156" y="73"/>
                    </a:lnTo>
                    <a:lnTo>
                      <a:pt x="157" y="77"/>
                    </a:lnTo>
                    <a:lnTo>
                      <a:pt x="157" y="78"/>
                    </a:lnTo>
                    <a:lnTo>
                      <a:pt x="159" y="81"/>
                    </a:lnTo>
                    <a:lnTo>
                      <a:pt x="159" y="88"/>
                    </a:lnTo>
                    <a:lnTo>
                      <a:pt x="159" y="95"/>
                    </a:lnTo>
                    <a:lnTo>
                      <a:pt x="160" y="99"/>
                    </a:lnTo>
                    <a:lnTo>
                      <a:pt x="160" y="103"/>
                    </a:lnTo>
                    <a:lnTo>
                      <a:pt x="161" y="106"/>
                    </a:lnTo>
                    <a:lnTo>
                      <a:pt x="163" y="110"/>
                    </a:lnTo>
                    <a:lnTo>
                      <a:pt x="161" y="110"/>
                    </a:lnTo>
                    <a:lnTo>
                      <a:pt x="164" y="115"/>
                    </a:lnTo>
                    <a:lnTo>
                      <a:pt x="165" y="118"/>
                    </a:lnTo>
                    <a:lnTo>
                      <a:pt x="165" y="120"/>
                    </a:lnTo>
                    <a:lnTo>
                      <a:pt x="165" y="127"/>
                    </a:lnTo>
                    <a:lnTo>
                      <a:pt x="165" y="128"/>
                    </a:lnTo>
                    <a:lnTo>
                      <a:pt x="165" y="129"/>
                    </a:lnTo>
                    <a:lnTo>
                      <a:pt x="165" y="139"/>
                    </a:lnTo>
                    <a:lnTo>
                      <a:pt x="165" y="145"/>
                    </a:lnTo>
                    <a:lnTo>
                      <a:pt x="165" y="146"/>
                    </a:lnTo>
                    <a:lnTo>
                      <a:pt x="163" y="148"/>
                    </a:lnTo>
                    <a:lnTo>
                      <a:pt x="163" y="149"/>
                    </a:lnTo>
                    <a:lnTo>
                      <a:pt x="161" y="149"/>
                    </a:lnTo>
                    <a:lnTo>
                      <a:pt x="159" y="153"/>
                    </a:lnTo>
                    <a:lnTo>
                      <a:pt x="159" y="156"/>
                    </a:lnTo>
                    <a:lnTo>
                      <a:pt x="159" y="157"/>
                    </a:lnTo>
                    <a:lnTo>
                      <a:pt x="159" y="158"/>
                    </a:lnTo>
                    <a:lnTo>
                      <a:pt x="157" y="162"/>
                    </a:lnTo>
                    <a:lnTo>
                      <a:pt x="157" y="163"/>
                    </a:lnTo>
                    <a:lnTo>
                      <a:pt x="157" y="165"/>
                    </a:lnTo>
                    <a:lnTo>
                      <a:pt x="157" y="166"/>
                    </a:lnTo>
                    <a:lnTo>
                      <a:pt x="157" y="167"/>
                    </a:lnTo>
                    <a:lnTo>
                      <a:pt x="157" y="170"/>
                    </a:lnTo>
                    <a:lnTo>
                      <a:pt x="157" y="171"/>
                    </a:lnTo>
                    <a:lnTo>
                      <a:pt x="157" y="173"/>
                    </a:lnTo>
                    <a:lnTo>
                      <a:pt x="156" y="175"/>
                    </a:lnTo>
                    <a:lnTo>
                      <a:pt x="156" y="177"/>
                    </a:lnTo>
                    <a:lnTo>
                      <a:pt x="155" y="178"/>
                    </a:lnTo>
                    <a:lnTo>
                      <a:pt x="156" y="178"/>
                    </a:lnTo>
                    <a:lnTo>
                      <a:pt x="156" y="181"/>
                    </a:lnTo>
                    <a:lnTo>
                      <a:pt x="157" y="182"/>
                    </a:lnTo>
                    <a:lnTo>
                      <a:pt x="156" y="184"/>
                    </a:lnTo>
                    <a:lnTo>
                      <a:pt x="156" y="186"/>
                    </a:lnTo>
                    <a:lnTo>
                      <a:pt x="153" y="190"/>
                    </a:lnTo>
                    <a:lnTo>
                      <a:pt x="152" y="191"/>
                    </a:lnTo>
                    <a:lnTo>
                      <a:pt x="151" y="195"/>
                    </a:lnTo>
                    <a:lnTo>
                      <a:pt x="148" y="198"/>
                    </a:lnTo>
                    <a:lnTo>
                      <a:pt x="147" y="199"/>
                    </a:lnTo>
                    <a:lnTo>
                      <a:pt x="146" y="204"/>
                    </a:lnTo>
                    <a:lnTo>
                      <a:pt x="146" y="205"/>
                    </a:lnTo>
                    <a:lnTo>
                      <a:pt x="144" y="208"/>
                    </a:lnTo>
                    <a:lnTo>
                      <a:pt x="144" y="209"/>
                    </a:lnTo>
                    <a:lnTo>
                      <a:pt x="143" y="211"/>
                    </a:lnTo>
                    <a:lnTo>
                      <a:pt x="143" y="212"/>
                    </a:lnTo>
                    <a:lnTo>
                      <a:pt x="144" y="213"/>
                    </a:lnTo>
                    <a:lnTo>
                      <a:pt x="143" y="215"/>
                    </a:lnTo>
                    <a:lnTo>
                      <a:pt x="143" y="220"/>
                    </a:lnTo>
                    <a:lnTo>
                      <a:pt x="142" y="221"/>
                    </a:lnTo>
                    <a:lnTo>
                      <a:pt x="140" y="224"/>
                    </a:lnTo>
                    <a:lnTo>
                      <a:pt x="140" y="225"/>
                    </a:lnTo>
                    <a:lnTo>
                      <a:pt x="139" y="225"/>
                    </a:lnTo>
                    <a:lnTo>
                      <a:pt x="138" y="226"/>
                    </a:lnTo>
                    <a:lnTo>
                      <a:pt x="138" y="233"/>
                    </a:lnTo>
                    <a:lnTo>
                      <a:pt x="134" y="232"/>
                    </a:lnTo>
                    <a:lnTo>
                      <a:pt x="134" y="233"/>
                    </a:lnTo>
                    <a:lnTo>
                      <a:pt x="132" y="233"/>
                    </a:lnTo>
                    <a:lnTo>
                      <a:pt x="131" y="234"/>
                    </a:lnTo>
                    <a:lnTo>
                      <a:pt x="130" y="234"/>
                    </a:lnTo>
                    <a:lnTo>
                      <a:pt x="129" y="235"/>
                    </a:lnTo>
                    <a:lnTo>
                      <a:pt x="129" y="237"/>
                    </a:lnTo>
                    <a:lnTo>
                      <a:pt x="129" y="235"/>
                    </a:lnTo>
                    <a:lnTo>
                      <a:pt x="127" y="235"/>
                    </a:lnTo>
                    <a:lnTo>
                      <a:pt x="127" y="234"/>
                    </a:lnTo>
                    <a:lnTo>
                      <a:pt x="126" y="237"/>
                    </a:lnTo>
                    <a:lnTo>
                      <a:pt x="125" y="234"/>
                    </a:lnTo>
                    <a:lnTo>
                      <a:pt x="123" y="234"/>
                    </a:lnTo>
                    <a:lnTo>
                      <a:pt x="122" y="235"/>
                    </a:lnTo>
                    <a:lnTo>
                      <a:pt x="122" y="237"/>
                    </a:lnTo>
                    <a:lnTo>
                      <a:pt x="121" y="238"/>
                    </a:lnTo>
                    <a:lnTo>
                      <a:pt x="121" y="239"/>
                    </a:lnTo>
                    <a:lnTo>
                      <a:pt x="119" y="239"/>
                    </a:lnTo>
                    <a:lnTo>
                      <a:pt x="118" y="238"/>
                    </a:lnTo>
                    <a:lnTo>
                      <a:pt x="115" y="235"/>
                    </a:lnTo>
                    <a:lnTo>
                      <a:pt x="114" y="235"/>
                    </a:lnTo>
                    <a:lnTo>
                      <a:pt x="110" y="235"/>
                    </a:lnTo>
                    <a:lnTo>
                      <a:pt x="110" y="229"/>
                    </a:lnTo>
                    <a:lnTo>
                      <a:pt x="112" y="224"/>
                    </a:lnTo>
                    <a:lnTo>
                      <a:pt x="112" y="222"/>
                    </a:lnTo>
                    <a:lnTo>
                      <a:pt x="112" y="221"/>
                    </a:lnTo>
                    <a:lnTo>
                      <a:pt x="112" y="218"/>
                    </a:lnTo>
                    <a:lnTo>
                      <a:pt x="112" y="213"/>
                    </a:lnTo>
                    <a:lnTo>
                      <a:pt x="112" y="212"/>
                    </a:lnTo>
                    <a:lnTo>
                      <a:pt x="112" y="211"/>
                    </a:lnTo>
                    <a:lnTo>
                      <a:pt x="112" y="209"/>
                    </a:lnTo>
                    <a:lnTo>
                      <a:pt x="113" y="211"/>
                    </a:lnTo>
                    <a:lnTo>
                      <a:pt x="114" y="211"/>
                    </a:lnTo>
                    <a:lnTo>
                      <a:pt x="115" y="209"/>
                    </a:lnTo>
                    <a:lnTo>
                      <a:pt x="114" y="208"/>
                    </a:lnTo>
                    <a:lnTo>
                      <a:pt x="114" y="207"/>
                    </a:lnTo>
                    <a:lnTo>
                      <a:pt x="112" y="201"/>
                    </a:lnTo>
                    <a:lnTo>
                      <a:pt x="109" y="195"/>
                    </a:lnTo>
                    <a:lnTo>
                      <a:pt x="108" y="194"/>
                    </a:lnTo>
                    <a:lnTo>
                      <a:pt x="108" y="192"/>
                    </a:lnTo>
                    <a:lnTo>
                      <a:pt x="106" y="187"/>
                    </a:lnTo>
                    <a:lnTo>
                      <a:pt x="104" y="179"/>
                    </a:lnTo>
                    <a:lnTo>
                      <a:pt x="104" y="177"/>
                    </a:lnTo>
                    <a:lnTo>
                      <a:pt x="104" y="175"/>
                    </a:lnTo>
                    <a:lnTo>
                      <a:pt x="97" y="174"/>
                    </a:lnTo>
                    <a:lnTo>
                      <a:pt x="93" y="175"/>
                    </a:lnTo>
                    <a:lnTo>
                      <a:pt x="91" y="177"/>
                    </a:lnTo>
                    <a:lnTo>
                      <a:pt x="85" y="178"/>
                    </a:lnTo>
                    <a:lnTo>
                      <a:pt x="84" y="178"/>
                    </a:lnTo>
                    <a:lnTo>
                      <a:pt x="83" y="181"/>
                    </a:lnTo>
                    <a:lnTo>
                      <a:pt x="80" y="181"/>
                    </a:lnTo>
                    <a:lnTo>
                      <a:pt x="79" y="179"/>
                    </a:lnTo>
                    <a:lnTo>
                      <a:pt x="79" y="173"/>
                    </a:lnTo>
                    <a:lnTo>
                      <a:pt x="75" y="170"/>
                    </a:lnTo>
                    <a:lnTo>
                      <a:pt x="76" y="161"/>
                    </a:lnTo>
                    <a:lnTo>
                      <a:pt x="76" y="158"/>
                    </a:lnTo>
                    <a:lnTo>
                      <a:pt x="78" y="154"/>
                    </a:lnTo>
                    <a:lnTo>
                      <a:pt x="78" y="153"/>
                    </a:lnTo>
                    <a:lnTo>
                      <a:pt x="72" y="153"/>
                    </a:lnTo>
                    <a:lnTo>
                      <a:pt x="74" y="161"/>
                    </a:lnTo>
                    <a:lnTo>
                      <a:pt x="71" y="162"/>
                    </a:lnTo>
                    <a:lnTo>
                      <a:pt x="67" y="163"/>
                    </a:lnTo>
                    <a:lnTo>
                      <a:pt x="67" y="165"/>
                    </a:lnTo>
                    <a:lnTo>
                      <a:pt x="62" y="171"/>
                    </a:lnTo>
                    <a:lnTo>
                      <a:pt x="59" y="170"/>
                    </a:lnTo>
                    <a:lnTo>
                      <a:pt x="57" y="166"/>
                    </a:lnTo>
                    <a:lnTo>
                      <a:pt x="55" y="165"/>
                    </a:lnTo>
                    <a:lnTo>
                      <a:pt x="54" y="158"/>
                    </a:lnTo>
                    <a:lnTo>
                      <a:pt x="51" y="156"/>
                    </a:lnTo>
                    <a:lnTo>
                      <a:pt x="47" y="156"/>
                    </a:lnTo>
                    <a:lnTo>
                      <a:pt x="43" y="163"/>
                    </a:lnTo>
                    <a:lnTo>
                      <a:pt x="41" y="166"/>
                    </a:lnTo>
                    <a:lnTo>
                      <a:pt x="38" y="165"/>
                    </a:lnTo>
                    <a:lnTo>
                      <a:pt x="40" y="160"/>
                    </a:lnTo>
                    <a:lnTo>
                      <a:pt x="38" y="154"/>
                    </a:lnTo>
                    <a:lnTo>
                      <a:pt x="38" y="150"/>
                    </a:lnTo>
                    <a:lnTo>
                      <a:pt x="37" y="150"/>
                    </a:lnTo>
                    <a:lnTo>
                      <a:pt x="36" y="152"/>
                    </a:lnTo>
                    <a:lnTo>
                      <a:pt x="34" y="153"/>
                    </a:lnTo>
                    <a:lnTo>
                      <a:pt x="33" y="157"/>
                    </a:lnTo>
                    <a:lnTo>
                      <a:pt x="29" y="158"/>
                    </a:lnTo>
                    <a:lnTo>
                      <a:pt x="28" y="156"/>
                    </a:lnTo>
                    <a:lnTo>
                      <a:pt x="25" y="154"/>
                    </a:lnTo>
                    <a:lnTo>
                      <a:pt x="25" y="150"/>
                    </a:lnTo>
                    <a:lnTo>
                      <a:pt x="25" y="149"/>
                    </a:lnTo>
                    <a:lnTo>
                      <a:pt x="23" y="143"/>
                    </a:lnTo>
                    <a:lnTo>
                      <a:pt x="16" y="140"/>
                    </a:lnTo>
                    <a:lnTo>
                      <a:pt x="16" y="132"/>
                    </a:lnTo>
                    <a:lnTo>
                      <a:pt x="17" y="129"/>
                    </a:lnTo>
                    <a:lnTo>
                      <a:pt x="20" y="124"/>
                    </a:lnTo>
                    <a:lnTo>
                      <a:pt x="21" y="122"/>
                    </a:lnTo>
                    <a:lnTo>
                      <a:pt x="26" y="116"/>
                    </a:lnTo>
                    <a:lnTo>
                      <a:pt x="23" y="116"/>
                    </a:lnTo>
                    <a:lnTo>
                      <a:pt x="21" y="116"/>
                    </a:lnTo>
                    <a:lnTo>
                      <a:pt x="20" y="114"/>
                    </a:lnTo>
                    <a:lnTo>
                      <a:pt x="19" y="111"/>
                    </a:lnTo>
                    <a:lnTo>
                      <a:pt x="17" y="112"/>
                    </a:lnTo>
                    <a:lnTo>
                      <a:pt x="12" y="119"/>
                    </a:lnTo>
                    <a:lnTo>
                      <a:pt x="11" y="120"/>
                    </a:lnTo>
                    <a:lnTo>
                      <a:pt x="9" y="118"/>
                    </a:lnTo>
                    <a:lnTo>
                      <a:pt x="8" y="110"/>
                    </a:lnTo>
                    <a:lnTo>
                      <a:pt x="8" y="98"/>
                    </a:lnTo>
                    <a:lnTo>
                      <a:pt x="8" y="95"/>
                    </a:lnTo>
                    <a:lnTo>
                      <a:pt x="9" y="90"/>
                    </a:lnTo>
                    <a:lnTo>
                      <a:pt x="11" y="89"/>
                    </a:lnTo>
                    <a:lnTo>
                      <a:pt x="12" y="86"/>
                    </a:lnTo>
                    <a:lnTo>
                      <a:pt x="12" y="85"/>
                    </a:lnTo>
                    <a:lnTo>
                      <a:pt x="15" y="77"/>
                    </a:lnTo>
                    <a:lnTo>
                      <a:pt x="16" y="74"/>
                    </a:lnTo>
                    <a:lnTo>
                      <a:pt x="16" y="73"/>
                    </a:lnTo>
                    <a:lnTo>
                      <a:pt x="16" y="71"/>
                    </a:lnTo>
                    <a:lnTo>
                      <a:pt x="17" y="71"/>
                    </a:lnTo>
                    <a:lnTo>
                      <a:pt x="20" y="76"/>
                    </a:lnTo>
                    <a:lnTo>
                      <a:pt x="23" y="73"/>
                    </a:lnTo>
                    <a:lnTo>
                      <a:pt x="28" y="71"/>
                    </a:lnTo>
                    <a:lnTo>
                      <a:pt x="28" y="63"/>
                    </a:lnTo>
                    <a:lnTo>
                      <a:pt x="29" y="61"/>
                    </a:lnTo>
                    <a:lnTo>
                      <a:pt x="29" y="57"/>
                    </a:lnTo>
                    <a:lnTo>
                      <a:pt x="29" y="54"/>
                    </a:lnTo>
                    <a:lnTo>
                      <a:pt x="36" y="52"/>
                    </a:lnTo>
                    <a:lnTo>
                      <a:pt x="37" y="52"/>
                    </a:lnTo>
                    <a:lnTo>
                      <a:pt x="38" y="48"/>
                    </a:lnTo>
                    <a:lnTo>
                      <a:pt x="37" y="48"/>
                    </a:lnTo>
                    <a:lnTo>
                      <a:pt x="40" y="44"/>
                    </a:lnTo>
                    <a:lnTo>
                      <a:pt x="41" y="44"/>
                    </a:lnTo>
                    <a:lnTo>
                      <a:pt x="41" y="43"/>
                    </a:lnTo>
                    <a:lnTo>
                      <a:pt x="41" y="42"/>
                    </a:lnTo>
                    <a:lnTo>
                      <a:pt x="43" y="40"/>
                    </a:lnTo>
                    <a:lnTo>
                      <a:pt x="43" y="39"/>
                    </a:lnTo>
                    <a:lnTo>
                      <a:pt x="43" y="38"/>
                    </a:lnTo>
                    <a:lnTo>
                      <a:pt x="49" y="37"/>
                    </a:lnTo>
                    <a:lnTo>
                      <a:pt x="50" y="35"/>
                    </a:lnTo>
                    <a:lnTo>
                      <a:pt x="51" y="34"/>
                    </a:lnTo>
                    <a:lnTo>
                      <a:pt x="53" y="30"/>
                    </a:lnTo>
                    <a:lnTo>
                      <a:pt x="54" y="34"/>
                    </a:lnTo>
                    <a:lnTo>
                      <a:pt x="55" y="31"/>
                    </a:lnTo>
                    <a:lnTo>
                      <a:pt x="57" y="27"/>
                    </a:lnTo>
                    <a:lnTo>
                      <a:pt x="55" y="26"/>
                    </a:lnTo>
                    <a:lnTo>
                      <a:pt x="54" y="22"/>
                    </a:lnTo>
                    <a:lnTo>
                      <a:pt x="59" y="17"/>
                    </a:lnTo>
                    <a:lnTo>
                      <a:pt x="66" y="21"/>
                    </a:lnTo>
                    <a:lnTo>
                      <a:pt x="70" y="18"/>
                    </a:lnTo>
                    <a:lnTo>
                      <a:pt x="75" y="18"/>
                    </a:lnTo>
                    <a:lnTo>
                      <a:pt x="75" y="21"/>
                    </a:lnTo>
                    <a:lnTo>
                      <a:pt x="79" y="18"/>
                    </a:lnTo>
                    <a:lnTo>
                      <a:pt x="80" y="23"/>
                    </a:lnTo>
                    <a:lnTo>
                      <a:pt x="88" y="23"/>
                    </a:lnTo>
                    <a:lnTo>
                      <a:pt x="91" y="23"/>
                    </a:lnTo>
                    <a:lnTo>
                      <a:pt x="93" y="4"/>
                    </a:lnTo>
                    <a:lnTo>
                      <a:pt x="95" y="2"/>
                    </a:lnTo>
                    <a:lnTo>
                      <a:pt x="96" y="1"/>
                    </a:lnTo>
                    <a:lnTo>
                      <a:pt x="98" y="2"/>
                    </a:lnTo>
                    <a:lnTo>
                      <a:pt x="101" y="4"/>
                    </a:lnTo>
                    <a:lnTo>
                      <a:pt x="108" y="6"/>
                    </a:lnTo>
                    <a:lnTo>
                      <a:pt x="109" y="21"/>
                    </a:lnTo>
                    <a:lnTo>
                      <a:pt x="112" y="23"/>
                    </a:lnTo>
                    <a:lnTo>
                      <a:pt x="114" y="25"/>
                    </a:lnTo>
                    <a:lnTo>
                      <a:pt x="123" y="33"/>
                    </a:lnTo>
                    <a:lnTo>
                      <a:pt x="127" y="42"/>
                    </a:lnTo>
                    <a:lnTo>
                      <a:pt x="123" y="42"/>
                    </a:lnTo>
                    <a:lnTo>
                      <a:pt x="123" y="48"/>
                    </a:lnTo>
                    <a:lnTo>
                      <a:pt x="125" y="50"/>
                    </a:lnTo>
                    <a:lnTo>
                      <a:pt x="129" y="47"/>
                    </a:lnTo>
                    <a:lnTo>
                      <a:pt x="132" y="43"/>
                    </a:lnTo>
                    <a:lnTo>
                      <a:pt x="131" y="38"/>
                    </a:lnTo>
                    <a:lnTo>
                      <a:pt x="132" y="38"/>
                    </a:lnTo>
                    <a:lnTo>
                      <a:pt x="136" y="37"/>
                    </a:lnTo>
                    <a:lnTo>
                      <a:pt x="139" y="35"/>
                    </a:lnTo>
                    <a:lnTo>
                      <a:pt x="143" y="29"/>
                    </a:lnTo>
                    <a:lnTo>
                      <a:pt x="147" y="30"/>
                    </a:lnTo>
                    <a:lnTo>
                      <a:pt x="151" y="22"/>
                    </a:lnTo>
                    <a:lnTo>
                      <a:pt x="155" y="18"/>
                    </a:lnTo>
                    <a:lnTo>
                      <a:pt x="152" y="12"/>
                    </a:lnTo>
                    <a:lnTo>
                      <a:pt x="161" y="8"/>
                    </a:lnTo>
                    <a:lnTo>
                      <a:pt x="168" y="1"/>
                    </a:lnTo>
                    <a:lnTo>
                      <a:pt x="186" y="0"/>
                    </a:lnTo>
                    <a:lnTo>
                      <a:pt x="185" y="1"/>
                    </a:lnTo>
                    <a:lnTo>
                      <a:pt x="186" y="5"/>
                    </a:lnTo>
                    <a:lnTo>
                      <a:pt x="186" y="8"/>
                    </a:lnTo>
                    <a:lnTo>
                      <a:pt x="186" y="9"/>
                    </a:lnTo>
                    <a:lnTo>
                      <a:pt x="185" y="10"/>
                    </a:lnTo>
                    <a:lnTo>
                      <a:pt x="185" y="12"/>
                    </a:lnTo>
                    <a:lnTo>
                      <a:pt x="186" y="14"/>
                    </a:lnTo>
                    <a:lnTo>
                      <a:pt x="186" y="17"/>
                    </a:lnTo>
                    <a:lnTo>
                      <a:pt x="186" y="21"/>
                    </a:lnTo>
                    <a:lnTo>
                      <a:pt x="186" y="23"/>
                    </a:lnTo>
                    <a:lnTo>
                      <a:pt x="186" y="25"/>
                    </a:lnTo>
                    <a:lnTo>
                      <a:pt x="187" y="25"/>
                    </a:lnTo>
                    <a:lnTo>
                      <a:pt x="186" y="26"/>
                    </a:lnTo>
                    <a:lnTo>
                      <a:pt x="185" y="26"/>
                    </a:lnTo>
                    <a:lnTo>
                      <a:pt x="180" y="26"/>
                    </a:lnTo>
                    <a:lnTo>
                      <a:pt x="178" y="29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7" name="Freeform 26"/>
              <p:cNvSpPr>
                <a:spLocks noEditPoints="1"/>
              </p:cNvSpPr>
              <p:nvPr/>
            </p:nvSpPr>
            <p:spPr bwMode="auto">
              <a:xfrm>
                <a:off x="2232" y="3281"/>
                <a:ext cx="212" cy="297"/>
              </a:xfrm>
              <a:custGeom>
                <a:avLst/>
                <a:gdLst>
                  <a:gd name="T0" fmla="*/ 28 w 212"/>
                  <a:gd name="T1" fmla="*/ 187 h 297"/>
                  <a:gd name="T2" fmla="*/ 18 w 212"/>
                  <a:gd name="T3" fmla="*/ 205 h 297"/>
                  <a:gd name="T4" fmla="*/ 11 w 212"/>
                  <a:gd name="T5" fmla="*/ 214 h 297"/>
                  <a:gd name="T6" fmla="*/ 3 w 212"/>
                  <a:gd name="T7" fmla="*/ 201 h 297"/>
                  <a:gd name="T8" fmla="*/ 0 w 212"/>
                  <a:gd name="T9" fmla="*/ 192 h 297"/>
                  <a:gd name="T10" fmla="*/ 4 w 212"/>
                  <a:gd name="T11" fmla="*/ 183 h 297"/>
                  <a:gd name="T12" fmla="*/ 5 w 212"/>
                  <a:gd name="T13" fmla="*/ 165 h 297"/>
                  <a:gd name="T14" fmla="*/ 24 w 212"/>
                  <a:gd name="T15" fmla="*/ 150 h 297"/>
                  <a:gd name="T16" fmla="*/ 41 w 212"/>
                  <a:gd name="T17" fmla="*/ 178 h 297"/>
                  <a:gd name="T18" fmla="*/ 143 w 212"/>
                  <a:gd name="T19" fmla="*/ 40 h 297"/>
                  <a:gd name="T20" fmla="*/ 173 w 212"/>
                  <a:gd name="T21" fmla="*/ 98 h 297"/>
                  <a:gd name="T22" fmla="*/ 170 w 212"/>
                  <a:gd name="T23" fmla="*/ 117 h 297"/>
                  <a:gd name="T24" fmla="*/ 187 w 212"/>
                  <a:gd name="T25" fmla="*/ 137 h 297"/>
                  <a:gd name="T26" fmla="*/ 203 w 212"/>
                  <a:gd name="T27" fmla="*/ 161 h 297"/>
                  <a:gd name="T28" fmla="*/ 198 w 212"/>
                  <a:gd name="T29" fmla="*/ 195 h 297"/>
                  <a:gd name="T30" fmla="*/ 202 w 212"/>
                  <a:gd name="T31" fmla="*/ 210 h 297"/>
                  <a:gd name="T32" fmla="*/ 207 w 212"/>
                  <a:gd name="T33" fmla="*/ 214 h 297"/>
                  <a:gd name="T34" fmla="*/ 212 w 212"/>
                  <a:gd name="T35" fmla="*/ 221 h 297"/>
                  <a:gd name="T36" fmla="*/ 178 w 212"/>
                  <a:gd name="T37" fmla="*/ 233 h 297"/>
                  <a:gd name="T38" fmla="*/ 165 w 212"/>
                  <a:gd name="T39" fmla="*/ 256 h 297"/>
                  <a:gd name="T40" fmla="*/ 158 w 212"/>
                  <a:gd name="T41" fmla="*/ 264 h 297"/>
                  <a:gd name="T42" fmla="*/ 149 w 212"/>
                  <a:gd name="T43" fmla="*/ 263 h 297"/>
                  <a:gd name="T44" fmla="*/ 135 w 212"/>
                  <a:gd name="T45" fmla="*/ 242 h 297"/>
                  <a:gd name="T46" fmla="*/ 124 w 212"/>
                  <a:gd name="T47" fmla="*/ 223 h 297"/>
                  <a:gd name="T48" fmla="*/ 114 w 212"/>
                  <a:gd name="T49" fmla="*/ 244 h 297"/>
                  <a:gd name="T50" fmla="*/ 101 w 212"/>
                  <a:gd name="T51" fmla="*/ 239 h 297"/>
                  <a:gd name="T52" fmla="*/ 80 w 212"/>
                  <a:gd name="T53" fmla="*/ 243 h 297"/>
                  <a:gd name="T54" fmla="*/ 79 w 212"/>
                  <a:gd name="T55" fmla="*/ 251 h 297"/>
                  <a:gd name="T56" fmla="*/ 69 w 212"/>
                  <a:gd name="T57" fmla="*/ 260 h 297"/>
                  <a:gd name="T58" fmla="*/ 67 w 212"/>
                  <a:gd name="T59" fmla="*/ 265 h 297"/>
                  <a:gd name="T60" fmla="*/ 63 w 212"/>
                  <a:gd name="T61" fmla="*/ 273 h 297"/>
                  <a:gd name="T62" fmla="*/ 54 w 212"/>
                  <a:gd name="T63" fmla="*/ 284 h 297"/>
                  <a:gd name="T64" fmla="*/ 43 w 212"/>
                  <a:gd name="T65" fmla="*/ 292 h 297"/>
                  <a:gd name="T66" fmla="*/ 35 w 212"/>
                  <a:gd name="T67" fmla="*/ 276 h 297"/>
                  <a:gd name="T68" fmla="*/ 37 w 212"/>
                  <a:gd name="T69" fmla="*/ 248 h 297"/>
                  <a:gd name="T70" fmla="*/ 32 w 212"/>
                  <a:gd name="T71" fmla="*/ 229 h 297"/>
                  <a:gd name="T72" fmla="*/ 33 w 212"/>
                  <a:gd name="T73" fmla="*/ 216 h 297"/>
                  <a:gd name="T74" fmla="*/ 43 w 212"/>
                  <a:gd name="T75" fmla="*/ 191 h 297"/>
                  <a:gd name="T76" fmla="*/ 47 w 212"/>
                  <a:gd name="T77" fmla="*/ 206 h 297"/>
                  <a:gd name="T78" fmla="*/ 50 w 212"/>
                  <a:gd name="T79" fmla="*/ 231 h 297"/>
                  <a:gd name="T80" fmla="*/ 52 w 212"/>
                  <a:gd name="T81" fmla="*/ 225 h 297"/>
                  <a:gd name="T82" fmla="*/ 56 w 212"/>
                  <a:gd name="T83" fmla="*/ 203 h 297"/>
                  <a:gd name="T84" fmla="*/ 66 w 212"/>
                  <a:gd name="T85" fmla="*/ 206 h 297"/>
                  <a:gd name="T86" fmla="*/ 80 w 212"/>
                  <a:gd name="T87" fmla="*/ 203 h 297"/>
                  <a:gd name="T88" fmla="*/ 81 w 212"/>
                  <a:gd name="T89" fmla="*/ 175 h 297"/>
                  <a:gd name="T90" fmla="*/ 81 w 212"/>
                  <a:gd name="T91" fmla="*/ 165 h 297"/>
                  <a:gd name="T92" fmla="*/ 68 w 212"/>
                  <a:gd name="T93" fmla="*/ 148 h 297"/>
                  <a:gd name="T94" fmla="*/ 54 w 212"/>
                  <a:gd name="T95" fmla="*/ 124 h 297"/>
                  <a:gd name="T96" fmla="*/ 58 w 212"/>
                  <a:gd name="T97" fmla="*/ 115 h 297"/>
                  <a:gd name="T98" fmla="*/ 63 w 212"/>
                  <a:gd name="T99" fmla="*/ 115 h 297"/>
                  <a:gd name="T100" fmla="*/ 73 w 212"/>
                  <a:gd name="T101" fmla="*/ 85 h 297"/>
                  <a:gd name="T102" fmla="*/ 75 w 212"/>
                  <a:gd name="T103" fmla="*/ 44 h 297"/>
                  <a:gd name="T104" fmla="*/ 63 w 212"/>
                  <a:gd name="T105" fmla="*/ 18 h 297"/>
                  <a:gd name="T106" fmla="*/ 109 w 212"/>
                  <a:gd name="T107" fmla="*/ 23 h 297"/>
                  <a:gd name="T108" fmla="*/ 121 w 212"/>
                  <a:gd name="T109" fmla="*/ 0 h 297"/>
                  <a:gd name="T110" fmla="*/ 131 w 212"/>
                  <a:gd name="T111" fmla="*/ 30 h 29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12"/>
                  <a:gd name="T169" fmla="*/ 0 h 297"/>
                  <a:gd name="T170" fmla="*/ 212 w 212"/>
                  <a:gd name="T171" fmla="*/ 297 h 29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12" h="297">
                    <a:moveTo>
                      <a:pt x="42" y="183"/>
                    </a:moveTo>
                    <a:lnTo>
                      <a:pt x="39" y="188"/>
                    </a:lnTo>
                    <a:lnTo>
                      <a:pt x="34" y="186"/>
                    </a:lnTo>
                    <a:lnTo>
                      <a:pt x="33" y="184"/>
                    </a:lnTo>
                    <a:lnTo>
                      <a:pt x="28" y="187"/>
                    </a:lnTo>
                    <a:lnTo>
                      <a:pt x="25" y="188"/>
                    </a:lnTo>
                    <a:lnTo>
                      <a:pt x="24" y="188"/>
                    </a:lnTo>
                    <a:lnTo>
                      <a:pt x="21" y="192"/>
                    </a:lnTo>
                    <a:lnTo>
                      <a:pt x="20" y="199"/>
                    </a:lnTo>
                    <a:lnTo>
                      <a:pt x="18" y="205"/>
                    </a:lnTo>
                    <a:lnTo>
                      <a:pt x="20" y="213"/>
                    </a:lnTo>
                    <a:lnTo>
                      <a:pt x="21" y="213"/>
                    </a:lnTo>
                    <a:lnTo>
                      <a:pt x="12" y="214"/>
                    </a:lnTo>
                    <a:lnTo>
                      <a:pt x="11" y="214"/>
                    </a:lnTo>
                    <a:lnTo>
                      <a:pt x="9" y="212"/>
                    </a:lnTo>
                    <a:lnTo>
                      <a:pt x="4" y="209"/>
                    </a:lnTo>
                    <a:lnTo>
                      <a:pt x="0" y="208"/>
                    </a:lnTo>
                    <a:lnTo>
                      <a:pt x="3" y="201"/>
                    </a:lnTo>
                    <a:lnTo>
                      <a:pt x="3" y="199"/>
                    </a:lnTo>
                    <a:lnTo>
                      <a:pt x="1" y="196"/>
                    </a:lnTo>
                    <a:lnTo>
                      <a:pt x="1" y="195"/>
                    </a:lnTo>
                    <a:lnTo>
                      <a:pt x="0" y="193"/>
                    </a:lnTo>
                    <a:lnTo>
                      <a:pt x="0" y="192"/>
                    </a:lnTo>
                    <a:lnTo>
                      <a:pt x="0" y="191"/>
                    </a:lnTo>
                    <a:lnTo>
                      <a:pt x="0" y="188"/>
                    </a:lnTo>
                    <a:lnTo>
                      <a:pt x="3" y="186"/>
                    </a:lnTo>
                    <a:lnTo>
                      <a:pt x="3" y="184"/>
                    </a:lnTo>
                    <a:lnTo>
                      <a:pt x="4" y="183"/>
                    </a:lnTo>
                    <a:lnTo>
                      <a:pt x="5" y="182"/>
                    </a:lnTo>
                    <a:lnTo>
                      <a:pt x="5" y="179"/>
                    </a:lnTo>
                    <a:lnTo>
                      <a:pt x="4" y="165"/>
                    </a:lnTo>
                    <a:lnTo>
                      <a:pt x="5" y="165"/>
                    </a:lnTo>
                    <a:lnTo>
                      <a:pt x="9" y="159"/>
                    </a:lnTo>
                    <a:lnTo>
                      <a:pt x="14" y="155"/>
                    </a:lnTo>
                    <a:lnTo>
                      <a:pt x="17" y="146"/>
                    </a:lnTo>
                    <a:lnTo>
                      <a:pt x="22" y="146"/>
                    </a:lnTo>
                    <a:lnTo>
                      <a:pt x="24" y="150"/>
                    </a:lnTo>
                    <a:lnTo>
                      <a:pt x="35" y="161"/>
                    </a:lnTo>
                    <a:lnTo>
                      <a:pt x="37" y="163"/>
                    </a:lnTo>
                    <a:lnTo>
                      <a:pt x="42" y="171"/>
                    </a:lnTo>
                    <a:lnTo>
                      <a:pt x="41" y="176"/>
                    </a:lnTo>
                    <a:lnTo>
                      <a:pt x="41" y="178"/>
                    </a:lnTo>
                    <a:lnTo>
                      <a:pt x="42" y="179"/>
                    </a:lnTo>
                    <a:lnTo>
                      <a:pt x="42" y="183"/>
                    </a:lnTo>
                    <a:close/>
                    <a:moveTo>
                      <a:pt x="135" y="34"/>
                    </a:moveTo>
                    <a:lnTo>
                      <a:pt x="143" y="40"/>
                    </a:lnTo>
                    <a:lnTo>
                      <a:pt x="152" y="69"/>
                    </a:lnTo>
                    <a:lnTo>
                      <a:pt x="164" y="85"/>
                    </a:lnTo>
                    <a:lnTo>
                      <a:pt x="174" y="93"/>
                    </a:lnTo>
                    <a:lnTo>
                      <a:pt x="174" y="96"/>
                    </a:lnTo>
                    <a:lnTo>
                      <a:pt x="173" y="98"/>
                    </a:lnTo>
                    <a:lnTo>
                      <a:pt x="172" y="106"/>
                    </a:lnTo>
                    <a:lnTo>
                      <a:pt x="170" y="111"/>
                    </a:lnTo>
                    <a:lnTo>
                      <a:pt x="170" y="112"/>
                    </a:lnTo>
                    <a:lnTo>
                      <a:pt x="169" y="117"/>
                    </a:lnTo>
                    <a:lnTo>
                      <a:pt x="170" y="117"/>
                    </a:lnTo>
                    <a:lnTo>
                      <a:pt x="172" y="119"/>
                    </a:lnTo>
                    <a:lnTo>
                      <a:pt x="172" y="121"/>
                    </a:lnTo>
                    <a:lnTo>
                      <a:pt x="186" y="136"/>
                    </a:lnTo>
                    <a:lnTo>
                      <a:pt x="187" y="137"/>
                    </a:lnTo>
                    <a:lnTo>
                      <a:pt x="193" y="140"/>
                    </a:lnTo>
                    <a:lnTo>
                      <a:pt x="196" y="153"/>
                    </a:lnTo>
                    <a:lnTo>
                      <a:pt x="200" y="151"/>
                    </a:lnTo>
                    <a:lnTo>
                      <a:pt x="200" y="159"/>
                    </a:lnTo>
                    <a:lnTo>
                      <a:pt x="203" y="161"/>
                    </a:lnTo>
                    <a:lnTo>
                      <a:pt x="196" y="174"/>
                    </a:lnTo>
                    <a:lnTo>
                      <a:pt x="199" y="184"/>
                    </a:lnTo>
                    <a:lnTo>
                      <a:pt x="196" y="186"/>
                    </a:lnTo>
                    <a:lnTo>
                      <a:pt x="198" y="193"/>
                    </a:lnTo>
                    <a:lnTo>
                      <a:pt x="198" y="195"/>
                    </a:lnTo>
                    <a:lnTo>
                      <a:pt x="199" y="200"/>
                    </a:lnTo>
                    <a:lnTo>
                      <a:pt x="200" y="208"/>
                    </a:lnTo>
                    <a:lnTo>
                      <a:pt x="202" y="209"/>
                    </a:lnTo>
                    <a:lnTo>
                      <a:pt x="202" y="210"/>
                    </a:lnTo>
                    <a:lnTo>
                      <a:pt x="203" y="210"/>
                    </a:lnTo>
                    <a:lnTo>
                      <a:pt x="204" y="210"/>
                    </a:lnTo>
                    <a:lnTo>
                      <a:pt x="206" y="210"/>
                    </a:lnTo>
                    <a:lnTo>
                      <a:pt x="207" y="212"/>
                    </a:lnTo>
                    <a:lnTo>
                      <a:pt x="207" y="214"/>
                    </a:lnTo>
                    <a:lnTo>
                      <a:pt x="208" y="216"/>
                    </a:lnTo>
                    <a:lnTo>
                      <a:pt x="210" y="217"/>
                    </a:lnTo>
                    <a:lnTo>
                      <a:pt x="210" y="218"/>
                    </a:lnTo>
                    <a:lnTo>
                      <a:pt x="211" y="221"/>
                    </a:lnTo>
                    <a:lnTo>
                      <a:pt x="212" y="221"/>
                    </a:lnTo>
                    <a:lnTo>
                      <a:pt x="194" y="222"/>
                    </a:lnTo>
                    <a:lnTo>
                      <a:pt x="187" y="229"/>
                    </a:lnTo>
                    <a:lnTo>
                      <a:pt x="178" y="233"/>
                    </a:lnTo>
                    <a:lnTo>
                      <a:pt x="181" y="239"/>
                    </a:lnTo>
                    <a:lnTo>
                      <a:pt x="177" y="243"/>
                    </a:lnTo>
                    <a:lnTo>
                      <a:pt x="173" y="251"/>
                    </a:lnTo>
                    <a:lnTo>
                      <a:pt x="169" y="250"/>
                    </a:lnTo>
                    <a:lnTo>
                      <a:pt x="165" y="256"/>
                    </a:lnTo>
                    <a:lnTo>
                      <a:pt x="162" y="258"/>
                    </a:lnTo>
                    <a:lnTo>
                      <a:pt x="158" y="259"/>
                    </a:lnTo>
                    <a:lnTo>
                      <a:pt x="157" y="259"/>
                    </a:lnTo>
                    <a:lnTo>
                      <a:pt x="158" y="264"/>
                    </a:lnTo>
                    <a:lnTo>
                      <a:pt x="155" y="268"/>
                    </a:lnTo>
                    <a:lnTo>
                      <a:pt x="151" y="271"/>
                    </a:lnTo>
                    <a:lnTo>
                      <a:pt x="149" y="269"/>
                    </a:lnTo>
                    <a:lnTo>
                      <a:pt x="149" y="263"/>
                    </a:lnTo>
                    <a:lnTo>
                      <a:pt x="153" y="263"/>
                    </a:lnTo>
                    <a:lnTo>
                      <a:pt x="149" y="254"/>
                    </a:lnTo>
                    <a:lnTo>
                      <a:pt x="140" y="246"/>
                    </a:lnTo>
                    <a:lnTo>
                      <a:pt x="138" y="244"/>
                    </a:lnTo>
                    <a:lnTo>
                      <a:pt x="135" y="242"/>
                    </a:lnTo>
                    <a:lnTo>
                      <a:pt x="134" y="227"/>
                    </a:lnTo>
                    <a:lnTo>
                      <a:pt x="127" y="225"/>
                    </a:lnTo>
                    <a:lnTo>
                      <a:pt x="124" y="223"/>
                    </a:lnTo>
                    <a:lnTo>
                      <a:pt x="122" y="222"/>
                    </a:lnTo>
                    <a:lnTo>
                      <a:pt x="121" y="223"/>
                    </a:lnTo>
                    <a:lnTo>
                      <a:pt x="119" y="225"/>
                    </a:lnTo>
                    <a:lnTo>
                      <a:pt x="117" y="244"/>
                    </a:lnTo>
                    <a:lnTo>
                      <a:pt x="114" y="244"/>
                    </a:lnTo>
                    <a:lnTo>
                      <a:pt x="106" y="244"/>
                    </a:lnTo>
                    <a:lnTo>
                      <a:pt x="105" y="239"/>
                    </a:lnTo>
                    <a:lnTo>
                      <a:pt x="101" y="242"/>
                    </a:lnTo>
                    <a:lnTo>
                      <a:pt x="101" y="239"/>
                    </a:lnTo>
                    <a:lnTo>
                      <a:pt x="96" y="239"/>
                    </a:lnTo>
                    <a:lnTo>
                      <a:pt x="92" y="242"/>
                    </a:lnTo>
                    <a:lnTo>
                      <a:pt x="85" y="238"/>
                    </a:lnTo>
                    <a:lnTo>
                      <a:pt x="80" y="243"/>
                    </a:lnTo>
                    <a:lnTo>
                      <a:pt x="81" y="247"/>
                    </a:lnTo>
                    <a:lnTo>
                      <a:pt x="83" y="248"/>
                    </a:lnTo>
                    <a:lnTo>
                      <a:pt x="81" y="252"/>
                    </a:lnTo>
                    <a:lnTo>
                      <a:pt x="80" y="255"/>
                    </a:lnTo>
                    <a:lnTo>
                      <a:pt x="79" y="251"/>
                    </a:lnTo>
                    <a:lnTo>
                      <a:pt x="77" y="255"/>
                    </a:lnTo>
                    <a:lnTo>
                      <a:pt x="76" y="256"/>
                    </a:lnTo>
                    <a:lnTo>
                      <a:pt x="75" y="258"/>
                    </a:lnTo>
                    <a:lnTo>
                      <a:pt x="69" y="259"/>
                    </a:lnTo>
                    <a:lnTo>
                      <a:pt x="69" y="260"/>
                    </a:lnTo>
                    <a:lnTo>
                      <a:pt x="69" y="261"/>
                    </a:lnTo>
                    <a:lnTo>
                      <a:pt x="67" y="263"/>
                    </a:lnTo>
                    <a:lnTo>
                      <a:pt x="67" y="264"/>
                    </a:lnTo>
                    <a:lnTo>
                      <a:pt x="67" y="265"/>
                    </a:lnTo>
                    <a:lnTo>
                      <a:pt x="66" y="265"/>
                    </a:lnTo>
                    <a:lnTo>
                      <a:pt x="63" y="269"/>
                    </a:lnTo>
                    <a:lnTo>
                      <a:pt x="64" y="269"/>
                    </a:lnTo>
                    <a:lnTo>
                      <a:pt x="63" y="273"/>
                    </a:lnTo>
                    <a:lnTo>
                      <a:pt x="62" y="273"/>
                    </a:lnTo>
                    <a:lnTo>
                      <a:pt x="55" y="275"/>
                    </a:lnTo>
                    <a:lnTo>
                      <a:pt x="55" y="278"/>
                    </a:lnTo>
                    <a:lnTo>
                      <a:pt x="55" y="282"/>
                    </a:lnTo>
                    <a:lnTo>
                      <a:pt x="54" y="284"/>
                    </a:lnTo>
                    <a:lnTo>
                      <a:pt x="54" y="292"/>
                    </a:lnTo>
                    <a:lnTo>
                      <a:pt x="49" y="294"/>
                    </a:lnTo>
                    <a:lnTo>
                      <a:pt x="46" y="297"/>
                    </a:lnTo>
                    <a:lnTo>
                      <a:pt x="43" y="292"/>
                    </a:lnTo>
                    <a:lnTo>
                      <a:pt x="42" y="292"/>
                    </a:lnTo>
                    <a:lnTo>
                      <a:pt x="41" y="286"/>
                    </a:lnTo>
                    <a:lnTo>
                      <a:pt x="39" y="284"/>
                    </a:lnTo>
                    <a:lnTo>
                      <a:pt x="35" y="276"/>
                    </a:lnTo>
                    <a:lnTo>
                      <a:pt x="37" y="269"/>
                    </a:lnTo>
                    <a:lnTo>
                      <a:pt x="39" y="264"/>
                    </a:lnTo>
                    <a:lnTo>
                      <a:pt x="38" y="258"/>
                    </a:lnTo>
                    <a:lnTo>
                      <a:pt x="38" y="252"/>
                    </a:lnTo>
                    <a:lnTo>
                      <a:pt x="37" y="248"/>
                    </a:lnTo>
                    <a:lnTo>
                      <a:pt x="37" y="243"/>
                    </a:lnTo>
                    <a:lnTo>
                      <a:pt x="33" y="235"/>
                    </a:lnTo>
                    <a:lnTo>
                      <a:pt x="32" y="229"/>
                    </a:lnTo>
                    <a:lnTo>
                      <a:pt x="32" y="227"/>
                    </a:lnTo>
                    <a:lnTo>
                      <a:pt x="32" y="225"/>
                    </a:lnTo>
                    <a:lnTo>
                      <a:pt x="32" y="222"/>
                    </a:lnTo>
                    <a:lnTo>
                      <a:pt x="33" y="216"/>
                    </a:lnTo>
                    <a:lnTo>
                      <a:pt x="37" y="206"/>
                    </a:lnTo>
                    <a:lnTo>
                      <a:pt x="37" y="205"/>
                    </a:lnTo>
                    <a:lnTo>
                      <a:pt x="39" y="200"/>
                    </a:lnTo>
                    <a:lnTo>
                      <a:pt x="41" y="196"/>
                    </a:lnTo>
                    <a:lnTo>
                      <a:pt x="43" y="191"/>
                    </a:lnTo>
                    <a:lnTo>
                      <a:pt x="46" y="191"/>
                    </a:lnTo>
                    <a:lnTo>
                      <a:pt x="47" y="193"/>
                    </a:lnTo>
                    <a:lnTo>
                      <a:pt x="49" y="200"/>
                    </a:lnTo>
                    <a:lnTo>
                      <a:pt x="47" y="205"/>
                    </a:lnTo>
                    <a:lnTo>
                      <a:pt x="47" y="206"/>
                    </a:lnTo>
                    <a:lnTo>
                      <a:pt x="47" y="216"/>
                    </a:lnTo>
                    <a:lnTo>
                      <a:pt x="47" y="217"/>
                    </a:lnTo>
                    <a:lnTo>
                      <a:pt x="47" y="223"/>
                    </a:lnTo>
                    <a:lnTo>
                      <a:pt x="47" y="230"/>
                    </a:lnTo>
                    <a:lnTo>
                      <a:pt x="50" y="231"/>
                    </a:lnTo>
                    <a:lnTo>
                      <a:pt x="51" y="231"/>
                    </a:lnTo>
                    <a:lnTo>
                      <a:pt x="51" y="230"/>
                    </a:lnTo>
                    <a:lnTo>
                      <a:pt x="52" y="230"/>
                    </a:lnTo>
                    <a:lnTo>
                      <a:pt x="52" y="225"/>
                    </a:lnTo>
                    <a:lnTo>
                      <a:pt x="51" y="221"/>
                    </a:lnTo>
                    <a:lnTo>
                      <a:pt x="51" y="220"/>
                    </a:lnTo>
                    <a:lnTo>
                      <a:pt x="52" y="216"/>
                    </a:lnTo>
                    <a:lnTo>
                      <a:pt x="52" y="209"/>
                    </a:lnTo>
                    <a:lnTo>
                      <a:pt x="56" y="203"/>
                    </a:lnTo>
                    <a:lnTo>
                      <a:pt x="56" y="201"/>
                    </a:lnTo>
                    <a:lnTo>
                      <a:pt x="59" y="203"/>
                    </a:lnTo>
                    <a:lnTo>
                      <a:pt x="62" y="204"/>
                    </a:lnTo>
                    <a:lnTo>
                      <a:pt x="66" y="206"/>
                    </a:lnTo>
                    <a:lnTo>
                      <a:pt x="68" y="206"/>
                    </a:lnTo>
                    <a:lnTo>
                      <a:pt x="73" y="206"/>
                    </a:lnTo>
                    <a:lnTo>
                      <a:pt x="80" y="204"/>
                    </a:lnTo>
                    <a:lnTo>
                      <a:pt x="80" y="203"/>
                    </a:lnTo>
                    <a:lnTo>
                      <a:pt x="77" y="189"/>
                    </a:lnTo>
                    <a:lnTo>
                      <a:pt x="80" y="180"/>
                    </a:lnTo>
                    <a:lnTo>
                      <a:pt x="81" y="178"/>
                    </a:lnTo>
                    <a:lnTo>
                      <a:pt x="81" y="175"/>
                    </a:lnTo>
                    <a:lnTo>
                      <a:pt x="83" y="174"/>
                    </a:lnTo>
                    <a:lnTo>
                      <a:pt x="84" y="172"/>
                    </a:lnTo>
                    <a:lnTo>
                      <a:pt x="83" y="166"/>
                    </a:lnTo>
                    <a:lnTo>
                      <a:pt x="81" y="165"/>
                    </a:lnTo>
                    <a:lnTo>
                      <a:pt x="79" y="163"/>
                    </a:lnTo>
                    <a:lnTo>
                      <a:pt x="71" y="158"/>
                    </a:lnTo>
                    <a:lnTo>
                      <a:pt x="68" y="151"/>
                    </a:lnTo>
                    <a:lnTo>
                      <a:pt x="68" y="148"/>
                    </a:lnTo>
                    <a:lnTo>
                      <a:pt x="67" y="141"/>
                    </a:lnTo>
                    <a:lnTo>
                      <a:pt x="63" y="136"/>
                    </a:lnTo>
                    <a:lnTo>
                      <a:pt x="62" y="132"/>
                    </a:lnTo>
                    <a:lnTo>
                      <a:pt x="62" y="128"/>
                    </a:lnTo>
                    <a:lnTo>
                      <a:pt x="54" y="124"/>
                    </a:lnTo>
                    <a:lnTo>
                      <a:pt x="51" y="121"/>
                    </a:lnTo>
                    <a:lnTo>
                      <a:pt x="52" y="117"/>
                    </a:lnTo>
                    <a:lnTo>
                      <a:pt x="55" y="116"/>
                    </a:lnTo>
                    <a:lnTo>
                      <a:pt x="56" y="116"/>
                    </a:lnTo>
                    <a:lnTo>
                      <a:pt x="58" y="115"/>
                    </a:lnTo>
                    <a:lnTo>
                      <a:pt x="58" y="116"/>
                    </a:lnTo>
                    <a:lnTo>
                      <a:pt x="59" y="116"/>
                    </a:lnTo>
                    <a:lnTo>
                      <a:pt x="63" y="117"/>
                    </a:lnTo>
                    <a:lnTo>
                      <a:pt x="63" y="116"/>
                    </a:lnTo>
                    <a:lnTo>
                      <a:pt x="63" y="115"/>
                    </a:lnTo>
                    <a:lnTo>
                      <a:pt x="64" y="112"/>
                    </a:lnTo>
                    <a:lnTo>
                      <a:pt x="66" y="108"/>
                    </a:lnTo>
                    <a:lnTo>
                      <a:pt x="64" y="108"/>
                    </a:lnTo>
                    <a:lnTo>
                      <a:pt x="67" y="96"/>
                    </a:lnTo>
                    <a:lnTo>
                      <a:pt x="73" y="85"/>
                    </a:lnTo>
                    <a:lnTo>
                      <a:pt x="79" y="76"/>
                    </a:lnTo>
                    <a:lnTo>
                      <a:pt x="88" y="66"/>
                    </a:lnTo>
                    <a:lnTo>
                      <a:pt x="84" y="59"/>
                    </a:lnTo>
                    <a:lnTo>
                      <a:pt x="85" y="53"/>
                    </a:lnTo>
                    <a:lnTo>
                      <a:pt x="75" y="44"/>
                    </a:lnTo>
                    <a:lnTo>
                      <a:pt x="55" y="42"/>
                    </a:lnTo>
                    <a:lnTo>
                      <a:pt x="60" y="36"/>
                    </a:lnTo>
                    <a:lnTo>
                      <a:pt x="59" y="27"/>
                    </a:lnTo>
                    <a:lnTo>
                      <a:pt x="62" y="21"/>
                    </a:lnTo>
                    <a:lnTo>
                      <a:pt x="63" y="18"/>
                    </a:lnTo>
                    <a:lnTo>
                      <a:pt x="68" y="27"/>
                    </a:lnTo>
                    <a:lnTo>
                      <a:pt x="89" y="34"/>
                    </a:lnTo>
                    <a:lnTo>
                      <a:pt x="90" y="32"/>
                    </a:lnTo>
                    <a:lnTo>
                      <a:pt x="93" y="30"/>
                    </a:lnTo>
                    <a:lnTo>
                      <a:pt x="109" y="23"/>
                    </a:lnTo>
                    <a:lnTo>
                      <a:pt x="113" y="22"/>
                    </a:lnTo>
                    <a:lnTo>
                      <a:pt x="114" y="9"/>
                    </a:lnTo>
                    <a:lnTo>
                      <a:pt x="118" y="5"/>
                    </a:lnTo>
                    <a:lnTo>
                      <a:pt x="119" y="4"/>
                    </a:lnTo>
                    <a:lnTo>
                      <a:pt x="121" y="0"/>
                    </a:lnTo>
                    <a:lnTo>
                      <a:pt x="128" y="11"/>
                    </a:lnTo>
                    <a:lnTo>
                      <a:pt x="127" y="27"/>
                    </a:lnTo>
                    <a:lnTo>
                      <a:pt x="130" y="28"/>
                    </a:lnTo>
                    <a:lnTo>
                      <a:pt x="131" y="30"/>
                    </a:lnTo>
                    <a:lnTo>
                      <a:pt x="135" y="34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8" name="Freeform 27"/>
              <p:cNvSpPr>
                <a:spLocks/>
              </p:cNvSpPr>
              <p:nvPr/>
            </p:nvSpPr>
            <p:spPr bwMode="auto">
              <a:xfrm>
                <a:off x="2184" y="2722"/>
                <a:ext cx="399" cy="767"/>
              </a:xfrm>
              <a:custGeom>
                <a:avLst/>
                <a:gdLst>
                  <a:gd name="T0" fmla="*/ 333 w 399"/>
                  <a:gd name="T1" fmla="*/ 138 h 767"/>
                  <a:gd name="T2" fmla="*/ 330 w 399"/>
                  <a:gd name="T3" fmla="*/ 161 h 767"/>
                  <a:gd name="T4" fmla="*/ 326 w 399"/>
                  <a:gd name="T5" fmla="*/ 186 h 767"/>
                  <a:gd name="T6" fmla="*/ 319 w 399"/>
                  <a:gd name="T7" fmla="*/ 221 h 767"/>
                  <a:gd name="T8" fmla="*/ 314 w 399"/>
                  <a:gd name="T9" fmla="*/ 250 h 767"/>
                  <a:gd name="T10" fmla="*/ 320 w 399"/>
                  <a:gd name="T11" fmla="*/ 284 h 767"/>
                  <a:gd name="T12" fmla="*/ 337 w 399"/>
                  <a:gd name="T13" fmla="*/ 303 h 767"/>
                  <a:gd name="T14" fmla="*/ 357 w 399"/>
                  <a:gd name="T15" fmla="*/ 312 h 767"/>
                  <a:gd name="T16" fmla="*/ 381 w 399"/>
                  <a:gd name="T17" fmla="*/ 343 h 767"/>
                  <a:gd name="T18" fmla="*/ 398 w 399"/>
                  <a:gd name="T19" fmla="*/ 378 h 767"/>
                  <a:gd name="T20" fmla="*/ 392 w 399"/>
                  <a:gd name="T21" fmla="*/ 400 h 767"/>
                  <a:gd name="T22" fmla="*/ 375 w 399"/>
                  <a:gd name="T23" fmla="*/ 432 h 767"/>
                  <a:gd name="T24" fmla="*/ 369 w 399"/>
                  <a:gd name="T25" fmla="*/ 450 h 767"/>
                  <a:gd name="T26" fmla="*/ 361 w 399"/>
                  <a:gd name="T27" fmla="*/ 451 h 767"/>
                  <a:gd name="T28" fmla="*/ 333 w 399"/>
                  <a:gd name="T29" fmla="*/ 451 h 767"/>
                  <a:gd name="T30" fmla="*/ 314 w 399"/>
                  <a:gd name="T31" fmla="*/ 462 h 767"/>
                  <a:gd name="T32" fmla="*/ 326 w 399"/>
                  <a:gd name="T33" fmla="*/ 492 h 767"/>
                  <a:gd name="T34" fmla="*/ 328 w 399"/>
                  <a:gd name="T35" fmla="*/ 518 h 767"/>
                  <a:gd name="T36" fmla="*/ 340 w 399"/>
                  <a:gd name="T37" fmla="*/ 547 h 767"/>
                  <a:gd name="T38" fmla="*/ 353 w 399"/>
                  <a:gd name="T39" fmla="*/ 580 h 767"/>
                  <a:gd name="T40" fmla="*/ 357 w 399"/>
                  <a:gd name="T41" fmla="*/ 611 h 767"/>
                  <a:gd name="T42" fmla="*/ 347 w 399"/>
                  <a:gd name="T43" fmla="*/ 637 h 767"/>
                  <a:gd name="T44" fmla="*/ 341 w 399"/>
                  <a:gd name="T45" fmla="*/ 654 h 767"/>
                  <a:gd name="T46" fmla="*/ 344 w 399"/>
                  <a:gd name="T47" fmla="*/ 684 h 767"/>
                  <a:gd name="T48" fmla="*/ 336 w 399"/>
                  <a:gd name="T49" fmla="*/ 709 h 767"/>
                  <a:gd name="T50" fmla="*/ 320 w 399"/>
                  <a:gd name="T51" fmla="*/ 730 h 767"/>
                  <a:gd name="T52" fmla="*/ 302 w 399"/>
                  <a:gd name="T53" fmla="*/ 746 h 767"/>
                  <a:gd name="T54" fmla="*/ 284 w 399"/>
                  <a:gd name="T55" fmla="*/ 755 h 767"/>
                  <a:gd name="T56" fmla="*/ 269 w 399"/>
                  <a:gd name="T57" fmla="*/ 752 h 767"/>
                  <a:gd name="T58" fmla="*/ 261 w 399"/>
                  <a:gd name="T59" fmla="*/ 755 h 767"/>
                  <a:gd name="T60" fmla="*/ 255 w 399"/>
                  <a:gd name="T61" fmla="*/ 759 h 767"/>
                  <a:gd name="T62" fmla="*/ 248 w 399"/>
                  <a:gd name="T63" fmla="*/ 767 h 767"/>
                  <a:gd name="T64" fmla="*/ 244 w 399"/>
                  <a:gd name="T65" fmla="*/ 733 h 767"/>
                  <a:gd name="T66" fmla="*/ 234 w 399"/>
                  <a:gd name="T67" fmla="*/ 695 h 767"/>
                  <a:gd name="T68" fmla="*/ 218 w 399"/>
                  <a:gd name="T69" fmla="*/ 670 h 767"/>
                  <a:gd name="T70" fmla="*/ 191 w 399"/>
                  <a:gd name="T71" fmla="*/ 599 h 767"/>
                  <a:gd name="T72" fmla="*/ 169 w 399"/>
                  <a:gd name="T73" fmla="*/ 559 h 767"/>
                  <a:gd name="T74" fmla="*/ 110 w 399"/>
                  <a:gd name="T75" fmla="*/ 463 h 767"/>
                  <a:gd name="T76" fmla="*/ 115 w 399"/>
                  <a:gd name="T77" fmla="*/ 408 h 767"/>
                  <a:gd name="T78" fmla="*/ 124 w 399"/>
                  <a:gd name="T79" fmla="*/ 332 h 767"/>
                  <a:gd name="T80" fmla="*/ 121 w 399"/>
                  <a:gd name="T81" fmla="*/ 263 h 767"/>
                  <a:gd name="T82" fmla="*/ 61 w 399"/>
                  <a:gd name="T83" fmla="*/ 252 h 767"/>
                  <a:gd name="T84" fmla="*/ 56 w 399"/>
                  <a:gd name="T85" fmla="*/ 206 h 767"/>
                  <a:gd name="T86" fmla="*/ 45 w 399"/>
                  <a:gd name="T87" fmla="*/ 210 h 767"/>
                  <a:gd name="T88" fmla="*/ 32 w 399"/>
                  <a:gd name="T89" fmla="*/ 170 h 767"/>
                  <a:gd name="T90" fmla="*/ 21 w 399"/>
                  <a:gd name="T91" fmla="*/ 145 h 767"/>
                  <a:gd name="T92" fmla="*/ 9 w 399"/>
                  <a:gd name="T93" fmla="*/ 121 h 767"/>
                  <a:gd name="T94" fmla="*/ 35 w 399"/>
                  <a:gd name="T95" fmla="*/ 83 h 767"/>
                  <a:gd name="T96" fmla="*/ 68 w 399"/>
                  <a:gd name="T97" fmla="*/ 18 h 767"/>
                  <a:gd name="T98" fmla="*/ 133 w 399"/>
                  <a:gd name="T99" fmla="*/ 10 h 767"/>
                  <a:gd name="T100" fmla="*/ 197 w 399"/>
                  <a:gd name="T101" fmla="*/ 15 h 767"/>
                  <a:gd name="T102" fmla="*/ 214 w 399"/>
                  <a:gd name="T103" fmla="*/ 52 h 767"/>
                  <a:gd name="T104" fmla="*/ 246 w 399"/>
                  <a:gd name="T105" fmla="*/ 95 h 767"/>
                  <a:gd name="T106" fmla="*/ 272 w 399"/>
                  <a:gd name="T107" fmla="*/ 93 h 767"/>
                  <a:gd name="T108" fmla="*/ 331 w 399"/>
                  <a:gd name="T109" fmla="*/ 110 h 76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99"/>
                  <a:gd name="T166" fmla="*/ 0 h 767"/>
                  <a:gd name="T167" fmla="*/ 399 w 399"/>
                  <a:gd name="T168" fmla="*/ 767 h 76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99" h="767">
                    <a:moveTo>
                      <a:pt x="331" y="110"/>
                    </a:moveTo>
                    <a:lnTo>
                      <a:pt x="332" y="112"/>
                    </a:lnTo>
                    <a:lnTo>
                      <a:pt x="333" y="119"/>
                    </a:lnTo>
                    <a:lnTo>
                      <a:pt x="335" y="123"/>
                    </a:lnTo>
                    <a:lnTo>
                      <a:pt x="336" y="127"/>
                    </a:lnTo>
                    <a:lnTo>
                      <a:pt x="335" y="134"/>
                    </a:lnTo>
                    <a:lnTo>
                      <a:pt x="333" y="138"/>
                    </a:lnTo>
                    <a:lnTo>
                      <a:pt x="333" y="145"/>
                    </a:lnTo>
                    <a:lnTo>
                      <a:pt x="332" y="151"/>
                    </a:lnTo>
                    <a:lnTo>
                      <a:pt x="332" y="153"/>
                    </a:lnTo>
                    <a:lnTo>
                      <a:pt x="331" y="159"/>
                    </a:lnTo>
                    <a:lnTo>
                      <a:pt x="330" y="161"/>
                    </a:lnTo>
                    <a:lnTo>
                      <a:pt x="330" y="163"/>
                    </a:lnTo>
                    <a:lnTo>
                      <a:pt x="327" y="174"/>
                    </a:lnTo>
                    <a:lnTo>
                      <a:pt x="327" y="178"/>
                    </a:lnTo>
                    <a:lnTo>
                      <a:pt x="327" y="180"/>
                    </a:lnTo>
                    <a:lnTo>
                      <a:pt x="326" y="186"/>
                    </a:lnTo>
                    <a:lnTo>
                      <a:pt x="324" y="192"/>
                    </a:lnTo>
                    <a:lnTo>
                      <a:pt x="323" y="196"/>
                    </a:lnTo>
                    <a:lnTo>
                      <a:pt x="323" y="199"/>
                    </a:lnTo>
                    <a:lnTo>
                      <a:pt x="323" y="203"/>
                    </a:lnTo>
                    <a:lnTo>
                      <a:pt x="320" y="210"/>
                    </a:lnTo>
                    <a:lnTo>
                      <a:pt x="320" y="214"/>
                    </a:lnTo>
                    <a:lnTo>
                      <a:pt x="319" y="221"/>
                    </a:lnTo>
                    <a:lnTo>
                      <a:pt x="319" y="225"/>
                    </a:lnTo>
                    <a:lnTo>
                      <a:pt x="318" y="229"/>
                    </a:lnTo>
                    <a:lnTo>
                      <a:pt x="318" y="231"/>
                    </a:lnTo>
                    <a:lnTo>
                      <a:pt x="316" y="235"/>
                    </a:lnTo>
                    <a:lnTo>
                      <a:pt x="315" y="240"/>
                    </a:lnTo>
                    <a:lnTo>
                      <a:pt x="315" y="243"/>
                    </a:lnTo>
                    <a:lnTo>
                      <a:pt x="314" y="250"/>
                    </a:lnTo>
                    <a:lnTo>
                      <a:pt x="313" y="259"/>
                    </a:lnTo>
                    <a:lnTo>
                      <a:pt x="311" y="261"/>
                    </a:lnTo>
                    <a:lnTo>
                      <a:pt x="311" y="264"/>
                    </a:lnTo>
                    <a:lnTo>
                      <a:pt x="310" y="269"/>
                    </a:lnTo>
                    <a:lnTo>
                      <a:pt x="315" y="277"/>
                    </a:lnTo>
                    <a:lnTo>
                      <a:pt x="320" y="284"/>
                    </a:lnTo>
                    <a:lnTo>
                      <a:pt x="323" y="288"/>
                    </a:lnTo>
                    <a:lnTo>
                      <a:pt x="327" y="293"/>
                    </a:lnTo>
                    <a:lnTo>
                      <a:pt x="331" y="297"/>
                    </a:lnTo>
                    <a:lnTo>
                      <a:pt x="333" y="299"/>
                    </a:lnTo>
                    <a:lnTo>
                      <a:pt x="335" y="299"/>
                    </a:lnTo>
                    <a:lnTo>
                      <a:pt x="337" y="303"/>
                    </a:lnTo>
                    <a:lnTo>
                      <a:pt x="340" y="307"/>
                    </a:lnTo>
                    <a:lnTo>
                      <a:pt x="340" y="309"/>
                    </a:lnTo>
                    <a:lnTo>
                      <a:pt x="344" y="314"/>
                    </a:lnTo>
                    <a:lnTo>
                      <a:pt x="347" y="312"/>
                    </a:lnTo>
                    <a:lnTo>
                      <a:pt x="350" y="312"/>
                    </a:lnTo>
                    <a:lnTo>
                      <a:pt x="353" y="312"/>
                    </a:lnTo>
                    <a:lnTo>
                      <a:pt x="357" y="312"/>
                    </a:lnTo>
                    <a:lnTo>
                      <a:pt x="362" y="312"/>
                    </a:lnTo>
                    <a:lnTo>
                      <a:pt x="366" y="319"/>
                    </a:lnTo>
                    <a:lnTo>
                      <a:pt x="369" y="323"/>
                    </a:lnTo>
                    <a:lnTo>
                      <a:pt x="370" y="324"/>
                    </a:lnTo>
                    <a:lnTo>
                      <a:pt x="373" y="330"/>
                    </a:lnTo>
                    <a:lnTo>
                      <a:pt x="377" y="335"/>
                    </a:lnTo>
                    <a:lnTo>
                      <a:pt x="381" y="343"/>
                    </a:lnTo>
                    <a:lnTo>
                      <a:pt x="382" y="343"/>
                    </a:lnTo>
                    <a:lnTo>
                      <a:pt x="383" y="347"/>
                    </a:lnTo>
                    <a:lnTo>
                      <a:pt x="387" y="350"/>
                    </a:lnTo>
                    <a:lnTo>
                      <a:pt x="391" y="357"/>
                    </a:lnTo>
                    <a:lnTo>
                      <a:pt x="395" y="365"/>
                    </a:lnTo>
                    <a:lnTo>
                      <a:pt x="399" y="370"/>
                    </a:lnTo>
                    <a:lnTo>
                      <a:pt x="398" y="378"/>
                    </a:lnTo>
                    <a:lnTo>
                      <a:pt x="396" y="381"/>
                    </a:lnTo>
                    <a:lnTo>
                      <a:pt x="396" y="383"/>
                    </a:lnTo>
                    <a:lnTo>
                      <a:pt x="395" y="388"/>
                    </a:lnTo>
                    <a:lnTo>
                      <a:pt x="394" y="394"/>
                    </a:lnTo>
                    <a:lnTo>
                      <a:pt x="394" y="396"/>
                    </a:lnTo>
                    <a:lnTo>
                      <a:pt x="392" y="400"/>
                    </a:lnTo>
                    <a:lnTo>
                      <a:pt x="390" y="407"/>
                    </a:lnTo>
                    <a:lnTo>
                      <a:pt x="387" y="412"/>
                    </a:lnTo>
                    <a:lnTo>
                      <a:pt x="385" y="416"/>
                    </a:lnTo>
                    <a:lnTo>
                      <a:pt x="382" y="419"/>
                    </a:lnTo>
                    <a:lnTo>
                      <a:pt x="381" y="421"/>
                    </a:lnTo>
                    <a:lnTo>
                      <a:pt x="377" y="426"/>
                    </a:lnTo>
                    <a:lnTo>
                      <a:pt x="375" y="432"/>
                    </a:lnTo>
                    <a:lnTo>
                      <a:pt x="374" y="437"/>
                    </a:lnTo>
                    <a:lnTo>
                      <a:pt x="373" y="443"/>
                    </a:lnTo>
                    <a:lnTo>
                      <a:pt x="373" y="447"/>
                    </a:lnTo>
                    <a:lnTo>
                      <a:pt x="371" y="449"/>
                    </a:lnTo>
                    <a:lnTo>
                      <a:pt x="370" y="449"/>
                    </a:lnTo>
                    <a:lnTo>
                      <a:pt x="370" y="450"/>
                    </a:lnTo>
                    <a:lnTo>
                      <a:pt x="369" y="450"/>
                    </a:lnTo>
                    <a:lnTo>
                      <a:pt x="364" y="451"/>
                    </a:lnTo>
                    <a:lnTo>
                      <a:pt x="362" y="451"/>
                    </a:lnTo>
                    <a:lnTo>
                      <a:pt x="361" y="451"/>
                    </a:lnTo>
                    <a:lnTo>
                      <a:pt x="354" y="450"/>
                    </a:lnTo>
                    <a:lnTo>
                      <a:pt x="347" y="450"/>
                    </a:lnTo>
                    <a:lnTo>
                      <a:pt x="341" y="450"/>
                    </a:lnTo>
                    <a:lnTo>
                      <a:pt x="335" y="451"/>
                    </a:lnTo>
                    <a:lnTo>
                      <a:pt x="333" y="451"/>
                    </a:lnTo>
                    <a:lnTo>
                      <a:pt x="328" y="454"/>
                    </a:lnTo>
                    <a:lnTo>
                      <a:pt x="322" y="455"/>
                    </a:lnTo>
                    <a:lnTo>
                      <a:pt x="316" y="456"/>
                    </a:lnTo>
                    <a:lnTo>
                      <a:pt x="315" y="456"/>
                    </a:lnTo>
                    <a:lnTo>
                      <a:pt x="313" y="458"/>
                    </a:lnTo>
                    <a:lnTo>
                      <a:pt x="314" y="462"/>
                    </a:lnTo>
                    <a:lnTo>
                      <a:pt x="316" y="467"/>
                    </a:lnTo>
                    <a:lnTo>
                      <a:pt x="318" y="472"/>
                    </a:lnTo>
                    <a:lnTo>
                      <a:pt x="320" y="477"/>
                    </a:lnTo>
                    <a:lnTo>
                      <a:pt x="322" y="483"/>
                    </a:lnTo>
                    <a:lnTo>
                      <a:pt x="323" y="487"/>
                    </a:lnTo>
                    <a:lnTo>
                      <a:pt x="324" y="489"/>
                    </a:lnTo>
                    <a:lnTo>
                      <a:pt x="326" y="492"/>
                    </a:lnTo>
                    <a:lnTo>
                      <a:pt x="326" y="494"/>
                    </a:lnTo>
                    <a:lnTo>
                      <a:pt x="326" y="501"/>
                    </a:lnTo>
                    <a:lnTo>
                      <a:pt x="326" y="504"/>
                    </a:lnTo>
                    <a:lnTo>
                      <a:pt x="326" y="505"/>
                    </a:lnTo>
                    <a:lnTo>
                      <a:pt x="327" y="510"/>
                    </a:lnTo>
                    <a:lnTo>
                      <a:pt x="328" y="518"/>
                    </a:lnTo>
                    <a:lnTo>
                      <a:pt x="330" y="523"/>
                    </a:lnTo>
                    <a:lnTo>
                      <a:pt x="331" y="527"/>
                    </a:lnTo>
                    <a:lnTo>
                      <a:pt x="332" y="532"/>
                    </a:lnTo>
                    <a:lnTo>
                      <a:pt x="332" y="534"/>
                    </a:lnTo>
                    <a:lnTo>
                      <a:pt x="333" y="536"/>
                    </a:lnTo>
                    <a:lnTo>
                      <a:pt x="336" y="540"/>
                    </a:lnTo>
                    <a:lnTo>
                      <a:pt x="340" y="547"/>
                    </a:lnTo>
                    <a:lnTo>
                      <a:pt x="343" y="551"/>
                    </a:lnTo>
                    <a:lnTo>
                      <a:pt x="347" y="557"/>
                    </a:lnTo>
                    <a:lnTo>
                      <a:pt x="347" y="563"/>
                    </a:lnTo>
                    <a:lnTo>
                      <a:pt x="347" y="569"/>
                    </a:lnTo>
                    <a:lnTo>
                      <a:pt x="348" y="573"/>
                    </a:lnTo>
                    <a:lnTo>
                      <a:pt x="350" y="576"/>
                    </a:lnTo>
                    <a:lnTo>
                      <a:pt x="353" y="580"/>
                    </a:lnTo>
                    <a:lnTo>
                      <a:pt x="354" y="582"/>
                    </a:lnTo>
                    <a:lnTo>
                      <a:pt x="356" y="589"/>
                    </a:lnTo>
                    <a:lnTo>
                      <a:pt x="357" y="593"/>
                    </a:lnTo>
                    <a:lnTo>
                      <a:pt x="357" y="598"/>
                    </a:lnTo>
                    <a:lnTo>
                      <a:pt x="357" y="602"/>
                    </a:lnTo>
                    <a:lnTo>
                      <a:pt x="357" y="604"/>
                    </a:lnTo>
                    <a:lnTo>
                      <a:pt x="357" y="611"/>
                    </a:lnTo>
                    <a:lnTo>
                      <a:pt x="356" y="615"/>
                    </a:lnTo>
                    <a:lnTo>
                      <a:pt x="356" y="621"/>
                    </a:lnTo>
                    <a:lnTo>
                      <a:pt x="353" y="627"/>
                    </a:lnTo>
                    <a:lnTo>
                      <a:pt x="350" y="631"/>
                    </a:lnTo>
                    <a:lnTo>
                      <a:pt x="348" y="636"/>
                    </a:lnTo>
                    <a:lnTo>
                      <a:pt x="347" y="637"/>
                    </a:lnTo>
                    <a:lnTo>
                      <a:pt x="344" y="640"/>
                    </a:lnTo>
                    <a:lnTo>
                      <a:pt x="341" y="642"/>
                    </a:lnTo>
                    <a:lnTo>
                      <a:pt x="341" y="646"/>
                    </a:lnTo>
                    <a:lnTo>
                      <a:pt x="341" y="649"/>
                    </a:lnTo>
                    <a:lnTo>
                      <a:pt x="341" y="654"/>
                    </a:lnTo>
                    <a:lnTo>
                      <a:pt x="341" y="655"/>
                    </a:lnTo>
                    <a:lnTo>
                      <a:pt x="343" y="661"/>
                    </a:lnTo>
                    <a:lnTo>
                      <a:pt x="343" y="665"/>
                    </a:lnTo>
                    <a:lnTo>
                      <a:pt x="344" y="669"/>
                    </a:lnTo>
                    <a:lnTo>
                      <a:pt x="345" y="676"/>
                    </a:lnTo>
                    <a:lnTo>
                      <a:pt x="344" y="684"/>
                    </a:lnTo>
                    <a:lnTo>
                      <a:pt x="343" y="688"/>
                    </a:lnTo>
                    <a:lnTo>
                      <a:pt x="341" y="692"/>
                    </a:lnTo>
                    <a:lnTo>
                      <a:pt x="340" y="699"/>
                    </a:lnTo>
                    <a:lnTo>
                      <a:pt x="340" y="701"/>
                    </a:lnTo>
                    <a:lnTo>
                      <a:pt x="339" y="701"/>
                    </a:lnTo>
                    <a:lnTo>
                      <a:pt x="339" y="703"/>
                    </a:lnTo>
                    <a:lnTo>
                      <a:pt x="336" y="709"/>
                    </a:lnTo>
                    <a:lnTo>
                      <a:pt x="333" y="714"/>
                    </a:lnTo>
                    <a:lnTo>
                      <a:pt x="332" y="717"/>
                    </a:lnTo>
                    <a:lnTo>
                      <a:pt x="328" y="721"/>
                    </a:lnTo>
                    <a:lnTo>
                      <a:pt x="324" y="724"/>
                    </a:lnTo>
                    <a:lnTo>
                      <a:pt x="322" y="727"/>
                    </a:lnTo>
                    <a:lnTo>
                      <a:pt x="320" y="730"/>
                    </a:lnTo>
                    <a:lnTo>
                      <a:pt x="319" y="733"/>
                    </a:lnTo>
                    <a:lnTo>
                      <a:pt x="316" y="737"/>
                    </a:lnTo>
                    <a:lnTo>
                      <a:pt x="314" y="738"/>
                    </a:lnTo>
                    <a:lnTo>
                      <a:pt x="309" y="742"/>
                    </a:lnTo>
                    <a:lnTo>
                      <a:pt x="303" y="745"/>
                    </a:lnTo>
                    <a:lnTo>
                      <a:pt x="302" y="746"/>
                    </a:lnTo>
                    <a:lnTo>
                      <a:pt x="298" y="750"/>
                    </a:lnTo>
                    <a:lnTo>
                      <a:pt x="296" y="752"/>
                    </a:lnTo>
                    <a:lnTo>
                      <a:pt x="294" y="755"/>
                    </a:lnTo>
                    <a:lnTo>
                      <a:pt x="293" y="755"/>
                    </a:lnTo>
                    <a:lnTo>
                      <a:pt x="292" y="756"/>
                    </a:lnTo>
                    <a:lnTo>
                      <a:pt x="288" y="754"/>
                    </a:lnTo>
                    <a:lnTo>
                      <a:pt x="284" y="755"/>
                    </a:lnTo>
                    <a:lnTo>
                      <a:pt x="277" y="756"/>
                    </a:lnTo>
                    <a:lnTo>
                      <a:pt x="276" y="755"/>
                    </a:lnTo>
                    <a:lnTo>
                      <a:pt x="275" y="755"/>
                    </a:lnTo>
                    <a:lnTo>
                      <a:pt x="273" y="754"/>
                    </a:lnTo>
                    <a:lnTo>
                      <a:pt x="269" y="752"/>
                    </a:lnTo>
                    <a:lnTo>
                      <a:pt x="268" y="751"/>
                    </a:lnTo>
                    <a:lnTo>
                      <a:pt x="263" y="754"/>
                    </a:lnTo>
                    <a:lnTo>
                      <a:pt x="261" y="755"/>
                    </a:lnTo>
                    <a:lnTo>
                      <a:pt x="260" y="756"/>
                    </a:lnTo>
                    <a:lnTo>
                      <a:pt x="260" y="758"/>
                    </a:lnTo>
                    <a:lnTo>
                      <a:pt x="259" y="759"/>
                    </a:lnTo>
                    <a:lnTo>
                      <a:pt x="258" y="759"/>
                    </a:lnTo>
                    <a:lnTo>
                      <a:pt x="255" y="759"/>
                    </a:lnTo>
                    <a:lnTo>
                      <a:pt x="255" y="760"/>
                    </a:lnTo>
                    <a:lnTo>
                      <a:pt x="255" y="762"/>
                    </a:lnTo>
                    <a:lnTo>
                      <a:pt x="255" y="763"/>
                    </a:lnTo>
                    <a:lnTo>
                      <a:pt x="252" y="764"/>
                    </a:lnTo>
                    <a:lnTo>
                      <a:pt x="248" y="767"/>
                    </a:lnTo>
                    <a:lnTo>
                      <a:pt x="247" y="759"/>
                    </a:lnTo>
                    <a:lnTo>
                      <a:pt x="246" y="754"/>
                    </a:lnTo>
                    <a:lnTo>
                      <a:pt x="246" y="752"/>
                    </a:lnTo>
                    <a:lnTo>
                      <a:pt x="244" y="745"/>
                    </a:lnTo>
                    <a:lnTo>
                      <a:pt x="247" y="743"/>
                    </a:lnTo>
                    <a:lnTo>
                      <a:pt x="244" y="733"/>
                    </a:lnTo>
                    <a:lnTo>
                      <a:pt x="251" y="720"/>
                    </a:lnTo>
                    <a:lnTo>
                      <a:pt x="248" y="718"/>
                    </a:lnTo>
                    <a:lnTo>
                      <a:pt x="248" y="710"/>
                    </a:lnTo>
                    <a:lnTo>
                      <a:pt x="244" y="712"/>
                    </a:lnTo>
                    <a:lnTo>
                      <a:pt x="241" y="699"/>
                    </a:lnTo>
                    <a:lnTo>
                      <a:pt x="235" y="696"/>
                    </a:lnTo>
                    <a:lnTo>
                      <a:pt x="234" y="695"/>
                    </a:lnTo>
                    <a:lnTo>
                      <a:pt x="220" y="680"/>
                    </a:lnTo>
                    <a:lnTo>
                      <a:pt x="220" y="678"/>
                    </a:lnTo>
                    <a:lnTo>
                      <a:pt x="218" y="676"/>
                    </a:lnTo>
                    <a:lnTo>
                      <a:pt x="217" y="676"/>
                    </a:lnTo>
                    <a:lnTo>
                      <a:pt x="218" y="671"/>
                    </a:lnTo>
                    <a:lnTo>
                      <a:pt x="218" y="670"/>
                    </a:lnTo>
                    <a:lnTo>
                      <a:pt x="220" y="665"/>
                    </a:lnTo>
                    <a:lnTo>
                      <a:pt x="221" y="657"/>
                    </a:lnTo>
                    <a:lnTo>
                      <a:pt x="222" y="655"/>
                    </a:lnTo>
                    <a:lnTo>
                      <a:pt x="222" y="652"/>
                    </a:lnTo>
                    <a:lnTo>
                      <a:pt x="212" y="644"/>
                    </a:lnTo>
                    <a:lnTo>
                      <a:pt x="200" y="628"/>
                    </a:lnTo>
                    <a:lnTo>
                      <a:pt x="191" y="599"/>
                    </a:lnTo>
                    <a:lnTo>
                      <a:pt x="183" y="593"/>
                    </a:lnTo>
                    <a:lnTo>
                      <a:pt x="179" y="589"/>
                    </a:lnTo>
                    <a:lnTo>
                      <a:pt x="178" y="587"/>
                    </a:lnTo>
                    <a:lnTo>
                      <a:pt x="175" y="586"/>
                    </a:lnTo>
                    <a:lnTo>
                      <a:pt x="176" y="570"/>
                    </a:lnTo>
                    <a:lnTo>
                      <a:pt x="169" y="559"/>
                    </a:lnTo>
                    <a:lnTo>
                      <a:pt x="155" y="540"/>
                    </a:lnTo>
                    <a:lnTo>
                      <a:pt x="133" y="518"/>
                    </a:lnTo>
                    <a:lnTo>
                      <a:pt x="119" y="511"/>
                    </a:lnTo>
                    <a:lnTo>
                      <a:pt x="114" y="498"/>
                    </a:lnTo>
                    <a:lnTo>
                      <a:pt x="117" y="485"/>
                    </a:lnTo>
                    <a:lnTo>
                      <a:pt x="112" y="470"/>
                    </a:lnTo>
                    <a:lnTo>
                      <a:pt x="110" y="463"/>
                    </a:lnTo>
                    <a:lnTo>
                      <a:pt x="87" y="441"/>
                    </a:lnTo>
                    <a:lnTo>
                      <a:pt x="85" y="433"/>
                    </a:lnTo>
                    <a:lnTo>
                      <a:pt x="89" y="432"/>
                    </a:lnTo>
                    <a:lnTo>
                      <a:pt x="91" y="432"/>
                    </a:lnTo>
                    <a:lnTo>
                      <a:pt x="91" y="430"/>
                    </a:lnTo>
                    <a:lnTo>
                      <a:pt x="102" y="428"/>
                    </a:lnTo>
                    <a:lnTo>
                      <a:pt x="115" y="408"/>
                    </a:lnTo>
                    <a:lnTo>
                      <a:pt x="125" y="391"/>
                    </a:lnTo>
                    <a:lnTo>
                      <a:pt x="127" y="388"/>
                    </a:lnTo>
                    <a:lnTo>
                      <a:pt x="140" y="382"/>
                    </a:lnTo>
                    <a:lnTo>
                      <a:pt x="141" y="382"/>
                    </a:lnTo>
                    <a:lnTo>
                      <a:pt x="140" y="381"/>
                    </a:lnTo>
                    <a:lnTo>
                      <a:pt x="128" y="341"/>
                    </a:lnTo>
                    <a:lnTo>
                      <a:pt x="124" y="332"/>
                    </a:lnTo>
                    <a:lnTo>
                      <a:pt x="123" y="326"/>
                    </a:lnTo>
                    <a:lnTo>
                      <a:pt x="127" y="319"/>
                    </a:lnTo>
                    <a:lnTo>
                      <a:pt x="127" y="318"/>
                    </a:lnTo>
                    <a:lnTo>
                      <a:pt x="121" y="292"/>
                    </a:lnTo>
                    <a:lnTo>
                      <a:pt x="121" y="281"/>
                    </a:lnTo>
                    <a:lnTo>
                      <a:pt x="121" y="263"/>
                    </a:lnTo>
                    <a:lnTo>
                      <a:pt x="115" y="254"/>
                    </a:lnTo>
                    <a:lnTo>
                      <a:pt x="103" y="259"/>
                    </a:lnTo>
                    <a:lnTo>
                      <a:pt x="102" y="260"/>
                    </a:lnTo>
                    <a:lnTo>
                      <a:pt x="91" y="272"/>
                    </a:lnTo>
                    <a:lnTo>
                      <a:pt x="78" y="259"/>
                    </a:lnTo>
                    <a:lnTo>
                      <a:pt x="65" y="254"/>
                    </a:lnTo>
                    <a:lnTo>
                      <a:pt x="61" y="252"/>
                    </a:lnTo>
                    <a:lnTo>
                      <a:pt x="49" y="247"/>
                    </a:lnTo>
                    <a:lnTo>
                      <a:pt x="59" y="226"/>
                    </a:lnTo>
                    <a:lnTo>
                      <a:pt x="65" y="214"/>
                    </a:lnTo>
                    <a:lnTo>
                      <a:pt x="65" y="213"/>
                    </a:lnTo>
                    <a:lnTo>
                      <a:pt x="61" y="210"/>
                    </a:lnTo>
                    <a:lnTo>
                      <a:pt x="60" y="209"/>
                    </a:lnTo>
                    <a:lnTo>
                      <a:pt x="56" y="206"/>
                    </a:lnTo>
                    <a:lnTo>
                      <a:pt x="53" y="205"/>
                    </a:lnTo>
                    <a:lnTo>
                      <a:pt x="48" y="205"/>
                    </a:lnTo>
                    <a:lnTo>
                      <a:pt x="47" y="204"/>
                    </a:lnTo>
                    <a:lnTo>
                      <a:pt x="47" y="208"/>
                    </a:lnTo>
                    <a:lnTo>
                      <a:pt x="47" y="210"/>
                    </a:lnTo>
                    <a:lnTo>
                      <a:pt x="47" y="212"/>
                    </a:lnTo>
                    <a:lnTo>
                      <a:pt x="45" y="210"/>
                    </a:lnTo>
                    <a:lnTo>
                      <a:pt x="26" y="204"/>
                    </a:lnTo>
                    <a:lnTo>
                      <a:pt x="30" y="192"/>
                    </a:lnTo>
                    <a:lnTo>
                      <a:pt x="28" y="178"/>
                    </a:lnTo>
                    <a:lnTo>
                      <a:pt x="27" y="176"/>
                    </a:lnTo>
                    <a:lnTo>
                      <a:pt x="27" y="175"/>
                    </a:lnTo>
                    <a:lnTo>
                      <a:pt x="32" y="170"/>
                    </a:lnTo>
                    <a:lnTo>
                      <a:pt x="32" y="168"/>
                    </a:lnTo>
                    <a:lnTo>
                      <a:pt x="39" y="167"/>
                    </a:lnTo>
                    <a:lnTo>
                      <a:pt x="39" y="165"/>
                    </a:lnTo>
                    <a:lnTo>
                      <a:pt x="38" y="162"/>
                    </a:lnTo>
                    <a:lnTo>
                      <a:pt x="35" y="159"/>
                    </a:lnTo>
                    <a:lnTo>
                      <a:pt x="25" y="149"/>
                    </a:lnTo>
                    <a:lnTo>
                      <a:pt x="21" y="145"/>
                    </a:lnTo>
                    <a:lnTo>
                      <a:pt x="8" y="140"/>
                    </a:lnTo>
                    <a:lnTo>
                      <a:pt x="1" y="129"/>
                    </a:lnTo>
                    <a:lnTo>
                      <a:pt x="0" y="128"/>
                    </a:lnTo>
                    <a:lnTo>
                      <a:pt x="8" y="124"/>
                    </a:lnTo>
                    <a:lnTo>
                      <a:pt x="9" y="123"/>
                    </a:lnTo>
                    <a:lnTo>
                      <a:pt x="9" y="121"/>
                    </a:lnTo>
                    <a:lnTo>
                      <a:pt x="11" y="119"/>
                    </a:lnTo>
                    <a:lnTo>
                      <a:pt x="18" y="110"/>
                    </a:lnTo>
                    <a:lnTo>
                      <a:pt x="27" y="102"/>
                    </a:lnTo>
                    <a:lnTo>
                      <a:pt x="36" y="91"/>
                    </a:lnTo>
                    <a:lnTo>
                      <a:pt x="32" y="87"/>
                    </a:lnTo>
                    <a:lnTo>
                      <a:pt x="35" y="83"/>
                    </a:lnTo>
                    <a:lnTo>
                      <a:pt x="42" y="89"/>
                    </a:lnTo>
                    <a:lnTo>
                      <a:pt x="47" y="86"/>
                    </a:lnTo>
                    <a:lnTo>
                      <a:pt x="49" y="74"/>
                    </a:lnTo>
                    <a:lnTo>
                      <a:pt x="68" y="68"/>
                    </a:lnTo>
                    <a:lnTo>
                      <a:pt x="60" y="32"/>
                    </a:lnTo>
                    <a:lnTo>
                      <a:pt x="64" y="26"/>
                    </a:lnTo>
                    <a:lnTo>
                      <a:pt x="68" y="18"/>
                    </a:lnTo>
                    <a:lnTo>
                      <a:pt x="76" y="6"/>
                    </a:lnTo>
                    <a:lnTo>
                      <a:pt x="78" y="1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91" y="0"/>
                    </a:lnTo>
                    <a:lnTo>
                      <a:pt x="100" y="0"/>
                    </a:lnTo>
                    <a:lnTo>
                      <a:pt x="133" y="10"/>
                    </a:lnTo>
                    <a:lnTo>
                      <a:pt x="142" y="7"/>
                    </a:lnTo>
                    <a:lnTo>
                      <a:pt x="150" y="17"/>
                    </a:lnTo>
                    <a:lnTo>
                      <a:pt x="158" y="7"/>
                    </a:lnTo>
                    <a:lnTo>
                      <a:pt x="174" y="4"/>
                    </a:lnTo>
                    <a:lnTo>
                      <a:pt x="196" y="14"/>
                    </a:lnTo>
                    <a:lnTo>
                      <a:pt x="197" y="15"/>
                    </a:lnTo>
                    <a:lnTo>
                      <a:pt x="201" y="19"/>
                    </a:lnTo>
                    <a:lnTo>
                      <a:pt x="203" y="23"/>
                    </a:lnTo>
                    <a:lnTo>
                      <a:pt x="205" y="35"/>
                    </a:lnTo>
                    <a:lnTo>
                      <a:pt x="205" y="38"/>
                    </a:lnTo>
                    <a:lnTo>
                      <a:pt x="210" y="40"/>
                    </a:lnTo>
                    <a:lnTo>
                      <a:pt x="212" y="49"/>
                    </a:lnTo>
                    <a:lnTo>
                      <a:pt x="214" y="52"/>
                    </a:lnTo>
                    <a:lnTo>
                      <a:pt x="218" y="53"/>
                    </a:lnTo>
                    <a:lnTo>
                      <a:pt x="221" y="55"/>
                    </a:lnTo>
                    <a:lnTo>
                      <a:pt x="221" y="56"/>
                    </a:lnTo>
                    <a:lnTo>
                      <a:pt x="233" y="69"/>
                    </a:lnTo>
                    <a:lnTo>
                      <a:pt x="238" y="76"/>
                    </a:lnTo>
                    <a:lnTo>
                      <a:pt x="246" y="95"/>
                    </a:lnTo>
                    <a:lnTo>
                      <a:pt x="252" y="94"/>
                    </a:lnTo>
                    <a:lnTo>
                      <a:pt x="259" y="93"/>
                    </a:lnTo>
                    <a:lnTo>
                      <a:pt x="260" y="93"/>
                    </a:lnTo>
                    <a:lnTo>
                      <a:pt x="261" y="100"/>
                    </a:lnTo>
                    <a:lnTo>
                      <a:pt x="265" y="102"/>
                    </a:lnTo>
                    <a:lnTo>
                      <a:pt x="267" y="100"/>
                    </a:lnTo>
                    <a:lnTo>
                      <a:pt x="272" y="93"/>
                    </a:lnTo>
                    <a:lnTo>
                      <a:pt x="281" y="95"/>
                    </a:lnTo>
                    <a:lnTo>
                      <a:pt x="289" y="98"/>
                    </a:lnTo>
                    <a:lnTo>
                      <a:pt x="297" y="100"/>
                    </a:lnTo>
                    <a:lnTo>
                      <a:pt x="298" y="102"/>
                    </a:lnTo>
                    <a:lnTo>
                      <a:pt x="306" y="104"/>
                    </a:lnTo>
                    <a:lnTo>
                      <a:pt x="316" y="115"/>
                    </a:lnTo>
                    <a:lnTo>
                      <a:pt x="331" y="11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59" name="Freeform 28"/>
              <p:cNvSpPr>
                <a:spLocks/>
              </p:cNvSpPr>
              <p:nvPr/>
            </p:nvSpPr>
            <p:spPr bwMode="auto">
              <a:xfrm>
                <a:off x="1902" y="2788"/>
                <a:ext cx="451" cy="614"/>
              </a:xfrm>
              <a:custGeom>
                <a:avLst/>
                <a:gdLst>
                  <a:gd name="T0" fmla="*/ 266 w 451"/>
                  <a:gd name="T1" fmla="*/ 29 h 614"/>
                  <a:gd name="T2" fmla="*/ 286 w 451"/>
                  <a:gd name="T3" fmla="*/ 42 h 614"/>
                  <a:gd name="T4" fmla="*/ 291 w 451"/>
                  <a:gd name="T5" fmla="*/ 55 h 614"/>
                  <a:gd name="T6" fmla="*/ 283 w 451"/>
                  <a:gd name="T7" fmla="*/ 63 h 614"/>
                  <a:gd name="T8" fmla="*/ 320 w 451"/>
                  <a:gd name="T9" fmla="*/ 96 h 614"/>
                  <a:gd name="T10" fmla="*/ 309 w 451"/>
                  <a:gd name="T11" fmla="*/ 109 h 614"/>
                  <a:gd name="T12" fmla="*/ 327 w 451"/>
                  <a:gd name="T13" fmla="*/ 144 h 614"/>
                  <a:gd name="T14" fmla="*/ 329 w 451"/>
                  <a:gd name="T15" fmla="*/ 138 h 614"/>
                  <a:gd name="T16" fmla="*/ 343 w 451"/>
                  <a:gd name="T17" fmla="*/ 144 h 614"/>
                  <a:gd name="T18" fmla="*/ 343 w 451"/>
                  <a:gd name="T19" fmla="*/ 186 h 614"/>
                  <a:gd name="T20" fmla="*/ 385 w 451"/>
                  <a:gd name="T21" fmla="*/ 193 h 614"/>
                  <a:gd name="T22" fmla="*/ 403 w 451"/>
                  <a:gd name="T23" fmla="*/ 226 h 614"/>
                  <a:gd name="T24" fmla="*/ 410 w 451"/>
                  <a:gd name="T25" fmla="*/ 275 h 614"/>
                  <a:gd name="T26" fmla="*/ 407 w 451"/>
                  <a:gd name="T27" fmla="*/ 325 h 614"/>
                  <a:gd name="T28" fmla="*/ 371 w 451"/>
                  <a:gd name="T29" fmla="*/ 366 h 614"/>
                  <a:gd name="T30" fmla="*/ 399 w 451"/>
                  <a:gd name="T31" fmla="*/ 419 h 614"/>
                  <a:gd name="T32" fmla="*/ 451 w 451"/>
                  <a:gd name="T33" fmla="*/ 493 h 614"/>
                  <a:gd name="T34" fmla="*/ 439 w 451"/>
                  <a:gd name="T35" fmla="*/ 516 h 614"/>
                  <a:gd name="T36" fmla="*/ 393 w 451"/>
                  <a:gd name="T37" fmla="*/ 511 h 614"/>
                  <a:gd name="T38" fmla="*/ 405 w 451"/>
                  <a:gd name="T39" fmla="*/ 537 h 614"/>
                  <a:gd name="T40" fmla="*/ 403 w 451"/>
                  <a:gd name="T41" fmla="*/ 578 h 614"/>
                  <a:gd name="T42" fmla="*/ 393 w 451"/>
                  <a:gd name="T43" fmla="*/ 608 h 614"/>
                  <a:gd name="T44" fmla="*/ 388 w 451"/>
                  <a:gd name="T45" fmla="*/ 608 h 614"/>
                  <a:gd name="T46" fmla="*/ 371 w 451"/>
                  <a:gd name="T47" fmla="*/ 614 h 614"/>
                  <a:gd name="T48" fmla="*/ 343 w 451"/>
                  <a:gd name="T49" fmla="*/ 588 h 614"/>
                  <a:gd name="T50" fmla="*/ 334 w 451"/>
                  <a:gd name="T51" fmla="*/ 580 h 614"/>
                  <a:gd name="T52" fmla="*/ 307 w 451"/>
                  <a:gd name="T53" fmla="*/ 477 h 614"/>
                  <a:gd name="T54" fmla="*/ 288 w 451"/>
                  <a:gd name="T55" fmla="*/ 486 h 614"/>
                  <a:gd name="T56" fmla="*/ 274 w 451"/>
                  <a:gd name="T57" fmla="*/ 506 h 614"/>
                  <a:gd name="T58" fmla="*/ 271 w 451"/>
                  <a:gd name="T59" fmla="*/ 519 h 614"/>
                  <a:gd name="T60" fmla="*/ 232 w 451"/>
                  <a:gd name="T61" fmla="*/ 498 h 614"/>
                  <a:gd name="T62" fmla="*/ 215 w 451"/>
                  <a:gd name="T63" fmla="*/ 451 h 614"/>
                  <a:gd name="T64" fmla="*/ 195 w 451"/>
                  <a:gd name="T65" fmla="*/ 423 h 614"/>
                  <a:gd name="T66" fmla="*/ 157 w 451"/>
                  <a:gd name="T67" fmla="*/ 393 h 614"/>
                  <a:gd name="T68" fmla="*/ 130 w 451"/>
                  <a:gd name="T69" fmla="*/ 370 h 614"/>
                  <a:gd name="T70" fmla="*/ 72 w 451"/>
                  <a:gd name="T71" fmla="*/ 328 h 614"/>
                  <a:gd name="T72" fmla="*/ 63 w 451"/>
                  <a:gd name="T73" fmla="*/ 308 h 614"/>
                  <a:gd name="T74" fmla="*/ 76 w 451"/>
                  <a:gd name="T75" fmla="*/ 286 h 614"/>
                  <a:gd name="T76" fmla="*/ 93 w 451"/>
                  <a:gd name="T77" fmla="*/ 269 h 614"/>
                  <a:gd name="T78" fmla="*/ 89 w 451"/>
                  <a:gd name="T79" fmla="*/ 243 h 614"/>
                  <a:gd name="T80" fmla="*/ 101 w 451"/>
                  <a:gd name="T81" fmla="*/ 218 h 614"/>
                  <a:gd name="T82" fmla="*/ 83 w 451"/>
                  <a:gd name="T83" fmla="*/ 219 h 614"/>
                  <a:gd name="T84" fmla="*/ 59 w 451"/>
                  <a:gd name="T85" fmla="*/ 174 h 614"/>
                  <a:gd name="T86" fmla="*/ 37 w 451"/>
                  <a:gd name="T87" fmla="*/ 154 h 614"/>
                  <a:gd name="T88" fmla="*/ 4 w 451"/>
                  <a:gd name="T89" fmla="*/ 121 h 614"/>
                  <a:gd name="T90" fmla="*/ 4 w 451"/>
                  <a:gd name="T91" fmla="*/ 96 h 614"/>
                  <a:gd name="T92" fmla="*/ 0 w 451"/>
                  <a:gd name="T93" fmla="*/ 72 h 614"/>
                  <a:gd name="T94" fmla="*/ 38 w 451"/>
                  <a:gd name="T95" fmla="*/ 63 h 614"/>
                  <a:gd name="T96" fmla="*/ 54 w 451"/>
                  <a:gd name="T97" fmla="*/ 38 h 614"/>
                  <a:gd name="T98" fmla="*/ 100 w 451"/>
                  <a:gd name="T99" fmla="*/ 25 h 614"/>
                  <a:gd name="T100" fmla="*/ 115 w 451"/>
                  <a:gd name="T101" fmla="*/ 7 h 614"/>
                  <a:gd name="T102" fmla="*/ 206 w 451"/>
                  <a:gd name="T103" fmla="*/ 10 h 61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51"/>
                  <a:gd name="T157" fmla="*/ 0 h 614"/>
                  <a:gd name="T158" fmla="*/ 451 w 451"/>
                  <a:gd name="T159" fmla="*/ 614 h 61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51" h="614">
                    <a:moveTo>
                      <a:pt x="221" y="6"/>
                    </a:moveTo>
                    <a:lnTo>
                      <a:pt x="238" y="15"/>
                    </a:lnTo>
                    <a:lnTo>
                      <a:pt x="240" y="16"/>
                    </a:lnTo>
                    <a:lnTo>
                      <a:pt x="263" y="28"/>
                    </a:lnTo>
                    <a:lnTo>
                      <a:pt x="266" y="29"/>
                    </a:lnTo>
                    <a:lnTo>
                      <a:pt x="271" y="32"/>
                    </a:lnTo>
                    <a:lnTo>
                      <a:pt x="279" y="38"/>
                    </a:lnTo>
                    <a:lnTo>
                      <a:pt x="280" y="38"/>
                    </a:lnTo>
                    <a:lnTo>
                      <a:pt x="284" y="41"/>
                    </a:lnTo>
                    <a:lnTo>
                      <a:pt x="286" y="42"/>
                    </a:lnTo>
                    <a:lnTo>
                      <a:pt x="309" y="36"/>
                    </a:lnTo>
                    <a:lnTo>
                      <a:pt x="300" y="44"/>
                    </a:lnTo>
                    <a:lnTo>
                      <a:pt x="293" y="53"/>
                    </a:lnTo>
                    <a:lnTo>
                      <a:pt x="291" y="55"/>
                    </a:lnTo>
                    <a:lnTo>
                      <a:pt x="291" y="57"/>
                    </a:lnTo>
                    <a:lnTo>
                      <a:pt x="290" y="58"/>
                    </a:lnTo>
                    <a:lnTo>
                      <a:pt x="282" y="62"/>
                    </a:lnTo>
                    <a:lnTo>
                      <a:pt x="283" y="63"/>
                    </a:lnTo>
                    <a:lnTo>
                      <a:pt x="290" y="74"/>
                    </a:lnTo>
                    <a:lnTo>
                      <a:pt x="303" y="79"/>
                    </a:lnTo>
                    <a:lnTo>
                      <a:pt x="307" y="83"/>
                    </a:lnTo>
                    <a:lnTo>
                      <a:pt x="317" y="93"/>
                    </a:lnTo>
                    <a:lnTo>
                      <a:pt x="320" y="96"/>
                    </a:lnTo>
                    <a:lnTo>
                      <a:pt x="321" y="99"/>
                    </a:lnTo>
                    <a:lnTo>
                      <a:pt x="321" y="101"/>
                    </a:lnTo>
                    <a:lnTo>
                      <a:pt x="314" y="102"/>
                    </a:lnTo>
                    <a:lnTo>
                      <a:pt x="314" y="104"/>
                    </a:lnTo>
                    <a:lnTo>
                      <a:pt x="309" y="109"/>
                    </a:lnTo>
                    <a:lnTo>
                      <a:pt x="309" y="110"/>
                    </a:lnTo>
                    <a:lnTo>
                      <a:pt x="310" y="112"/>
                    </a:lnTo>
                    <a:lnTo>
                      <a:pt x="312" y="126"/>
                    </a:lnTo>
                    <a:lnTo>
                      <a:pt x="308" y="138"/>
                    </a:lnTo>
                    <a:lnTo>
                      <a:pt x="327" y="144"/>
                    </a:lnTo>
                    <a:lnTo>
                      <a:pt x="329" y="146"/>
                    </a:lnTo>
                    <a:lnTo>
                      <a:pt x="329" y="144"/>
                    </a:lnTo>
                    <a:lnTo>
                      <a:pt x="329" y="142"/>
                    </a:lnTo>
                    <a:lnTo>
                      <a:pt x="329" y="138"/>
                    </a:lnTo>
                    <a:lnTo>
                      <a:pt x="330" y="139"/>
                    </a:lnTo>
                    <a:lnTo>
                      <a:pt x="335" y="139"/>
                    </a:lnTo>
                    <a:lnTo>
                      <a:pt x="338" y="140"/>
                    </a:lnTo>
                    <a:lnTo>
                      <a:pt x="342" y="143"/>
                    </a:lnTo>
                    <a:lnTo>
                      <a:pt x="343" y="144"/>
                    </a:lnTo>
                    <a:lnTo>
                      <a:pt x="347" y="147"/>
                    </a:lnTo>
                    <a:lnTo>
                      <a:pt x="347" y="148"/>
                    </a:lnTo>
                    <a:lnTo>
                      <a:pt x="341" y="160"/>
                    </a:lnTo>
                    <a:lnTo>
                      <a:pt x="331" y="181"/>
                    </a:lnTo>
                    <a:lnTo>
                      <a:pt x="343" y="186"/>
                    </a:lnTo>
                    <a:lnTo>
                      <a:pt x="347" y="188"/>
                    </a:lnTo>
                    <a:lnTo>
                      <a:pt x="360" y="193"/>
                    </a:lnTo>
                    <a:lnTo>
                      <a:pt x="373" y="206"/>
                    </a:lnTo>
                    <a:lnTo>
                      <a:pt x="384" y="194"/>
                    </a:lnTo>
                    <a:lnTo>
                      <a:pt x="385" y="193"/>
                    </a:lnTo>
                    <a:lnTo>
                      <a:pt x="397" y="188"/>
                    </a:lnTo>
                    <a:lnTo>
                      <a:pt x="403" y="197"/>
                    </a:lnTo>
                    <a:lnTo>
                      <a:pt x="403" y="215"/>
                    </a:lnTo>
                    <a:lnTo>
                      <a:pt x="403" y="226"/>
                    </a:lnTo>
                    <a:lnTo>
                      <a:pt x="409" y="252"/>
                    </a:lnTo>
                    <a:lnTo>
                      <a:pt x="409" y="253"/>
                    </a:lnTo>
                    <a:lnTo>
                      <a:pt x="405" y="260"/>
                    </a:lnTo>
                    <a:lnTo>
                      <a:pt x="406" y="266"/>
                    </a:lnTo>
                    <a:lnTo>
                      <a:pt x="410" y="275"/>
                    </a:lnTo>
                    <a:lnTo>
                      <a:pt x="422" y="315"/>
                    </a:lnTo>
                    <a:lnTo>
                      <a:pt x="423" y="316"/>
                    </a:lnTo>
                    <a:lnTo>
                      <a:pt x="422" y="316"/>
                    </a:lnTo>
                    <a:lnTo>
                      <a:pt x="409" y="322"/>
                    </a:lnTo>
                    <a:lnTo>
                      <a:pt x="407" y="325"/>
                    </a:lnTo>
                    <a:lnTo>
                      <a:pt x="397" y="342"/>
                    </a:lnTo>
                    <a:lnTo>
                      <a:pt x="384" y="362"/>
                    </a:lnTo>
                    <a:lnTo>
                      <a:pt x="373" y="364"/>
                    </a:lnTo>
                    <a:lnTo>
                      <a:pt x="373" y="366"/>
                    </a:lnTo>
                    <a:lnTo>
                      <a:pt x="371" y="366"/>
                    </a:lnTo>
                    <a:lnTo>
                      <a:pt x="367" y="367"/>
                    </a:lnTo>
                    <a:lnTo>
                      <a:pt x="369" y="375"/>
                    </a:lnTo>
                    <a:lnTo>
                      <a:pt x="392" y="397"/>
                    </a:lnTo>
                    <a:lnTo>
                      <a:pt x="394" y="404"/>
                    </a:lnTo>
                    <a:lnTo>
                      <a:pt x="399" y="419"/>
                    </a:lnTo>
                    <a:lnTo>
                      <a:pt x="396" y="432"/>
                    </a:lnTo>
                    <a:lnTo>
                      <a:pt x="401" y="445"/>
                    </a:lnTo>
                    <a:lnTo>
                      <a:pt x="415" y="452"/>
                    </a:lnTo>
                    <a:lnTo>
                      <a:pt x="437" y="474"/>
                    </a:lnTo>
                    <a:lnTo>
                      <a:pt x="451" y="493"/>
                    </a:lnTo>
                    <a:lnTo>
                      <a:pt x="449" y="497"/>
                    </a:lnTo>
                    <a:lnTo>
                      <a:pt x="448" y="498"/>
                    </a:lnTo>
                    <a:lnTo>
                      <a:pt x="444" y="502"/>
                    </a:lnTo>
                    <a:lnTo>
                      <a:pt x="443" y="515"/>
                    </a:lnTo>
                    <a:lnTo>
                      <a:pt x="439" y="516"/>
                    </a:lnTo>
                    <a:lnTo>
                      <a:pt x="423" y="523"/>
                    </a:lnTo>
                    <a:lnTo>
                      <a:pt x="420" y="525"/>
                    </a:lnTo>
                    <a:lnTo>
                      <a:pt x="419" y="527"/>
                    </a:lnTo>
                    <a:lnTo>
                      <a:pt x="398" y="520"/>
                    </a:lnTo>
                    <a:lnTo>
                      <a:pt x="393" y="511"/>
                    </a:lnTo>
                    <a:lnTo>
                      <a:pt x="392" y="514"/>
                    </a:lnTo>
                    <a:lnTo>
                      <a:pt x="389" y="520"/>
                    </a:lnTo>
                    <a:lnTo>
                      <a:pt x="390" y="529"/>
                    </a:lnTo>
                    <a:lnTo>
                      <a:pt x="385" y="535"/>
                    </a:lnTo>
                    <a:lnTo>
                      <a:pt x="405" y="537"/>
                    </a:lnTo>
                    <a:lnTo>
                      <a:pt x="415" y="546"/>
                    </a:lnTo>
                    <a:lnTo>
                      <a:pt x="414" y="552"/>
                    </a:lnTo>
                    <a:lnTo>
                      <a:pt x="418" y="559"/>
                    </a:lnTo>
                    <a:lnTo>
                      <a:pt x="409" y="569"/>
                    </a:lnTo>
                    <a:lnTo>
                      <a:pt x="403" y="578"/>
                    </a:lnTo>
                    <a:lnTo>
                      <a:pt x="397" y="589"/>
                    </a:lnTo>
                    <a:lnTo>
                      <a:pt x="394" y="601"/>
                    </a:lnTo>
                    <a:lnTo>
                      <a:pt x="396" y="601"/>
                    </a:lnTo>
                    <a:lnTo>
                      <a:pt x="394" y="605"/>
                    </a:lnTo>
                    <a:lnTo>
                      <a:pt x="393" y="608"/>
                    </a:lnTo>
                    <a:lnTo>
                      <a:pt x="393" y="609"/>
                    </a:lnTo>
                    <a:lnTo>
                      <a:pt x="393" y="610"/>
                    </a:lnTo>
                    <a:lnTo>
                      <a:pt x="389" y="609"/>
                    </a:lnTo>
                    <a:lnTo>
                      <a:pt x="388" y="609"/>
                    </a:lnTo>
                    <a:lnTo>
                      <a:pt x="388" y="608"/>
                    </a:lnTo>
                    <a:lnTo>
                      <a:pt x="386" y="609"/>
                    </a:lnTo>
                    <a:lnTo>
                      <a:pt x="385" y="609"/>
                    </a:lnTo>
                    <a:lnTo>
                      <a:pt x="382" y="610"/>
                    </a:lnTo>
                    <a:lnTo>
                      <a:pt x="381" y="614"/>
                    </a:lnTo>
                    <a:lnTo>
                      <a:pt x="371" y="614"/>
                    </a:lnTo>
                    <a:lnTo>
                      <a:pt x="371" y="612"/>
                    </a:lnTo>
                    <a:lnTo>
                      <a:pt x="365" y="605"/>
                    </a:lnTo>
                    <a:lnTo>
                      <a:pt x="360" y="603"/>
                    </a:lnTo>
                    <a:lnTo>
                      <a:pt x="354" y="597"/>
                    </a:lnTo>
                    <a:lnTo>
                      <a:pt x="343" y="588"/>
                    </a:lnTo>
                    <a:lnTo>
                      <a:pt x="341" y="589"/>
                    </a:lnTo>
                    <a:lnTo>
                      <a:pt x="339" y="588"/>
                    </a:lnTo>
                    <a:lnTo>
                      <a:pt x="334" y="580"/>
                    </a:lnTo>
                    <a:lnTo>
                      <a:pt x="337" y="576"/>
                    </a:lnTo>
                    <a:lnTo>
                      <a:pt x="322" y="540"/>
                    </a:lnTo>
                    <a:lnTo>
                      <a:pt x="320" y="507"/>
                    </a:lnTo>
                    <a:lnTo>
                      <a:pt x="316" y="503"/>
                    </a:lnTo>
                    <a:lnTo>
                      <a:pt x="307" y="477"/>
                    </a:lnTo>
                    <a:lnTo>
                      <a:pt x="291" y="477"/>
                    </a:lnTo>
                    <a:lnTo>
                      <a:pt x="290" y="477"/>
                    </a:lnTo>
                    <a:lnTo>
                      <a:pt x="295" y="481"/>
                    </a:lnTo>
                    <a:lnTo>
                      <a:pt x="288" y="486"/>
                    </a:lnTo>
                    <a:lnTo>
                      <a:pt x="282" y="491"/>
                    </a:lnTo>
                    <a:lnTo>
                      <a:pt x="280" y="487"/>
                    </a:lnTo>
                    <a:lnTo>
                      <a:pt x="275" y="499"/>
                    </a:lnTo>
                    <a:lnTo>
                      <a:pt x="275" y="504"/>
                    </a:lnTo>
                    <a:lnTo>
                      <a:pt x="274" y="506"/>
                    </a:lnTo>
                    <a:lnTo>
                      <a:pt x="275" y="510"/>
                    </a:lnTo>
                    <a:lnTo>
                      <a:pt x="276" y="516"/>
                    </a:lnTo>
                    <a:lnTo>
                      <a:pt x="276" y="517"/>
                    </a:lnTo>
                    <a:lnTo>
                      <a:pt x="276" y="521"/>
                    </a:lnTo>
                    <a:lnTo>
                      <a:pt x="271" y="519"/>
                    </a:lnTo>
                    <a:lnTo>
                      <a:pt x="248" y="507"/>
                    </a:lnTo>
                    <a:lnTo>
                      <a:pt x="249" y="502"/>
                    </a:lnTo>
                    <a:lnTo>
                      <a:pt x="249" y="499"/>
                    </a:lnTo>
                    <a:lnTo>
                      <a:pt x="238" y="498"/>
                    </a:lnTo>
                    <a:lnTo>
                      <a:pt x="232" y="498"/>
                    </a:lnTo>
                    <a:lnTo>
                      <a:pt x="224" y="493"/>
                    </a:lnTo>
                    <a:lnTo>
                      <a:pt x="224" y="486"/>
                    </a:lnTo>
                    <a:lnTo>
                      <a:pt x="228" y="478"/>
                    </a:lnTo>
                    <a:lnTo>
                      <a:pt x="219" y="468"/>
                    </a:lnTo>
                    <a:lnTo>
                      <a:pt x="215" y="451"/>
                    </a:lnTo>
                    <a:lnTo>
                      <a:pt x="215" y="448"/>
                    </a:lnTo>
                    <a:lnTo>
                      <a:pt x="218" y="443"/>
                    </a:lnTo>
                    <a:lnTo>
                      <a:pt x="212" y="438"/>
                    </a:lnTo>
                    <a:lnTo>
                      <a:pt x="208" y="432"/>
                    </a:lnTo>
                    <a:lnTo>
                      <a:pt x="195" y="423"/>
                    </a:lnTo>
                    <a:lnTo>
                      <a:pt x="190" y="419"/>
                    </a:lnTo>
                    <a:lnTo>
                      <a:pt x="176" y="410"/>
                    </a:lnTo>
                    <a:lnTo>
                      <a:pt x="166" y="404"/>
                    </a:lnTo>
                    <a:lnTo>
                      <a:pt x="164" y="394"/>
                    </a:lnTo>
                    <a:lnTo>
                      <a:pt x="157" y="393"/>
                    </a:lnTo>
                    <a:lnTo>
                      <a:pt x="155" y="392"/>
                    </a:lnTo>
                    <a:lnTo>
                      <a:pt x="143" y="384"/>
                    </a:lnTo>
                    <a:lnTo>
                      <a:pt x="135" y="380"/>
                    </a:lnTo>
                    <a:lnTo>
                      <a:pt x="131" y="376"/>
                    </a:lnTo>
                    <a:lnTo>
                      <a:pt x="130" y="370"/>
                    </a:lnTo>
                    <a:lnTo>
                      <a:pt x="130" y="368"/>
                    </a:lnTo>
                    <a:lnTo>
                      <a:pt x="101" y="347"/>
                    </a:lnTo>
                    <a:lnTo>
                      <a:pt x="94" y="336"/>
                    </a:lnTo>
                    <a:lnTo>
                      <a:pt x="87" y="339"/>
                    </a:lnTo>
                    <a:lnTo>
                      <a:pt x="72" y="328"/>
                    </a:lnTo>
                    <a:lnTo>
                      <a:pt x="68" y="315"/>
                    </a:lnTo>
                    <a:lnTo>
                      <a:pt x="68" y="312"/>
                    </a:lnTo>
                    <a:lnTo>
                      <a:pt x="67" y="309"/>
                    </a:lnTo>
                    <a:lnTo>
                      <a:pt x="63" y="308"/>
                    </a:lnTo>
                    <a:lnTo>
                      <a:pt x="64" y="305"/>
                    </a:lnTo>
                    <a:lnTo>
                      <a:pt x="66" y="298"/>
                    </a:lnTo>
                    <a:lnTo>
                      <a:pt x="60" y="294"/>
                    </a:lnTo>
                    <a:lnTo>
                      <a:pt x="66" y="295"/>
                    </a:lnTo>
                    <a:lnTo>
                      <a:pt x="76" y="286"/>
                    </a:lnTo>
                    <a:lnTo>
                      <a:pt x="76" y="284"/>
                    </a:lnTo>
                    <a:lnTo>
                      <a:pt x="79" y="283"/>
                    </a:lnTo>
                    <a:lnTo>
                      <a:pt x="87" y="278"/>
                    </a:lnTo>
                    <a:lnTo>
                      <a:pt x="92" y="274"/>
                    </a:lnTo>
                    <a:lnTo>
                      <a:pt x="93" y="269"/>
                    </a:lnTo>
                    <a:lnTo>
                      <a:pt x="88" y="265"/>
                    </a:lnTo>
                    <a:lnTo>
                      <a:pt x="83" y="260"/>
                    </a:lnTo>
                    <a:lnTo>
                      <a:pt x="83" y="252"/>
                    </a:lnTo>
                    <a:lnTo>
                      <a:pt x="84" y="245"/>
                    </a:lnTo>
                    <a:lnTo>
                      <a:pt x="89" y="243"/>
                    </a:lnTo>
                    <a:lnTo>
                      <a:pt x="100" y="245"/>
                    </a:lnTo>
                    <a:lnTo>
                      <a:pt x="104" y="241"/>
                    </a:lnTo>
                    <a:lnTo>
                      <a:pt x="106" y="239"/>
                    </a:lnTo>
                    <a:lnTo>
                      <a:pt x="101" y="218"/>
                    </a:lnTo>
                    <a:lnTo>
                      <a:pt x="93" y="214"/>
                    </a:lnTo>
                    <a:lnTo>
                      <a:pt x="92" y="214"/>
                    </a:lnTo>
                    <a:lnTo>
                      <a:pt x="88" y="216"/>
                    </a:lnTo>
                    <a:lnTo>
                      <a:pt x="84" y="218"/>
                    </a:lnTo>
                    <a:lnTo>
                      <a:pt x="83" y="219"/>
                    </a:lnTo>
                    <a:lnTo>
                      <a:pt x="67" y="211"/>
                    </a:lnTo>
                    <a:lnTo>
                      <a:pt x="62" y="209"/>
                    </a:lnTo>
                    <a:lnTo>
                      <a:pt x="62" y="207"/>
                    </a:lnTo>
                    <a:lnTo>
                      <a:pt x="58" y="184"/>
                    </a:lnTo>
                    <a:lnTo>
                      <a:pt x="59" y="174"/>
                    </a:lnTo>
                    <a:lnTo>
                      <a:pt x="62" y="164"/>
                    </a:lnTo>
                    <a:lnTo>
                      <a:pt x="58" y="161"/>
                    </a:lnTo>
                    <a:lnTo>
                      <a:pt x="53" y="159"/>
                    </a:lnTo>
                    <a:lnTo>
                      <a:pt x="43" y="152"/>
                    </a:lnTo>
                    <a:lnTo>
                      <a:pt x="37" y="154"/>
                    </a:lnTo>
                    <a:lnTo>
                      <a:pt x="28" y="155"/>
                    </a:lnTo>
                    <a:lnTo>
                      <a:pt x="12" y="156"/>
                    </a:lnTo>
                    <a:lnTo>
                      <a:pt x="13" y="148"/>
                    </a:lnTo>
                    <a:lnTo>
                      <a:pt x="4" y="122"/>
                    </a:lnTo>
                    <a:lnTo>
                      <a:pt x="4" y="121"/>
                    </a:lnTo>
                    <a:lnTo>
                      <a:pt x="4" y="114"/>
                    </a:lnTo>
                    <a:lnTo>
                      <a:pt x="4" y="109"/>
                    </a:lnTo>
                    <a:lnTo>
                      <a:pt x="4" y="108"/>
                    </a:lnTo>
                    <a:lnTo>
                      <a:pt x="4" y="96"/>
                    </a:lnTo>
                    <a:lnTo>
                      <a:pt x="5" y="84"/>
                    </a:lnTo>
                    <a:lnTo>
                      <a:pt x="3" y="83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2"/>
                    </a:lnTo>
                    <a:lnTo>
                      <a:pt x="8" y="67"/>
                    </a:lnTo>
                    <a:lnTo>
                      <a:pt x="11" y="59"/>
                    </a:lnTo>
                    <a:lnTo>
                      <a:pt x="24" y="59"/>
                    </a:lnTo>
                    <a:lnTo>
                      <a:pt x="32" y="68"/>
                    </a:lnTo>
                    <a:lnTo>
                      <a:pt x="38" y="63"/>
                    </a:lnTo>
                    <a:lnTo>
                      <a:pt x="33" y="53"/>
                    </a:lnTo>
                    <a:lnTo>
                      <a:pt x="41" y="48"/>
                    </a:lnTo>
                    <a:lnTo>
                      <a:pt x="45" y="45"/>
                    </a:lnTo>
                    <a:lnTo>
                      <a:pt x="49" y="42"/>
                    </a:lnTo>
                    <a:lnTo>
                      <a:pt x="54" y="38"/>
                    </a:lnTo>
                    <a:lnTo>
                      <a:pt x="64" y="38"/>
                    </a:lnTo>
                    <a:lnTo>
                      <a:pt x="68" y="45"/>
                    </a:lnTo>
                    <a:lnTo>
                      <a:pt x="84" y="44"/>
                    </a:lnTo>
                    <a:lnTo>
                      <a:pt x="100" y="27"/>
                    </a:lnTo>
                    <a:lnTo>
                      <a:pt x="100" y="25"/>
                    </a:lnTo>
                    <a:lnTo>
                      <a:pt x="105" y="20"/>
                    </a:lnTo>
                    <a:lnTo>
                      <a:pt x="105" y="19"/>
                    </a:lnTo>
                    <a:lnTo>
                      <a:pt x="109" y="15"/>
                    </a:lnTo>
                    <a:lnTo>
                      <a:pt x="115" y="7"/>
                    </a:lnTo>
                    <a:lnTo>
                      <a:pt x="139" y="0"/>
                    </a:lnTo>
                    <a:lnTo>
                      <a:pt x="172" y="0"/>
                    </a:lnTo>
                    <a:lnTo>
                      <a:pt x="181" y="2"/>
                    </a:lnTo>
                    <a:lnTo>
                      <a:pt x="200" y="3"/>
                    </a:lnTo>
                    <a:lnTo>
                      <a:pt x="206" y="10"/>
                    </a:lnTo>
                    <a:lnTo>
                      <a:pt x="221" y="6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0" name="Freeform 29"/>
              <p:cNvSpPr>
                <a:spLocks/>
              </p:cNvSpPr>
              <p:nvPr/>
            </p:nvSpPr>
            <p:spPr bwMode="auto">
              <a:xfrm>
                <a:off x="1862" y="3124"/>
                <a:ext cx="411" cy="460"/>
              </a:xfrm>
              <a:custGeom>
                <a:avLst/>
                <a:gdLst>
                  <a:gd name="T0" fmla="*/ 394 w 411"/>
                  <a:gd name="T1" fmla="*/ 307 h 460"/>
                  <a:gd name="T2" fmla="*/ 379 w 411"/>
                  <a:gd name="T3" fmla="*/ 316 h 460"/>
                  <a:gd name="T4" fmla="*/ 375 w 411"/>
                  <a:gd name="T5" fmla="*/ 336 h 460"/>
                  <a:gd name="T6" fmla="*/ 373 w 411"/>
                  <a:gd name="T7" fmla="*/ 343 h 460"/>
                  <a:gd name="T8" fmla="*/ 370 w 411"/>
                  <a:gd name="T9" fmla="*/ 350 h 460"/>
                  <a:gd name="T10" fmla="*/ 373 w 411"/>
                  <a:gd name="T11" fmla="*/ 358 h 460"/>
                  <a:gd name="T12" fmla="*/ 379 w 411"/>
                  <a:gd name="T13" fmla="*/ 369 h 460"/>
                  <a:gd name="T14" fmla="*/ 391 w 411"/>
                  <a:gd name="T15" fmla="*/ 370 h 460"/>
                  <a:gd name="T16" fmla="*/ 392 w 411"/>
                  <a:gd name="T17" fmla="*/ 387 h 460"/>
                  <a:gd name="T18" fmla="*/ 398 w 411"/>
                  <a:gd name="T19" fmla="*/ 399 h 460"/>
                  <a:gd name="T20" fmla="*/ 403 w 411"/>
                  <a:gd name="T21" fmla="*/ 426 h 460"/>
                  <a:gd name="T22" fmla="*/ 375 w 411"/>
                  <a:gd name="T23" fmla="*/ 437 h 460"/>
                  <a:gd name="T24" fmla="*/ 378 w 411"/>
                  <a:gd name="T25" fmla="*/ 422 h 460"/>
                  <a:gd name="T26" fmla="*/ 379 w 411"/>
                  <a:gd name="T27" fmla="*/ 408 h 460"/>
                  <a:gd name="T28" fmla="*/ 369 w 411"/>
                  <a:gd name="T29" fmla="*/ 387 h 460"/>
                  <a:gd name="T30" fmla="*/ 364 w 411"/>
                  <a:gd name="T31" fmla="*/ 380 h 460"/>
                  <a:gd name="T32" fmla="*/ 354 w 411"/>
                  <a:gd name="T33" fmla="*/ 377 h 460"/>
                  <a:gd name="T34" fmla="*/ 352 w 411"/>
                  <a:gd name="T35" fmla="*/ 380 h 460"/>
                  <a:gd name="T36" fmla="*/ 362 w 411"/>
                  <a:gd name="T37" fmla="*/ 397 h 460"/>
                  <a:gd name="T38" fmla="*/ 352 w 411"/>
                  <a:gd name="T39" fmla="*/ 397 h 460"/>
                  <a:gd name="T40" fmla="*/ 337 w 411"/>
                  <a:gd name="T41" fmla="*/ 395 h 460"/>
                  <a:gd name="T42" fmla="*/ 322 w 411"/>
                  <a:gd name="T43" fmla="*/ 396 h 460"/>
                  <a:gd name="T44" fmla="*/ 323 w 411"/>
                  <a:gd name="T45" fmla="*/ 442 h 460"/>
                  <a:gd name="T46" fmla="*/ 318 w 411"/>
                  <a:gd name="T47" fmla="*/ 450 h 460"/>
                  <a:gd name="T48" fmla="*/ 285 w 411"/>
                  <a:gd name="T49" fmla="*/ 449 h 460"/>
                  <a:gd name="T50" fmla="*/ 271 w 411"/>
                  <a:gd name="T51" fmla="*/ 460 h 460"/>
                  <a:gd name="T52" fmla="*/ 251 w 411"/>
                  <a:gd name="T53" fmla="*/ 438 h 460"/>
                  <a:gd name="T54" fmla="*/ 248 w 411"/>
                  <a:gd name="T55" fmla="*/ 418 h 460"/>
                  <a:gd name="T56" fmla="*/ 234 w 411"/>
                  <a:gd name="T57" fmla="*/ 382 h 460"/>
                  <a:gd name="T58" fmla="*/ 217 w 411"/>
                  <a:gd name="T59" fmla="*/ 344 h 460"/>
                  <a:gd name="T60" fmla="*/ 218 w 411"/>
                  <a:gd name="T61" fmla="*/ 318 h 460"/>
                  <a:gd name="T62" fmla="*/ 196 w 411"/>
                  <a:gd name="T63" fmla="*/ 295 h 460"/>
                  <a:gd name="T64" fmla="*/ 165 w 411"/>
                  <a:gd name="T65" fmla="*/ 244 h 460"/>
                  <a:gd name="T66" fmla="*/ 83 w 411"/>
                  <a:gd name="T67" fmla="*/ 236 h 460"/>
                  <a:gd name="T68" fmla="*/ 21 w 411"/>
                  <a:gd name="T69" fmla="*/ 244 h 460"/>
                  <a:gd name="T70" fmla="*/ 30 w 411"/>
                  <a:gd name="T71" fmla="*/ 201 h 460"/>
                  <a:gd name="T72" fmla="*/ 44 w 411"/>
                  <a:gd name="T73" fmla="*/ 142 h 460"/>
                  <a:gd name="T74" fmla="*/ 35 w 411"/>
                  <a:gd name="T75" fmla="*/ 111 h 460"/>
                  <a:gd name="T76" fmla="*/ 10 w 411"/>
                  <a:gd name="T77" fmla="*/ 100 h 460"/>
                  <a:gd name="T78" fmla="*/ 35 w 411"/>
                  <a:gd name="T79" fmla="*/ 81 h 460"/>
                  <a:gd name="T80" fmla="*/ 56 w 411"/>
                  <a:gd name="T81" fmla="*/ 57 h 460"/>
                  <a:gd name="T82" fmla="*/ 81 w 411"/>
                  <a:gd name="T83" fmla="*/ 45 h 460"/>
                  <a:gd name="T84" fmla="*/ 120 w 411"/>
                  <a:gd name="T85" fmla="*/ 31 h 460"/>
                  <a:gd name="T86" fmla="*/ 121 w 411"/>
                  <a:gd name="T87" fmla="*/ 7 h 460"/>
                  <a:gd name="T88" fmla="*/ 170 w 411"/>
                  <a:gd name="T89" fmla="*/ 32 h 460"/>
                  <a:gd name="T90" fmla="*/ 183 w 411"/>
                  <a:gd name="T91" fmla="*/ 48 h 460"/>
                  <a:gd name="T92" fmla="*/ 206 w 411"/>
                  <a:gd name="T93" fmla="*/ 68 h 460"/>
                  <a:gd name="T94" fmla="*/ 248 w 411"/>
                  <a:gd name="T95" fmla="*/ 96 h 460"/>
                  <a:gd name="T96" fmla="*/ 255 w 411"/>
                  <a:gd name="T97" fmla="*/ 115 h 460"/>
                  <a:gd name="T98" fmla="*/ 264 w 411"/>
                  <a:gd name="T99" fmla="*/ 157 h 460"/>
                  <a:gd name="T100" fmla="*/ 289 w 411"/>
                  <a:gd name="T101" fmla="*/ 166 h 460"/>
                  <a:gd name="T102" fmla="*/ 316 w 411"/>
                  <a:gd name="T103" fmla="*/ 181 h 460"/>
                  <a:gd name="T104" fmla="*/ 315 w 411"/>
                  <a:gd name="T105" fmla="*/ 168 h 460"/>
                  <a:gd name="T106" fmla="*/ 328 w 411"/>
                  <a:gd name="T107" fmla="*/ 150 h 460"/>
                  <a:gd name="T108" fmla="*/ 331 w 411"/>
                  <a:gd name="T109" fmla="*/ 141 h 460"/>
                  <a:gd name="T110" fmla="*/ 362 w 411"/>
                  <a:gd name="T111" fmla="*/ 204 h 460"/>
                  <a:gd name="T112" fmla="*/ 379 w 411"/>
                  <a:gd name="T113" fmla="*/ 252 h 460"/>
                  <a:gd name="T114" fmla="*/ 394 w 411"/>
                  <a:gd name="T115" fmla="*/ 261 h 460"/>
                  <a:gd name="T116" fmla="*/ 411 w 411"/>
                  <a:gd name="T117" fmla="*/ 278 h 46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11"/>
                  <a:gd name="T178" fmla="*/ 0 h 460"/>
                  <a:gd name="T179" fmla="*/ 411 w 411"/>
                  <a:gd name="T180" fmla="*/ 460 h 46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11" h="460">
                    <a:moveTo>
                      <a:pt x="411" y="278"/>
                    </a:moveTo>
                    <a:lnTo>
                      <a:pt x="407" y="282"/>
                    </a:lnTo>
                    <a:lnTo>
                      <a:pt x="409" y="293"/>
                    </a:lnTo>
                    <a:lnTo>
                      <a:pt x="394" y="307"/>
                    </a:lnTo>
                    <a:lnTo>
                      <a:pt x="392" y="303"/>
                    </a:lnTo>
                    <a:lnTo>
                      <a:pt x="387" y="303"/>
                    </a:lnTo>
                    <a:lnTo>
                      <a:pt x="384" y="312"/>
                    </a:lnTo>
                    <a:lnTo>
                      <a:pt x="379" y="316"/>
                    </a:lnTo>
                    <a:lnTo>
                      <a:pt x="375" y="322"/>
                    </a:lnTo>
                    <a:lnTo>
                      <a:pt x="374" y="322"/>
                    </a:lnTo>
                    <a:lnTo>
                      <a:pt x="375" y="336"/>
                    </a:lnTo>
                    <a:lnTo>
                      <a:pt x="375" y="339"/>
                    </a:lnTo>
                    <a:lnTo>
                      <a:pt x="374" y="340"/>
                    </a:lnTo>
                    <a:lnTo>
                      <a:pt x="373" y="341"/>
                    </a:lnTo>
                    <a:lnTo>
                      <a:pt x="373" y="343"/>
                    </a:lnTo>
                    <a:lnTo>
                      <a:pt x="370" y="345"/>
                    </a:lnTo>
                    <a:lnTo>
                      <a:pt x="370" y="348"/>
                    </a:lnTo>
                    <a:lnTo>
                      <a:pt x="370" y="349"/>
                    </a:lnTo>
                    <a:lnTo>
                      <a:pt x="370" y="350"/>
                    </a:lnTo>
                    <a:lnTo>
                      <a:pt x="371" y="352"/>
                    </a:lnTo>
                    <a:lnTo>
                      <a:pt x="371" y="353"/>
                    </a:lnTo>
                    <a:lnTo>
                      <a:pt x="373" y="356"/>
                    </a:lnTo>
                    <a:lnTo>
                      <a:pt x="373" y="358"/>
                    </a:lnTo>
                    <a:lnTo>
                      <a:pt x="370" y="365"/>
                    </a:lnTo>
                    <a:lnTo>
                      <a:pt x="374" y="366"/>
                    </a:lnTo>
                    <a:lnTo>
                      <a:pt x="379" y="369"/>
                    </a:lnTo>
                    <a:lnTo>
                      <a:pt x="381" y="371"/>
                    </a:lnTo>
                    <a:lnTo>
                      <a:pt x="382" y="371"/>
                    </a:lnTo>
                    <a:lnTo>
                      <a:pt x="391" y="370"/>
                    </a:lnTo>
                    <a:lnTo>
                      <a:pt x="391" y="373"/>
                    </a:lnTo>
                    <a:lnTo>
                      <a:pt x="394" y="374"/>
                    </a:lnTo>
                    <a:lnTo>
                      <a:pt x="392" y="382"/>
                    </a:lnTo>
                    <a:lnTo>
                      <a:pt x="392" y="387"/>
                    </a:lnTo>
                    <a:lnTo>
                      <a:pt x="392" y="391"/>
                    </a:lnTo>
                    <a:lnTo>
                      <a:pt x="392" y="396"/>
                    </a:lnTo>
                    <a:lnTo>
                      <a:pt x="398" y="399"/>
                    </a:lnTo>
                    <a:lnTo>
                      <a:pt x="402" y="403"/>
                    </a:lnTo>
                    <a:lnTo>
                      <a:pt x="402" y="404"/>
                    </a:lnTo>
                    <a:lnTo>
                      <a:pt x="403" y="416"/>
                    </a:lnTo>
                    <a:lnTo>
                      <a:pt x="403" y="426"/>
                    </a:lnTo>
                    <a:lnTo>
                      <a:pt x="398" y="434"/>
                    </a:lnTo>
                    <a:lnTo>
                      <a:pt x="386" y="439"/>
                    </a:lnTo>
                    <a:lnTo>
                      <a:pt x="382" y="439"/>
                    </a:lnTo>
                    <a:lnTo>
                      <a:pt x="375" y="437"/>
                    </a:lnTo>
                    <a:lnTo>
                      <a:pt x="377" y="428"/>
                    </a:lnTo>
                    <a:lnTo>
                      <a:pt x="378" y="422"/>
                    </a:lnTo>
                    <a:lnTo>
                      <a:pt x="379" y="420"/>
                    </a:lnTo>
                    <a:lnTo>
                      <a:pt x="379" y="415"/>
                    </a:lnTo>
                    <a:lnTo>
                      <a:pt x="379" y="413"/>
                    </a:lnTo>
                    <a:lnTo>
                      <a:pt x="379" y="408"/>
                    </a:lnTo>
                    <a:lnTo>
                      <a:pt x="381" y="401"/>
                    </a:lnTo>
                    <a:lnTo>
                      <a:pt x="379" y="397"/>
                    </a:lnTo>
                    <a:lnTo>
                      <a:pt x="375" y="391"/>
                    </a:lnTo>
                    <a:lnTo>
                      <a:pt x="369" y="387"/>
                    </a:lnTo>
                    <a:lnTo>
                      <a:pt x="367" y="386"/>
                    </a:lnTo>
                    <a:lnTo>
                      <a:pt x="366" y="383"/>
                    </a:lnTo>
                    <a:lnTo>
                      <a:pt x="365" y="380"/>
                    </a:lnTo>
                    <a:lnTo>
                      <a:pt x="364" y="380"/>
                    </a:lnTo>
                    <a:lnTo>
                      <a:pt x="362" y="378"/>
                    </a:lnTo>
                    <a:lnTo>
                      <a:pt x="358" y="377"/>
                    </a:lnTo>
                    <a:lnTo>
                      <a:pt x="356" y="375"/>
                    </a:lnTo>
                    <a:lnTo>
                      <a:pt x="354" y="377"/>
                    </a:lnTo>
                    <a:lnTo>
                      <a:pt x="350" y="378"/>
                    </a:lnTo>
                    <a:lnTo>
                      <a:pt x="352" y="379"/>
                    </a:lnTo>
                    <a:lnTo>
                      <a:pt x="352" y="380"/>
                    </a:lnTo>
                    <a:lnTo>
                      <a:pt x="354" y="383"/>
                    </a:lnTo>
                    <a:lnTo>
                      <a:pt x="365" y="392"/>
                    </a:lnTo>
                    <a:lnTo>
                      <a:pt x="364" y="394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7" y="396"/>
                    </a:lnTo>
                    <a:lnTo>
                      <a:pt x="352" y="397"/>
                    </a:lnTo>
                    <a:lnTo>
                      <a:pt x="349" y="397"/>
                    </a:lnTo>
                    <a:lnTo>
                      <a:pt x="343" y="396"/>
                    </a:lnTo>
                    <a:lnTo>
                      <a:pt x="337" y="395"/>
                    </a:lnTo>
                    <a:lnTo>
                      <a:pt x="333" y="403"/>
                    </a:lnTo>
                    <a:lnTo>
                      <a:pt x="327" y="403"/>
                    </a:lnTo>
                    <a:lnTo>
                      <a:pt x="323" y="396"/>
                    </a:lnTo>
                    <a:lnTo>
                      <a:pt x="322" y="396"/>
                    </a:lnTo>
                    <a:lnTo>
                      <a:pt x="320" y="401"/>
                    </a:lnTo>
                    <a:lnTo>
                      <a:pt x="318" y="408"/>
                    </a:lnTo>
                    <a:lnTo>
                      <a:pt x="309" y="417"/>
                    </a:lnTo>
                    <a:lnTo>
                      <a:pt x="323" y="442"/>
                    </a:lnTo>
                    <a:lnTo>
                      <a:pt x="327" y="447"/>
                    </a:lnTo>
                    <a:lnTo>
                      <a:pt x="320" y="450"/>
                    </a:lnTo>
                    <a:lnTo>
                      <a:pt x="319" y="451"/>
                    </a:lnTo>
                    <a:lnTo>
                      <a:pt x="318" y="450"/>
                    </a:lnTo>
                    <a:lnTo>
                      <a:pt x="311" y="447"/>
                    </a:lnTo>
                    <a:lnTo>
                      <a:pt x="307" y="450"/>
                    </a:lnTo>
                    <a:lnTo>
                      <a:pt x="293" y="446"/>
                    </a:lnTo>
                    <a:lnTo>
                      <a:pt x="285" y="449"/>
                    </a:lnTo>
                    <a:lnTo>
                      <a:pt x="286" y="455"/>
                    </a:lnTo>
                    <a:lnTo>
                      <a:pt x="288" y="460"/>
                    </a:lnTo>
                    <a:lnTo>
                      <a:pt x="278" y="460"/>
                    </a:lnTo>
                    <a:lnTo>
                      <a:pt x="271" y="460"/>
                    </a:lnTo>
                    <a:lnTo>
                      <a:pt x="267" y="455"/>
                    </a:lnTo>
                    <a:lnTo>
                      <a:pt x="259" y="438"/>
                    </a:lnTo>
                    <a:lnTo>
                      <a:pt x="251" y="438"/>
                    </a:lnTo>
                    <a:lnTo>
                      <a:pt x="247" y="438"/>
                    </a:lnTo>
                    <a:lnTo>
                      <a:pt x="255" y="424"/>
                    </a:lnTo>
                    <a:lnTo>
                      <a:pt x="248" y="418"/>
                    </a:lnTo>
                    <a:lnTo>
                      <a:pt x="247" y="405"/>
                    </a:lnTo>
                    <a:lnTo>
                      <a:pt x="246" y="401"/>
                    </a:lnTo>
                    <a:lnTo>
                      <a:pt x="243" y="384"/>
                    </a:lnTo>
                    <a:lnTo>
                      <a:pt x="234" y="382"/>
                    </a:lnTo>
                    <a:lnTo>
                      <a:pt x="237" y="371"/>
                    </a:lnTo>
                    <a:lnTo>
                      <a:pt x="238" y="369"/>
                    </a:lnTo>
                    <a:lnTo>
                      <a:pt x="240" y="358"/>
                    </a:lnTo>
                    <a:lnTo>
                      <a:pt x="217" y="344"/>
                    </a:lnTo>
                    <a:lnTo>
                      <a:pt x="218" y="331"/>
                    </a:lnTo>
                    <a:lnTo>
                      <a:pt x="218" y="327"/>
                    </a:lnTo>
                    <a:lnTo>
                      <a:pt x="218" y="322"/>
                    </a:lnTo>
                    <a:lnTo>
                      <a:pt x="218" y="318"/>
                    </a:lnTo>
                    <a:lnTo>
                      <a:pt x="216" y="314"/>
                    </a:lnTo>
                    <a:lnTo>
                      <a:pt x="199" y="301"/>
                    </a:lnTo>
                    <a:lnTo>
                      <a:pt x="195" y="301"/>
                    </a:lnTo>
                    <a:lnTo>
                      <a:pt x="196" y="295"/>
                    </a:lnTo>
                    <a:lnTo>
                      <a:pt x="195" y="285"/>
                    </a:lnTo>
                    <a:lnTo>
                      <a:pt x="195" y="274"/>
                    </a:lnTo>
                    <a:lnTo>
                      <a:pt x="193" y="269"/>
                    </a:lnTo>
                    <a:lnTo>
                      <a:pt x="165" y="244"/>
                    </a:lnTo>
                    <a:lnTo>
                      <a:pt x="133" y="246"/>
                    </a:lnTo>
                    <a:lnTo>
                      <a:pt x="91" y="236"/>
                    </a:lnTo>
                    <a:lnTo>
                      <a:pt x="94" y="240"/>
                    </a:lnTo>
                    <a:lnTo>
                      <a:pt x="83" y="236"/>
                    </a:lnTo>
                    <a:lnTo>
                      <a:pt x="78" y="238"/>
                    </a:lnTo>
                    <a:lnTo>
                      <a:pt x="48" y="251"/>
                    </a:lnTo>
                    <a:lnTo>
                      <a:pt x="43" y="253"/>
                    </a:lnTo>
                    <a:lnTo>
                      <a:pt x="21" y="244"/>
                    </a:lnTo>
                    <a:lnTo>
                      <a:pt x="0" y="250"/>
                    </a:lnTo>
                    <a:lnTo>
                      <a:pt x="14" y="231"/>
                    </a:lnTo>
                    <a:lnTo>
                      <a:pt x="19" y="213"/>
                    </a:lnTo>
                    <a:lnTo>
                      <a:pt x="30" y="201"/>
                    </a:lnTo>
                    <a:lnTo>
                      <a:pt x="31" y="196"/>
                    </a:lnTo>
                    <a:lnTo>
                      <a:pt x="35" y="170"/>
                    </a:lnTo>
                    <a:lnTo>
                      <a:pt x="36" y="168"/>
                    </a:lnTo>
                    <a:lnTo>
                      <a:pt x="44" y="142"/>
                    </a:lnTo>
                    <a:lnTo>
                      <a:pt x="36" y="133"/>
                    </a:lnTo>
                    <a:lnTo>
                      <a:pt x="34" y="130"/>
                    </a:lnTo>
                    <a:lnTo>
                      <a:pt x="35" y="111"/>
                    </a:lnTo>
                    <a:lnTo>
                      <a:pt x="24" y="103"/>
                    </a:lnTo>
                    <a:lnTo>
                      <a:pt x="15" y="102"/>
                    </a:lnTo>
                    <a:lnTo>
                      <a:pt x="10" y="100"/>
                    </a:lnTo>
                    <a:lnTo>
                      <a:pt x="14" y="98"/>
                    </a:lnTo>
                    <a:lnTo>
                      <a:pt x="28" y="86"/>
                    </a:lnTo>
                    <a:lnTo>
                      <a:pt x="31" y="85"/>
                    </a:lnTo>
                    <a:lnTo>
                      <a:pt x="35" y="81"/>
                    </a:lnTo>
                    <a:lnTo>
                      <a:pt x="47" y="83"/>
                    </a:lnTo>
                    <a:lnTo>
                      <a:pt x="51" y="78"/>
                    </a:lnTo>
                    <a:lnTo>
                      <a:pt x="48" y="70"/>
                    </a:lnTo>
                    <a:lnTo>
                      <a:pt x="56" y="57"/>
                    </a:lnTo>
                    <a:lnTo>
                      <a:pt x="60" y="51"/>
                    </a:lnTo>
                    <a:lnTo>
                      <a:pt x="64" y="44"/>
                    </a:lnTo>
                    <a:lnTo>
                      <a:pt x="74" y="37"/>
                    </a:lnTo>
                    <a:lnTo>
                      <a:pt x="81" y="45"/>
                    </a:lnTo>
                    <a:lnTo>
                      <a:pt x="95" y="48"/>
                    </a:lnTo>
                    <a:lnTo>
                      <a:pt x="111" y="27"/>
                    </a:lnTo>
                    <a:lnTo>
                      <a:pt x="112" y="26"/>
                    </a:lnTo>
                    <a:lnTo>
                      <a:pt x="120" y="31"/>
                    </a:lnTo>
                    <a:lnTo>
                      <a:pt x="121" y="20"/>
                    </a:lnTo>
                    <a:lnTo>
                      <a:pt x="125" y="20"/>
                    </a:lnTo>
                    <a:lnTo>
                      <a:pt x="129" y="14"/>
                    </a:lnTo>
                    <a:lnTo>
                      <a:pt x="121" y="7"/>
                    </a:lnTo>
                    <a:lnTo>
                      <a:pt x="127" y="3"/>
                    </a:lnTo>
                    <a:lnTo>
                      <a:pt x="134" y="0"/>
                    </a:lnTo>
                    <a:lnTo>
                      <a:pt x="141" y="11"/>
                    </a:lnTo>
                    <a:lnTo>
                      <a:pt x="170" y="32"/>
                    </a:lnTo>
                    <a:lnTo>
                      <a:pt x="170" y="34"/>
                    </a:lnTo>
                    <a:lnTo>
                      <a:pt x="171" y="40"/>
                    </a:lnTo>
                    <a:lnTo>
                      <a:pt x="175" y="44"/>
                    </a:lnTo>
                    <a:lnTo>
                      <a:pt x="183" y="48"/>
                    </a:lnTo>
                    <a:lnTo>
                      <a:pt x="195" y="56"/>
                    </a:lnTo>
                    <a:lnTo>
                      <a:pt x="197" y="57"/>
                    </a:lnTo>
                    <a:lnTo>
                      <a:pt x="204" y="58"/>
                    </a:lnTo>
                    <a:lnTo>
                      <a:pt x="206" y="68"/>
                    </a:lnTo>
                    <a:lnTo>
                      <a:pt x="216" y="74"/>
                    </a:lnTo>
                    <a:lnTo>
                      <a:pt x="230" y="83"/>
                    </a:lnTo>
                    <a:lnTo>
                      <a:pt x="235" y="87"/>
                    </a:lnTo>
                    <a:lnTo>
                      <a:pt x="248" y="96"/>
                    </a:lnTo>
                    <a:lnTo>
                      <a:pt x="252" y="102"/>
                    </a:lnTo>
                    <a:lnTo>
                      <a:pt x="258" y="107"/>
                    </a:lnTo>
                    <a:lnTo>
                      <a:pt x="255" y="112"/>
                    </a:lnTo>
                    <a:lnTo>
                      <a:pt x="255" y="115"/>
                    </a:lnTo>
                    <a:lnTo>
                      <a:pt x="259" y="132"/>
                    </a:lnTo>
                    <a:lnTo>
                      <a:pt x="268" y="142"/>
                    </a:lnTo>
                    <a:lnTo>
                      <a:pt x="264" y="150"/>
                    </a:lnTo>
                    <a:lnTo>
                      <a:pt x="264" y="157"/>
                    </a:lnTo>
                    <a:lnTo>
                      <a:pt x="272" y="162"/>
                    </a:lnTo>
                    <a:lnTo>
                      <a:pt x="278" y="162"/>
                    </a:lnTo>
                    <a:lnTo>
                      <a:pt x="289" y="163"/>
                    </a:lnTo>
                    <a:lnTo>
                      <a:pt x="289" y="166"/>
                    </a:lnTo>
                    <a:lnTo>
                      <a:pt x="288" y="171"/>
                    </a:lnTo>
                    <a:lnTo>
                      <a:pt x="311" y="183"/>
                    </a:lnTo>
                    <a:lnTo>
                      <a:pt x="316" y="185"/>
                    </a:lnTo>
                    <a:lnTo>
                      <a:pt x="316" y="181"/>
                    </a:lnTo>
                    <a:lnTo>
                      <a:pt x="316" y="180"/>
                    </a:lnTo>
                    <a:lnTo>
                      <a:pt x="315" y="174"/>
                    </a:lnTo>
                    <a:lnTo>
                      <a:pt x="314" y="170"/>
                    </a:lnTo>
                    <a:lnTo>
                      <a:pt x="315" y="168"/>
                    </a:lnTo>
                    <a:lnTo>
                      <a:pt x="315" y="163"/>
                    </a:lnTo>
                    <a:lnTo>
                      <a:pt x="320" y="151"/>
                    </a:lnTo>
                    <a:lnTo>
                      <a:pt x="322" y="155"/>
                    </a:lnTo>
                    <a:lnTo>
                      <a:pt x="328" y="150"/>
                    </a:lnTo>
                    <a:lnTo>
                      <a:pt x="335" y="145"/>
                    </a:lnTo>
                    <a:lnTo>
                      <a:pt x="330" y="141"/>
                    </a:lnTo>
                    <a:lnTo>
                      <a:pt x="331" y="141"/>
                    </a:lnTo>
                    <a:lnTo>
                      <a:pt x="347" y="141"/>
                    </a:lnTo>
                    <a:lnTo>
                      <a:pt x="356" y="167"/>
                    </a:lnTo>
                    <a:lnTo>
                      <a:pt x="360" y="171"/>
                    </a:lnTo>
                    <a:lnTo>
                      <a:pt x="362" y="204"/>
                    </a:lnTo>
                    <a:lnTo>
                      <a:pt x="377" y="240"/>
                    </a:lnTo>
                    <a:lnTo>
                      <a:pt x="374" y="244"/>
                    </a:lnTo>
                    <a:lnTo>
                      <a:pt x="379" y="252"/>
                    </a:lnTo>
                    <a:lnTo>
                      <a:pt x="381" y="253"/>
                    </a:lnTo>
                    <a:lnTo>
                      <a:pt x="383" y="252"/>
                    </a:lnTo>
                    <a:lnTo>
                      <a:pt x="394" y="261"/>
                    </a:lnTo>
                    <a:lnTo>
                      <a:pt x="400" y="267"/>
                    </a:lnTo>
                    <a:lnTo>
                      <a:pt x="405" y="269"/>
                    </a:lnTo>
                    <a:lnTo>
                      <a:pt x="411" y="276"/>
                    </a:lnTo>
                    <a:lnTo>
                      <a:pt x="411" y="278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1" name="Freeform 30"/>
              <p:cNvSpPr>
                <a:spLocks noEditPoints="1"/>
              </p:cNvSpPr>
              <p:nvPr/>
            </p:nvSpPr>
            <p:spPr bwMode="auto">
              <a:xfrm>
                <a:off x="2144" y="3516"/>
                <a:ext cx="102" cy="189"/>
              </a:xfrm>
              <a:custGeom>
                <a:avLst/>
                <a:gdLst>
                  <a:gd name="T0" fmla="*/ 92 w 102"/>
                  <a:gd name="T1" fmla="*/ 164 h 189"/>
                  <a:gd name="T2" fmla="*/ 85 w 102"/>
                  <a:gd name="T3" fmla="*/ 164 h 189"/>
                  <a:gd name="T4" fmla="*/ 84 w 102"/>
                  <a:gd name="T5" fmla="*/ 167 h 189"/>
                  <a:gd name="T6" fmla="*/ 79 w 102"/>
                  <a:gd name="T7" fmla="*/ 160 h 189"/>
                  <a:gd name="T8" fmla="*/ 79 w 102"/>
                  <a:gd name="T9" fmla="*/ 151 h 189"/>
                  <a:gd name="T10" fmla="*/ 80 w 102"/>
                  <a:gd name="T11" fmla="*/ 146 h 189"/>
                  <a:gd name="T12" fmla="*/ 87 w 102"/>
                  <a:gd name="T13" fmla="*/ 153 h 189"/>
                  <a:gd name="T14" fmla="*/ 88 w 102"/>
                  <a:gd name="T15" fmla="*/ 140 h 189"/>
                  <a:gd name="T16" fmla="*/ 79 w 102"/>
                  <a:gd name="T17" fmla="*/ 130 h 189"/>
                  <a:gd name="T18" fmla="*/ 84 w 102"/>
                  <a:gd name="T19" fmla="*/ 118 h 189"/>
                  <a:gd name="T20" fmla="*/ 84 w 102"/>
                  <a:gd name="T21" fmla="*/ 113 h 189"/>
                  <a:gd name="T22" fmla="*/ 92 w 102"/>
                  <a:gd name="T23" fmla="*/ 123 h 189"/>
                  <a:gd name="T24" fmla="*/ 92 w 102"/>
                  <a:gd name="T25" fmla="*/ 139 h 189"/>
                  <a:gd name="T26" fmla="*/ 92 w 102"/>
                  <a:gd name="T27" fmla="*/ 11 h 189"/>
                  <a:gd name="T28" fmla="*/ 91 w 102"/>
                  <a:gd name="T29" fmla="*/ 40 h 189"/>
                  <a:gd name="T30" fmla="*/ 83 w 102"/>
                  <a:gd name="T31" fmla="*/ 42 h 189"/>
                  <a:gd name="T32" fmla="*/ 67 w 102"/>
                  <a:gd name="T33" fmla="*/ 33 h 189"/>
                  <a:gd name="T34" fmla="*/ 74 w 102"/>
                  <a:gd name="T35" fmla="*/ 43 h 189"/>
                  <a:gd name="T36" fmla="*/ 82 w 102"/>
                  <a:gd name="T37" fmla="*/ 58 h 189"/>
                  <a:gd name="T38" fmla="*/ 84 w 102"/>
                  <a:gd name="T39" fmla="*/ 63 h 189"/>
                  <a:gd name="T40" fmla="*/ 91 w 102"/>
                  <a:gd name="T41" fmla="*/ 67 h 189"/>
                  <a:gd name="T42" fmla="*/ 101 w 102"/>
                  <a:gd name="T43" fmla="*/ 74 h 189"/>
                  <a:gd name="T44" fmla="*/ 99 w 102"/>
                  <a:gd name="T45" fmla="*/ 80 h 189"/>
                  <a:gd name="T46" fmla="*/ 97 w 102"/>
                  <a:gd name="T47" fmla="*/ 91 h 189"/>
                  <a:gd name="T48" fmla="*/ 99 w 102"/>
                  <a:gd name="T49" fmla="*/ 97 h 189"/>
                  <a:gd name="T50" fmla="*/ 102 w 102"/>
                  <a:gd name="T51" fmla="*/ 104 h 189"/>
                  <a:gd name="T52" fmla="*/ 96 w 102"/>
                  <a:gd name="T53" fmla="*/ 119 h 189"/>
                  <a:gd name="T54" fmla="*/ 84 w 102"/>
                  <a:gd name="T55" fmla="*/ 109 h 189"/>
                  <a:gd name="T56" fmla="*/ 83 w 102"/>
                  <a:gd name="T57" fmla="*/ 114 h 189"/>
                  <a:gd name="T58" fmla="*/ 76 w 102"/>
                  <a:gd name="T59" fmla="*/ 129 h 189"/>
                  <a:gd name="T60" fmla="*/ 70 w 102"/>
                  <a:gd name="T61" fmla="*/ 149 h 189"/>
                  <a:gd name="T62" fmla="*/ 68 w 102"/>
                  <a:gd name="T63" fmla="*/ 164 h 189"/>
                  <a:gd name="T64" fmla="*/ 67 w 102"/>
                  <a:gd name="T65" fmla="*/ 169 h 189"/>
                  <a:gd name="T66" fmla="*/ 62 w 102"/>
                  <a:gd name="T67" fmla="*/ 152 h 189"/>
                  <a:gd name="T68" fmla="*/ 57 w 102"/>
                  <a:gd name="T69" fmla="*/ 157 h 189"/>
                  <a:gd name="T70" fmla="*/ 57 w 102"/>
                  <a:gd name="T71" fmla="*/ 165 h 189"/>
                  <a:gd name="T72" fmla="*/ 54 w 102"/>
                  <a:gd name="T73" fmla="*/ 177 h 189"/>
                  <a:gd name="T74" fmla="*/ 46 w 102"/>
                  <a:gd name="T75" fmla="*/ 174 h 189"/>
                  <a:gd name="T76" fmla="*/ 42 w 102"/>
                  <a:gd name="T77" fmla="*/ 172 h 189"/>
                  <a:gd name="T78" fmla="*/ 36 w 102"/>
                  <a:gd name="T79" fmla="*/ 169 h 189"/>
                  <a:gd name="T80" fmla="*/ 33 w 102"/>
                  <a:gd name="T81" fmla="*/ 181 h 189"/>
                  <a:gd name="T82" fmla="*/ 2 w 102"/>
                  <a:gd name="T83" fmla="*/ 185 h 189"/>
                  <a:gd name="T84" fmla="*/ 3 w 102"/>
                  <a:gd name="T85" fmla="*/ 168 h 189"/>
                  <a:gd name="T86" fmla="*/ 10 w 102"/>
                  <a:gd name="T87" fmla="*/ 152 h 189"/>
                  <a:gd name="T88" fmla="*/ 10 w 102"/>
                  <a:gd name="T89" fmla="*/ 134 h 189"/>
                  <a:gd name="T90" fmla="*/ 13 w 102"/>
                  <a:gd name="T91" fmla="*/ 110 h 189"/>
                  <a:gd name="T92" fmla="*/ 4 w 102"/>
                  <a:gd name="T93" fmla="*/ 85 h 189"/>
                  <a:gd name="T94" fmla="*/ 3 w 102"/>
                  <a:gd name="T95" fmla="*/ 57 h 189"/>
                  <a:gd name="T96" fmla="*/ 29 w 102"/>
                  <a:gd name="T97" fmla="*/ 55 h 189"/>
                  <a:gd name="T98" fmla="*/ 38 w 102"/>
                  <a:gd name="T99" fmla="*/ 58 h 189"/>
                  <a:gd name="T100" fmla="*/ 27 w 102"/>
                  <a:gd name="T101" fmla="*/ 25 h 189"/>
                  <a:gd name="T102" fmla="*/ 40 w 102"/>
                  <a:gd name="T103" fmla="*/ 4 h 189"/>
                  <a:gd name="T104" fmla="*/ 51 w 102"/>
                  <a:gd name="T105" fmla="*/ 11 h 189"/>
                  <a:gd name="T106" fmla="*/ 67 w 102"/>
                  <a:gd name="T107" fmla="*/ 5 h 189"/>
                  <a:gd name="T108" fmla="*/ 75 w 102"/>
                  <a:gd name="T109" fmla="*/ 4 h 189"/>
                  <a:gd name="T110" fmla="*/ 80 w 102"/>
                  <a:gd name="T111" fmla="*/ 5 h 189"/>
                  <a:gd name="T112" fmla="*/ 83 w 102"/>
                  <a:gd name="T113" fmla="*/ 2 h 189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02"/>
                  <a:gd name="T172" fmla="*/ 0 h 189"/>
                  <a:gd name="T173" fmla="*/ 102 w 102"/>
                  <a:gd name="T174" fmla="*/ 189 h 189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02" h="189">
                    <a:moveTo>
                      <a:pt x="88" y="157"/>
                    </a:moveTo>
                    <a:lnTo>
                      <a:pt x="91" y="161"/>
                    </a:lnTo>
                    <a:lnTo>
                      <a:pt x="92" y="164"/>
                    </a:lnTo>
                    <a:lnTo>
                      <a:pt x="89" y="168"/>
                    </a:lnTo>
                    <a:lnTo>
                      <a:pt x="88" y="168"/>
                    </a:lnTo>
                    <a:lnTo>
                      <a:pt x="85" y="164"/>
                    </a:lnTo>
                    <a:lnTo>
                      <a:pt x="85" y="160"/>
                    </a:lnTo>
                    <a:lnTo>
                      <a:pt x="84" y="161"/>
                    </a:lnTo>
                    <a:lnTo>
                      <a:pt x="84" y="167"/>
                    </a:lnTo>
                    <a:lnTo>
                      <a:pt x="84" y="169"/>
                    </a:lnTo>
                    <a:lnTo>
                      <a:pt x="80" y="168"/>
                    </a:lnTo>
                    <a:lnTo>
                      <a:pt x="79" y="160"/>
                    </a:lnTo>
                    <a:lnTo>
                      <a:pt x="78" y="153"/>
                    </a:lnTo>
                    <a:lnTo>
                      <a:pt x="79" y="151"/>
                    </a:lnTo>
                    <a:lnTo>
                      <a:pt x="80" y="148"/>
                    </a:lnTo>
                    <a:lnTo>
                      <a:pt x="80" y="147"/>
                    </a:lnTo>
                    <a:lnTo>
                      <a:pt x="80" y="146"/>
                    </a:lnTo>
                    <a:lnTo>
                      <a:pt x="87" y="146"/>
                    </a:lnTo>
                    <a:lnTo>
                      <a:pt x="87" y="153"/>
                    </a:lnTo>
                    <a:lnTo>
                      <a:pt x="88" y="157"/>
                    </a:lnTo>
                    <a:close/>
                    <a:moveTo>
                      <a:pt x="88" y="140"/>
                    </a:moveTo>
                    <a:lnTo>
                      <a:pt x="88" y="140"/>
                    </a:lnTo>
                    <a:lnTo>
                      <a:pt x="83" y="139"/>
                    </a:lnTo>
                    <a:lnTo>
                      <a:pt x="80" y="139"/>
                    </a:lnTo>
                    <a:lnTo>
                      <a:pt x="79" y="130"/>
                    </a:lnTo>
                    <a:lnTo>
                      <a:pt x="83" y="127"/>
                    </a:lnTo>
                    <a:lnTo>
                      <a:pt x="83" y="125"/>
                    </a:lnTo>
                    <a:lnTo>
                      <a:pt x="84" y="118"/>
                    </a:lnTo>
                    <a:lnTo>
                      <a:pt x="84" y="114"/>
                    </a:lnTo>
                    <a:lnTo>
                      <a:pt x="84" y="113"/>
                    </a:lnTo>
                    <a:lnTo>
                      <a:pt x="88" y="115"/>
                    </a:lnTo>
                    <a:lnTo>
                      <a:pt x="91" y="118"/>
                    </a:lnTo>
                    <a:lnTo>
                      <a:pt x="92" y="123"/>
                    </a:lnTo>
                    <a:lnTo>
                      <a:pt x="93" y="132"/>
                    </a:lnTo>
                    <a:lnTo>
                      <a:pt x="93" y="135"/>
                    </a:lnTo>
                    <a:lnTo>
                      <a:pt x="92" y="139"/>
                    </a:lnTo>
                    <a:lnTo>
                      <a:pt x="88" y="140"/>
                    </a:lnTo>
                    <a:close/>
                    <a:moveTo>
                      <a:pt x="89" y="4"/>
                    </a:moveTo>
                    <a:lnTo>
                      <a:pt x="92" y="11"/>
                    </a:lnTo>
                    <a:lnTo>
                      <a:pt x="95" y="19"/>
                    </a:lnTo>
                    <a:lnTo>
                      <a:pt x="91" y="33"/>
                    </a:lnTo>
                    <a:lnTo>
                      <a:pt x="91" y="40"/>
                    </a:lnTo>
                    <a:lnTo>
                      <a:pt x="89" y="41"/>
                    </a:lnTo>
                    <a:lnTo>
                      <a:pt x="88" y="43"/>
                    </a:lnTo>
                    <a:lnTo>
                      <a:pt x="83" y="42"/>
                    </a:lnTo>
                    <a:lnTo>
                      <a:pt x="74" y="36"/>
                    </a:lnTo>
                    <a:lnTo>
                      <a:pt x="70" y="30"/>
                    </a:lnTo>
                    <a:lnTo>
                      <a:pt x="67" y="33"/>
                    </a:lnTo>
                    <a:lnTo>
                      <a:pt x="70" y="38"/>
                    </a:lnTo>
                    <a:lnTo>
                      <a:pt x="72" y="40"/>
                    </a:lnTo>
                    <a:lnTo>
                      <a:pt x="74" y="43"/>
                    </a:lnTo>
                    <a:lnTo>
                      <a:pt x="78" y="47"/>
                    </a:lnTo>
                    <a:lnTo>
                      <a:pt x="79" y="51"/>
                    </a:lnTo>
                    <a:lnTo>
                      <a:pt x="82" y="58"/>
                    </a:lnTo>
                    <a:lnTo>
                      <a:pt x="83" y="60"/>
                    </a:lnTo>
                    <a:lnTo>
                      <a:pt x="83" y="62"/>
                    </a:lnTo>
                    <a:lnTo>
                      <a:pt x="84" y="63"/>
                    </a:lnTo>
                    <a:lnTo>
                      <a:pt x="85" y="64"/>
                    </a:lnTo>
                    <a:lnTo>
                      <a:pt x="85" y="66"/>
                    </a:lnTo>
                    <a:lnTo>
                      <a:pt x="91" y="67"/>
                    </a:lnTo>
                    <a:lnTo>
                      <a:pt x="95" y="68"/>
                    </a:lnTo>
                    <a:lnTo>
                      <a:pt x="100" y="71"/>
                    </a:lnTo>
                    <a:lnTo>
                      <a:pt x="101" y="74"/>
                    </a:lnTo>
                    <a:lnTo>
                      <a:pt x="101" y="75"/>
                    </a:lnTo>
                    <a:lnTo>
                      <a:pt x="101" y="76"/>
                    </a:lnTo>
                    <a:lnTo>
                      <a:pt x="99" y="80"/>
                    </a:lnTo>
                    <a:lnTo>
                      <a:pt x="97" y="84"/>
                    </a:lnTo>
                    <a:lnTo>
                      <a:pt x="97" y="87"/>
                    </a:lnTo>
                    <a:lnTo>
                      <a:pt x="97" y="91"/>
                    </a:lnTo>
                    <a:lnTo>
                      <a:pt x="99" y="92"/>
                    </a:lnTo>
                    <a:lnTo>
                      <a:pt x="99" y="96"/>
                    </a:lnTo>
                    <a:lnTo>
                      <a:pt x="99" y="97"/>
                    </a:lnTo>
                    <a:lnTo>
                      <a:pt x="100" y="98"/>
                    </a:lnTo>
                    <a:lnTo>
                      <a:pt x="101" y="101"/>
                    </a:lnTo>
                    <a:lnTo>
                      <a:pt x="102" y="104"/>
                    </a:lnTo>
                    <a:lnTo>
                      <a:pt x="99" y="110"/>
                    </a:lnTo>
                    <a:lnTo>
                      <a:pt x="99" y="112"/>
                    </a:lnTo>
                    <a:lnTo>
                      <a:pt x="96" y="119"/>
                    </a:lnTo>
                    <a:lnTo>
                      <a:pt x="88" y="114"/>
                    </a:lnTo>
                    <a:lnTo>
                      <a:pt x="84" y="109"/>
                    </a:lnTo>
                    <a:lnTo>
                      <a:pt x="83" y="114"/>
                    </a:lnTo>
                    <a:lnTo>
                      <a:pt x="80" y="118"/>
                    </a:lnTo>
                    <a:lnTo>
                      <a:pt x="79" y="125"/>
                    </a:lnTo>
                    <a:lnTo>
                      <a:pt x="76" y="129"/>
                    </a:lnTo>
                    <a:lnTo>
                      <a:pt x="74" y="138"/>
                    </a:lnTo>
                    <a:lnTo>
                      <a:pt x="72" y="146"/>
                    </a:lnTo>
                    <a:lnTo>
                      <a:pt x="70" y="149"/>
                    </a:lnTo>
                    <a:lnTo>
                      <a:pt x="71" y="157"/>
                    </a:lnTo>
                    <a:lnTo>
                      <a:pt x="71" y="168"/>
                    </a:lnTo>
                    <a:lnTo>
                      <a:pt x="68" y="164"/>
                    </a:lnTo>
                    <a:lnTo>
                      <a:pt x="66" y="156"/>
                    </a:lnTo>
                    <a:lnTo>
                      <a:pt x="66" y="159"/>
                    </a:lnTo>
                    <a:lnTo>
                      <a:pt x="67" y="169"/>
                    </a:lnTo>
                    <a:lnTo>
                      <a:pt x="65" y="170"/>
                    </a:lnTo>
                    <a:lnTo>
                      <a:pt x="65" y="167"/>
                    </a:lnTo>
                    <a:lnTo>
                      <a:pt x="62" y="152"/>
                    </a:lnTo>
                    <a:lnTo>
                      <a:pt x="62" y="149"/>
                    </a:lnTo>
                    <a:lnTo>
                      <a:pt x="61" y="148"/>
                    </a:lnTo>
                    <a:lnTo>
                      <a:pt x="57" y="157"/>
                    </a:lnTo>
                    <a:lnTo>
                      <a:pt x="57" y="159"/>
                    </a:lnTo>
                    <a:lnTo>
                      <a:pt x="57" y="163"/>
                    </a:lnTo>
                    <a:lnTo>
                      <a:pt x="57" y="165"/>
                    </a:lnTo>
                    <a:lnTo>
                      <a:pt x="58" y="168"/>
                    </a:lnTo>
                    <a:lnTo>
                      <a:pt x="58" y="172"/>
                    </a:lnTo>
                    <a:lnTo>
                      <a:pt x="54" y="177"/>
                    </a:lnTo>
                    <a:lnTo>
                      <a:pt x="48" y="178"/>
                    </a:lnTo>
                    <a:lnTo>
                      <a:pt x="45" y="176"/>
                    </a:lnTo>
                    <a:lnTo>
                      <a:pt x="46" y="174"/>
                    </a:lnTo>
                    <a:lnTo>
                      <a:pt x="48" y="173"/>
                    </a:lnTo>
                    <a:lnTo>
                      <a:pt x="46" y="170"/>
                    </a:lnTo>
                    <a:lnTo>
                      <a:pt x="42" y="172"/>
                    </a:lnTo>
                    <a:lnTo>
                      <a:pt x="37" y="176"/>
                    </a:lnTo>
                    <a:lnTo>
                      <a:pt x="36" y="169"/>
                    </a:lnTo>
                    <a:lnTo>
                      <a:pt x="30" y="168"/>
                    </a:lnTo>
                    <a:lnTo>
                      <a:pt x="33" y="178"/>
                    </a:lnTo>
                    <a:lnTo>
                      <a:pt x="33" y="181"/>
                    </a:lnTo>
                    <a:lnTo>
                      <a:pt x="30" y="185"/>
                    </a:lnTo>
                    <a:lnTo>
                      <a:pt x="7" y="189"/>
                    </a:lnTo>
                    <a:lnTo>
                      <a:pt x="2" y="185"/>
                    </a:lnTo>
                    <a:lnTo>
                      <a:pt x="7" y="177"/>
                    </a:lnTo>
                    <a:lnTo>
                      <a:pt x="3" y="168"/>
                    </a:lnTo>
                    <a:lnTo>
                      <a:pt x="6" y="168"/>
                    </a:lnTo>
                    <a:lnTo>
                      <a:pt x="8" y="157"/>
                    </a:lnTo>
                    <a:lnTo>
                      <a:pt x="10" y="152"/>
                    </a:lnTo>
                    <a:lnTo>
                      <a:pt x="6" y="143"/>
                    </a:lnTo>
                    <a:lnTo>
                      <a:pt x="6" y="136"/>
                    </a:lnTo>
                    <a:lnTo>
                      <a:pt x="10" y="134"/>
                    </a:lnTo>
                    <a:lnTo>
                      <a:pt x="16" y="131"/>
                    </a:lnTo>
                    <a:lnTo>
                      <a:pt x="13" y="126"/>
                    </a:lnTo>
                    <a:lnTo>
                      <a:pt x="13" y="110"/>
                    </a:lnTo>
                    <a:lnTo>
                      <a:pt x="6" y="100"/>
                    </a:lnTo>
                    <a:lnTo>
                      <a:pt x="0" y="91"/>
                    </a:lnTo>
                    <a:lnTo>
                      <a:pt x="4" y="85"/>
                    </a:lnTo>
                    <a:lnTo>
                      <a:pt x="6" y="68"/>
                    </a:lnTo>
                    <a:lnTo>
                      <a:pt x="4" y="63"/>
                    </a:lnTo>
                    <a:lnTo>
                      <a:pt x="3" y="57"/>
                    </a:lnTo>
                    <a:lnTo>
                      <a:pt x="11" y="54"/>
                    </a:lnTo>
                    <a:lnTo>
                      <a:pt x="25" y="58"/>
                    </a:lnTo>
                    <a:lnTo>
                      <a:pt x="29" y="55"/>
                    </a:lnTo>
                    <a:lnTo>
                      <a:pt x="36" y="58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45" y="55"/>
                    </a:lnTo>
                    <a:lnTo>
                      <a:pt x="41" y="50"/>
                    </a:lnTo>
                    <a:lnTo>
                      <a:pt x="27" y="25"/>
                    </a:lnTo>
                    <a:lnTo>
                      <a:pt x="36" y="16"/>
                    </a:lnTo>
                    <a:lnTo>
                      <a:pt x="38" y="9"/>
                    </a:lnTo>
                    <a:lnTo>
                      <a:pt x="40" y="4"/>
                    </a:lnTo>
                    <a:lnTo>
                      <a:pt x="41" y="4"/>
                    </a:lnTo>
                    <a:lnTo>
                      <a:pt x="45" y="11"/>
                    </a:lnTo>
                    <a:lnTo>
                      <a:pt x="51" y="11"/>
                    </a:lnTo>
                    <a:lnTo>
                      <a:pt x="55" y="3"/>
                    </a:lnTo>
                    <a:lnTo>
                      <a:pt x="61" y="4"/>
                    </a:lnTo>
                    <a:lnTo>
                      <a:pt x="67" y="5"/>
                    </a:lnTo>
                    <a:lnTo>
                      <a:pt x="70" y="5"/>
                    </a:lnTo>
                    <a:lnTo>
                      <a:pt x="75" y="4"/>
                    </a:lnTo>
                    <a:lnTo>
                      <a:pt x="78" y="5"/>
                    </a:lnTo>
                    <a:lnTo>
                      <a:pt x="80" y="5"/>
                    </a:lnTo>
                    <a:lnTo>
                      <a:pt x="82" y="2"/>
                    </a:lnTo>
                    <a:lnTo>
                      <a:pt x="83" y="0"/>
                    </a:lnTo>
                    <a:lnTo>
                      <a:pt x="83" y="2"/>
                    </a:lnTo>
                    <a:lnTo>
                      <a:pt x="87" y="2"/>
                    </a:lnTo>
                    <a:lnTo>
                      <a:pt x="89" y="4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2" name="Freeform 31"/>
              <p:cNvSpPr>
                <a:spLocks/>
              </p:cNvSpPr>
              <p:nvPr/>
            </p:nvSpPr>
            <p:spPr bwMode="auto">
              <a:xfrm>
                <a:off x="1799" y="3360"/>
                <a:ext cx="361" cy="389"/>
              </a:xfrm>
              <a:custGeom>
                <a:avLst/>
                <a:gdLst>
                  <a:gd name="T0" fmla="*/ 345 w 361"/>
                  <a:gd name="T1" fmla="*/ 247 h 389"/>
                  <a:gd name="T2" fmla="*/ 358 w 361"/>
                  <a:gd name="T3" fmla="*/ 282 h 389"/>
                  <a:gd name="T4" fmla="*/ 351 w 361"/>
                  <a:gd name="T5" fmla="*/ 292 h 389"/>
                  <a:gd name="T6" fmla="*/ 353 w 361"/>
                  <a:gd name="T7" fmla="*/ 313 h 389"/>
                  <a:gd name="T8" fmla="*/ 348 w 361"/>
                  <a:gd name="T9" fmla="*/ 323 h 389"/>
                  <a:gd name="T10" fmla="*/ 341 w 361"/>
                  <a:gd name="T11" fmla="*/ 316 h 389"/>
                  <a:gd name="T12" fmla="*/ 338 w 361"/>
                  <a:gd name="T13" fmla="*/ 304 h 389"/>
                  <a:gd name="T14" fmla="*/ 328 w 361"/>
                  <a:gd name="T15" fmla="*/ 317 h 389"/>
                  <a:gd name="T16" fmla="*/ 326 w 361"/>
                  <a:gd name="T17" fmla="*/ 305 h 389"/>
                  <a:gd name="T18" fmla="*/ 322 w 361"/>
                  <a:gd name="T19" fmla="*/ 298 h 389"/>
                  <a:gd name="T20" fmla="*/ 310 w 361"/>
                  <a:gd name="T21" fmla="*/ 298 h 389"/>
                  <a:gd name="T22" fmla="*/ 310 w 361"/>
                  <a:gd name="T23" fmla="*/ 298 h 389"/>
                  <a:gd name="T24" fmla="*/ 319 w 361"/>
                  <a:gd name="T25" fmla="*/ 315 h 389"/>
                  <a:gd name="T26" fmla="*/ 331 w 361"/>
                  <a:gd name="T27" fmla="*/ 321 h 389"/>
                  <a:gd name="T28" fmla="*/ 331 w 361"/>
                  <a:gd name="T29" fmla="*/ 334 h 389"/>
                  <a:gd name="T30" fmla="*/ 319 w 361"/>
                  <a:gd name="T31" fmla="*/ 345 h 389"/>
                  <a:gd name="T32" fmla="*/ 302 w 361"/>
                  <a:gd name="T33" fmla="*/ 347 h 389"/>
                  <a:gd name="T34" fmla="*/ 296 w 361"/>
                  <a:gd name="T35" fmla="*/ 357 h 389"/>
                  <a:gd name="T36" fmla="*/ 290 w 361"/>
                  <a:gd name="T37" fmla="*/ 363 h 389"/>
                  <a:gd name="T38" fmla="*/ 280 w 361"/>
                  <a:gd name="T39" fmla="*/ 363 h 389"/>
                  <a:gd name="T40" fmla="*/ 280 w 361"/>
                  <a:gd name="T41" fmla="*/ 371 h 389"/>
                  <a:gd name="T42" fmla="*/ 290 w 361"/>
                  <a:gd name="T43" fmla="*/ 371 h 389"/>
                  <a:gd name="T44" fmla="*/ 279 w 361"/>
                  <a:gd name="T45" fmla="*/ 389 h 389"/>
                  <a:gd name="T46" fmla="*/ 268 w 361"/>
                  <a:gd name="T47" fmla="*/ 381 h 389"/>
                  <a:gd name="T48" fmla="*/ 255 w 361"/>
                  <a:gd name="T49" fmla="*/ 359 h 389"/>
                  <a:gd name="T50" fmla="*/ 238 w 361"/>
                  <a:gd name="T51" fmla="*/ 342 h 389"/>
                  <a:gd name="T52" fmla="*/ 200 w 361"/>
                  <a:gd name="T53" fmla="*/ 337 h 389"/>
                  <a:gd name="T54" fmla="*/ 203 w 361"/>
                  <a:gd name="T55" fmla="*/ 363 h 389"/>
                  <a:gd name="T56" fmla="*/ 175 w 361"/>
                  <a:gd name="T57" fmla="*/ 337 h 389"/>
                  <a:gd name="T58" fmla="*/ 161 w 361"/>
                  <a:gd name="T59" fmla="*/ 347 h 389"/>
                  <a:gd name="T60" fmla="*/ 123 w 361"/>
                  <a:gd name="T61" fmla="*/ 319 h 389"/>
                  <a:gd name="T62" fmla="*/ 116 w 361"/>
                  <a:gd name="T63" fmla="*/ 324 h 389"/>
                  <a:gd name="T64" fmla="*/ 94 w 361"/>
                  <a:gd name="T65" fmla="*/ 319 h 389"/>
                  <a:gd name="T66" fmla="*/ 68 w 361"/>
                  <a:gd name="T67" fmla="*/ 265 h 389"/>
                  <a:gd name="T68" fmla="*/ 76 w 361"/>
                  <a:gd name="T69" fmla="*/ 249 h 389"/>
                  <a:gd name="T70" fmla="*/ 68 w 361"/>
                  <a:gd name="T71" fmla="*/ 220 h 389"/>
                  <a:gd name="T72" fmla="*/ 56 w 361"/>
                  <a:gd name="T73" fmla="*/ 215 h 389"/>
                  <a:gd name="T74" fmla="*/ 55 w 361"/>
                  <a:gd name="T75" fmla="*/ 206 h 389"/>
                  <a:gd name="T76" fmla="*/ 53 w 361"/>
                  <a:gd name="T77" fmla="*/ 189 h 389"/>
                  <a:gd name="T78" fmla="*/ 50 w 361"/>
                  <a:gd name="T79" fmla="*/ 156 h 389"/>
                  <a:gd name="T80" fmla="*/ 44 w 361"/>
                  <a:gd name="T81" fmla="*/ 134 h 389"/>
                  <a:gd name="T82" fmla="*/ 40 w 361"/>
                  <a:gd name="T83" fmla="*/ 129 h 389"/>
                  <a:gd name="T84" fmla="*/ 35 w 361"/>
                  <a:gd name="T85" fmla="*/ 135 h 389"/>
                  <a:gd name="T86" fmla="*/ 13 w 361"/>
                  <a:gd name="T87" fmla="*/ 121 h 389"/>
                  <a:gd name="T88" fmla="*/ 10 w 361"/>
                  <a:gd name="T89" fmla="*/ 80 h 389"/>
                  <a:gd name="T90" fmla="*/ 12 w 361"/>
                  <a:gd name="T91" fmla="*/ 65 h 389"/>
                  <a:gd name="T92" fmla="*/ 44 w 361"/>
                  <a:gd name="T93" fmla="*/ 38 h 389"/>
                  <a:gd name="T94" fmla="*/ 84 w 361"/>
                  <a:gd name="T95" fmla="*/ 8 h 389"/>
                  <a:gd name="T96" fmla="*/ 141 w 361"/>
                  <a:gd name="T97" fmla="*/ 2 h 389"/>
                  <a:gd name="T98" fmla="*/ 154 w 361"/>
                  <a:gd name="T99" fmla="*/ 0 h 389"/>
                  <a:gd name="T100" fmla="*/ 256 w 361"/>
                  <a:gd name="T101" fmla="*/ 33 h 389"/>
                  <a:gd name="T102" fmla="*/ 259 w 361"/>
                  <a:gd name="T103" fmla="*/ 59 h 389"/>
                  <a:gd name="T104" fmla="*/ 279 w 361"/>
                  <a:gd name="T105" fmla="*/ 78 h 389"/>
                  <a:gd name="T106" fmla="*/ 281 w 361"/>
                  <a:gd name="T107" fmla="*/ 91 h 389"/>
                  <a:gd name="T108" fmla="*/ 303 w 361"/>
                  <a:gd name="T109" fmla="*/ 122 h 389"/>
                  <a:gd name="T110" fmla="*/ 297 w 361"/>
                  <a:gd name="T111" fmla="*/ 146 h 389"/>
                  <a:gd name="T112" fmla="*/ 310 w 361"/>
                  <a:gd name="T113" fmla="*/ 169 h 389"/>
                  <a:gd name="T114" fmla="*/ 310 w 361"/>
                  <a:gd name="T115" fmla="*/ 202 h 389"/>
                  <a:gd name="T116" fmla="*/ 322 w 361"/>
                  <a:gd name="T117" fmla="*/ 202 h 389"/>
                  <a:gd name="T118" fmla="*/ 334 w 361"/>
                  <a:gd name="T119" fmla="*/ 224 h 38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61"/>
                  <a:gd name="T181" fmla="*/ 0 h 389"/>
                  <a:gd name="T182" fmla="*/ 361 w 361"/>
                  <a:gd name="T183" fmla="*/ 389 h 389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61" h="389">
                    <a:moveTo>
                      <a:pt x="351" y="224"/>
                    </a:moveTo>
                    <a:lnTo>
                      <a:pt x="349" y="241"/>
                    </a:lnTo>
                    <a:lnTo>
                      <a:pt x="345" y="247"/>
                    </a:lnTo>
                    <a:lnTo>
                      <a:pt x="351" y="256"/>
                    </a:lnTo>
                    <a:lnTo>
                      <a:pt x="358" y="266"/>
                    </a:lnTo>
                    <a:lnTo>
                      <a:pt x="358" y="282"/>
                    </a:lnTo>
                    <a:lnTo>
                      <a:pt x="361" y="287"/>
                    </a:lnTo>
                    <a:lnTo>
                      <a:pt x="355" y="290"/>
                    </a:lnTo>
                    <a:lnTo>
                      <a:pt x="351" y="292"/>
                    </a:lnTo>
                    <a:lnTo>
                      <a:pt x="351" y="299"/>
                    </a:lnTo>
                    <a:lnTo>
                      <a:pt x="355" y="308"/>
                    </a:lnTo>
                    <a:lnTo>
                      <a:pt x="353" y="313"/>
                    </a:lnTo>
                    <a:lnTo>
                      <a:pt x="351" y="324"/>
                    </a:lnTo>
                    <a:lnTo>
                      <a:pt x="348" y="324"/>
                    </a:lnTo>
                    <a:lnTo>
                      <a:pt x="348" y="323"/>
                    </a:lnTo>
                    <a:lnTo>
                      <a:pt x="347" y="316"/>
                    </a:lnTo>
                    <a:lnTo>
                      <a:pt x="343" y="316"/>
                    </a:lnTo>
                    <a:lnTo>
                      <a:pt x="341" y="316"/>
                    </a:lnTo>
                    <a:lnTo>
                      <a:pt x="340" y="316"/>
                    </a:lnTo>
                    <a:lnTo>
                      <a:pt x="336" y="309"/>
                    </a:lnTo>
                    <a:lnTo>
                      <a:pt x="338" y="304"/>
                    </a:lnTo>
                    <a:lnTo>
                      <a:pt x="332" y="304"/>
                    </a:lnTo>
                    <a:lnTo>
                      <a:pt x="332" y="319"/>
                    </a:lnTo>
                    <a:lnTo>
                      <a:pt x="328" y="317"/>
                    </a:lnTo>
                    <a:lnTo>
                      <a:pt x="327" y="316"/>
                    </a:lnTo>
                    <a:lnTo>
                      <a:pt x="327" y="315"/>
                    </a:lnTo>
                    <a:lnTo>
                      <a:pt x="326" y="305"/>
                    </a:lnTo>
                    <a:lnTo>
                      <a:pt x="326" y="304"/>
                    </a:lnTo>
                    <a:lnTo>
                      <a:pt x="322" y="298"/>
                    </a:lnTo>
                    <a:lnTo>
                      <a:pt x="319" y="298"/>
                    </a:lnTo>
                    <a:lnTo>
                      <a:pt x="310" y="298"/>
                    </a:lnTo>
                    <a:lnTo>
                      <a:pt x="315" y="304"/>
                    </a:lnTo>
                    <a:lnTo>
                      <a:pt x="321" y="308"/>
                    </a:lnTo>
                    <a:lnTo>
                      <a:pt x="319" y="315"/>
                    </a:lnTo>
                    <a:lnTo>
                      <a:pt x="324" y="320"/>
                    </a:lnTo>
                    <a:lnTo>
                      <a:pt x="328" y="321"/>
                    </a:lnTo>
                    <a:lnTo>
                      <a:pt x="331" y="321"/>
                    </a:lnTo>
                    <a:lnTo>
                      <a:pt x="335" y="328"/>
                    </a:lnTo>
                    <a:lnTo>
                      <a:pt x="338" y="334"/>
                    </a:lnTo>
                    <a:lnTo>
                      <a:pt x="331" y="334"/>
                    </a:lnTo>
                    <a:lnTo>
                      <a:pt x="327" y="337"/>
                    </a:lnTo>
                    <a:lnTo>
                      <a:pt x="324" y="341"/>
                    </a:lnTo>
                    <a:lnTo>
                      <a:pt x="319" y="345"/>
                    </a:lnTo>
                    <a:lnTo>
                      <a:pt x="315" y="347"/>
                    </a:lnTo>
                    <a:lnTo>
                      <a:pt x="309" y="350"/>
                    </a:lnTo>
                    <a:lnTo>
                      <a:pt x="302" y="347"/>
                    </a:lnTo>
                    <a:lnTo>
                      <a:pt x="300" y="350"/>
                    </a:lnTo>
                    <a:lnTo>
                      <a:pt x="296" y="357"/>
                    </a:lnTo>
                    <a:lnTo>
                      <a:pt x="290" y="354"/>
                    </a:lnTo>
                    <a:lnTo>
                      <a:pt x="290" y="358"/>
                    </a:lnTo>
                    <a:lnTo>
                      <a:pt x="290" y="363"/>
                    </a:lnTo>
                    <a:lnTo>
                      <a:pt x="288" y="366"/>
                    </a:lnTo>
                    <a:lnTo>
                      <a:pt x="283" y="366"/>
                    </a:lnTo>
                    <a:lnTo>
                      <a:pt x="280" y="363"/>
                    </a:lnTo>
                    <a:lnTo>
                      <a:pt x="273" y="360"/>
                    </a:lnTo>
                    <a:lnTo>
                      <a:pt x="271" y="371"/>
                    </a:lnTo>
                    <a:lnTo>
                      <a:pt x="280" y="371"/>
                    </a:lnTo>
                    <a:lnTo>
                      <a:pt x="289" y="370"/>
                    </a:lnTo>
                    <a:lnTo>
                      <a:pt x="290" y="370"/>
                    </a:lnTo>
                    <a:lnTo>
                      <a:pt x="290" y="371"/>
                    </a:lnTo>
                    <a:lnTo>
                      <a:pt x="292" y="376"/>
                    </a:lnTo>
                    <a:lnTo>
                      <a:pt x="281" y="387"/>
                    </a:lnTo>
                    <a:lnTo>
                      <a:pt x="279" y="389"/>
                    </a:lnTo>
                    <a:lnTo>
                      <a:pt x="276" y="385"/>
                    </a:lnTo>
                    <a:lnTo>
                      <a:pt x="272" y="388"/>
                    </a:lnTo>
                    <a:lnTo>
                      <a:pt x="268" y="381"/>
                    </a:lnTo>
                    <a:lnTo>
                      <a:pt x="258" y="379"/>
                    </a:lnTo>
                    <a:lnTo>
                      <a:pt x="258" y="372"/>
                    </a:lnTo>
                    <a:lnTo>
                      <a:pt x="255" y="359"/>
                    </a:lnTo>
                    <a:lnTo>
                      <a:pt x="255" y="357"/>
                    </a:lnTo>
                    <a:lnTo>
                      <a:pt x="246" y="349"/>
                    </a:lnTo>
                    <a:lnTo>
                      <a:pt x="238" y="342"/>
                    </a:lnTo>
                    <a:lnTo>
                      <a:pt x="234" y="326"/>
                    </a:lnTo>
                    <a:lnTo>
                      <a:pt x="213" y="325"/>
                    </a:lnTo>
                    <a:lnTo>
                      <a:pt x="200" y="337"/>
                    </a:lnTo>
                    <a:lnTo>
                      <a:pt x="211" y="345"/>
                    </a:lnTo>
                    <a:lnTo>
                      <a:pt x="204" y="358"/>
                    </a:lnTo>
                    <a:lnTo>
                      <a:pt x="203" y="363"/>
                    </a:lnTo>
                    <a:lnTo>
                      <a:pt x="196" y="366"/>
                    </a:lnTo>
                    <a:lnTo>
                      <a:pt x="184" y="354"/>
                    </a:lnTo>
                    <a:lnTo>
                      <a:pt x="175" y="337"/>
                    </a:lnTo>
                    <a:lnTo>
                      <a:pt x="171" y="341"/>
                    </a:lnTo>
                    <a:lnTo>
                      <a:pt x="169" y="342"/>
                    </a:lnTo>
                    <a:lnTo>
                      <a:pt x="161" y="347"/>
                    </a:lnTo>
                    <a:lnTo>
                      <a:pt x="139" y="334"/>
                    </a:lnTo>
                    <a:lnTo>
                      <a:pt x="129" y="325"/>
                    </a:lnTo>
                    <a:lnTo>
                      <a:pt x="123" y="319"/>
                    </a:lnTo>
                    <a:lnTo>
                      <a:pt x="112" y="320"/>
                    </a:lnTo>
                    <a:lnTo>
                      <a:pt x="110" y="320"/>
                    </a:lnTo>
                    <a:lnTo>
                      <a:pt x="116" y="324"/>
                    </a:lnTo>
                    <a:lnTo>
                      <a:pt x="110" y="326"/>
                    </a:lnTo>
                    <a:lnTo>
                      <a:pt x="99" y="320"/>
                    </a:lnTo>
                    <a:lnTo>
                      <a:pt x="94" y="319"/>
                    </a:lnTo>
                    <a:lnTo>
                      <a:pt x="85" y="299"/>
                    </a:lnTo>
                    <a:lnTo>
                      <a:pt x="77" y="282"/>
                    </a:lnTo>
                    <a:lnTo>
                      <a:pt x="68" y="265"/>
                    </a:lnTo>
                    <a:lnTo>
                      <a:pt x="68" y="264"/>
                    </a:lnTo>
                    <a:lnTo>
                      <a:pt x="70" y="253"/>
                    </a:lnTo>
                    <a:lnTo>
                      <a:pt x="76" y="249"/>
                    </a:lnTo>
                    <a:lnTo>
                      <a:pt x="70" y="240"/>
                    </a:lnTo>
                    <a:lnTo>
                      <a:pt x="69" y="239"/>
                    </a:lnTo>
                    <a:lnTo>
                      <a:pt x="68" y="220"/>
                    </a:lnTo>
                    <a:lnTo>
                      <a:pt x="61" y="219"/>
                    </a:lnTo>
                    <a:lnTo>
                      <a:pt x="56" y="216"/>
                    </a:lnTo>
                    <a:lnTo>
                      <a:pt x="56" y="215"/>
                    </a:lnTo>
                    <a:lnTo>
                      <a:pt x="56" y="214"/>
                    </a:lnTo>
                    <a:lnTo>
                      <a:pt x="56" y="211"/>
                    </a:lnTo>
                    <a:lnTo>
                      <a:pt x="55" y="206"/>
                    </a:lnTo>
                    <a:lnTo>
                      <a:pt x="48" y="199"/>
                    </a:lnTo>
                    <a:lnTo>
                      <a:pt x="55" y="190"/>
                    </a:lnTo>
                    <a:lnTo>
                      <a:pt x="53" y="189"/>
                    </a:lnTo>
                    <a:lnTo>
                      <a:pt x="61" y="184"/>
                    </a:lnTo>
                    <a:lnTo>
                      <a:pt x="52" y="165"/>
                    </a:lnTo>
                    <a:lnTo>
                      <a:pt x="50" y="156"/>
                    </a:lnTo>
                    <a:lnTo>
                      <a:pt x="56" y="150"/>
                    </a:lnTo>
                    <a:lnTo>
                      <a:pt x="47" y="138"/>
                    </a:lnTo>
                    <a:lnTo>
                      <a:pt x="44" y="134"/>
                    </a:lnTo>
                    <a:lnTo>
                      <a:pt x="43" y="133"/>
                    </a:lnTo>
                    <a:lnTo>
                      <a:pt x="43" y="130"/>
                    </a:lnTo>
                    <a:lnTo>
                      <a:pt x="40" y="129"/>
                    </a:lnTo>
                    <a:lnTo>
                      <a:pt x="38" y="129"/>
                    </a:lnTo>
                    <a:lnTo>
                      <a:pt x="38" y="130"/>
                    </a:lnTo>
                    <a:lnTo>
                      <a:pt x="35" y="135"/>
                    </a:lnTo>
                    <a:lnTo>
                      <a:pt x="33" y="134"/>
                    </a:lnTo>
                    <a:lnTo>
                      <a:pt x="29" y="131"/>
                    </a:lnTo>
                    <a:lnTo>
                      <a:pt x="13" y="121"/>
                    </a:lnTo>
                    <a:lnTo>
                      <a:pt x="0" y="113"/>
                    </a:lnTo>
                    <a:lnTo>
                      <a:pt x="1" y="91"/>
                    </a:lnTo>
                    <a:lnTo>
                      <a:pt x="10" y="80"/>
                    </a:lnTo>
                    <a:lnTo>
                      <a:pt x="10" y="76"/>
                    </a:lnTo>
                    <a:lnTo>
                      <a:pt x="10" y="66"/>
                    </a:lnTo>
                    <a:lnTo>
                      <a:pt x="12" y="65"/>
                    </a:lnTo>
                    <a:lnTo>
                      <a:pt x="25" y="45"/>
                    </a:lnTo>
                    <a:lnTo>
                      <a:pt x="30" y="41"/>
                    </a:lnTo>
                    <a:lnTo>
                      <a:pt x="44" y="38"/>
                    </a:lnTo>
                    <a:lnTo>
                      <a:pt x="53" y="33"/>
                    </a:lnTo>
                    <a:lnTo>
                      <a:pt x="63" y="14"/>
                    </a:lnTo>
                    <a:lnTo>
                      <a:pt x="84" y="8"/>
                    </a:lnTo>
                    <a:lnTo>
                      <a:pt x="106" y="17"/>
                    </a:lnTo>
                    <a:lnTo>
                      <a:pt x="111" y="15"/>
                    </a:lnTo>
                    <a:lnTo>
                      <a:pt x="141" y="2"/>
                    </a:lnTo>
                    <a:lnTo>
                      <a:pt x="146" y="0"/>
                    </a:lnTo>
                    <a:lnTo>
                      <a:pt x="157" y="4"/>
                    </a:lnTo>
                    <a:lnTo>
                      <a:pt x="154" y="0"/>
                    </a:lnTo>
                    <a:lnTo>
                      <a:pt x="196" y="10"/>
                    </a:lnTo>
                    <a:lnTo>
                      <a:pt x="228" y="8"/>
                    </a:lnTo>
                    <a:lnTo>
                      <a:pt x="256" y="33"/>
                    </a:lnTo>
                    <a:lnTo>
                      <a:pt x="258" y="38"/>
                    </a:lnTo>
                    <a:lnTo>
                      <a:pt x="258" y="49"/>
                    </a:lnTo>
                    <a:lnTo>
                      <a:pt x="259" y="59"/>
                    </a:lnTo>
                    <a:lnTo>
                      <a:pt x="258" y="65"/>
                    </a:lnTo>
                    <a:lnTo>
                      <a:pt x="262" y="65"/>
                    </a:lnTo>
                    <a:lnTo>
                      <a:pt x="279" y="78"/>
                    </a:lnTo>
                    <a:lnTo>
                      <a:pt x="281" y="82"/>
                    </a:lnTo>
                    <a:lnTo>
                      <a:pt x="281" y="86"/>
                    </a:lnTo>
                    <a:lnTo>
                      <a:pt x="281" y="91"/>
                    </a:lnTo>
                    <a:lnTo>
                      <a:pt x="281" y="95"/>
                    </a:lnTo>
                    <a:lnTo>
                      <a:pt x="280" y="108"/>
                    </a:lnTo>
                    <a:lnTo>
                      <a:pt x="303" y="122"/>
                    </a:lnTo>
                    <a:lnTo>
                      <a:pt x="301" y="133"/>
                    </a:lnTo>
                    <a:lnTo>
                      <a:pt x="300" y="135"/>
                    </a:lnTo>
                    <a:lnTo>
                      <a:pt x="297" y="146"/>
                    </a:lnTo>
                    <a:lnTo>
                      <a:pt x="306" y="148"/>
                    </a:lnTo>
                    <a:lnTo>
                      <a:pt x="309" y="165"/>
                    </a:lnTo>
                    <a:lnTo>
                      <a:pt x="310" y="169"/>
                    </a:lnTo>
                    <a:lnTo>
                      <a:pt x="311" y="182"/>
                    </a:lnTo>
                    <a:lnTo>
                      <a:pt x="318" y="188"/>
                    </a:lnTo>
                    <a:lnTo>
                      <a:pt x="310" y="202"/>
                    </a:lnTo>
                    <a:lnTo>
                      <a:pt x="314" y="202"/>
                    </a:lnTo>
                    <a:lnTo>
                      <a:pt x="322" y="202"/>
                    </a:lnTo>
                    <a:lnTo>
                      <a:pt x="330" y="219"/>
                    </a:lnTo>
                    <a:lnTo>
                      <a:pt x="334" y="224"/>
                    </a:lnTo>
                    <a:lnTo>
                      <a:pt x="341" y="224"/>
                    </a:lnTo>
                    <a:lnTo>
                      <a:pt x="351" y="224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3" name="Freeform 32"/>
              <p:cNvSpPr>
                <a:spLocks noEditPoints="1"/>
              </p:cNvSpPr>
              <p:nvPr/>
            </p:nvSpPr>
            <p:spPr bwMode="auto">
              <a:xfrm>
                <a:off x="1746" y="3481"/>
                <a:ext cx="332" cy="424"/>
              </a:xfrm>
              <a:custGeom>
                <a:avLst/>
                <a:gdLst>
                  <a:gd name="T0" fmla="*/ 241 w 332"/>
                  <a:gd name="T1" fmla="*/ 348 h 424"/>
                  <a:gd name="T2" fmla="*/ 266 w 332"/>
                  <a:gd name="T3" fmla="*/ 328 h 424"/>
                  <a:gd name="T4" fmla="*/ 250 w 332"/>
                  <a:gd name="T5" fmla="*/ 351 h 424"/>
                  <a:gd name="T6" fmla="*/ 91 w 332"/>
                  <a:gd name="T7" fmla="*/ 9 h 424"/>
                  <a:gd name="T8" fmla="*/ 96 w 332"/>
                  <a:gd name="T9" fmla="*/ 12 h 424"/>
                  <a:gd name="T10" fmla="*/ 103 w 332"/>
                  <a:gd name="T11" fmla="*/ 35 h 424"/>
                  <a:gd name="T12" fmla="*/ 108 w 332"/>
                  <a:gd name="T13" fmla="*/ 69 h 424"/>
                  <a:gd name="T14" fmla="*/ 109 w 332"/>
                  <a:gd name="T15" fmla="*/ 93 h 424"/>
                  <a:gd name="T16" fmla="*/ 121 w 332"/>
                  <a:gd name="T17" fmla="*/ 99 h 424"/>
                  <a:gd name="T18" fmla="*/ 123 w 332"/>
                  <a:gd name="T19" fmla="*/ 132 h 424"/>
                  <a:gd name="T20" fmla="*/ 138 w 332"/>
                  <a:gd name="T21" fmla="*/ 178 h 424"/>
                  <a:gd name="T22" fmla="*/ 169 w 332"/>
                  <a:gd name="T23" fmla="*/ 203 h 424"/>
                  <a:gd name="T24" fmla="*/ 182 w 332"/>
                  <a:gd name="T25" fmla="*/ 204 h 424"/>
                  <a:gd name="T26" fmla="*/ 224 w 332"/>
                  <a:gd name="T27" fmla="*/ 220 h 424"/>
                  <a:gd name="T28" fmla="*/ 256 w 332"/>
                  <a:gd name="T29" fmla="*/ 242 h 424"/>
                  <a:gd name="T30" fmla="*/ 266 w 332"/>
                  <a:gd name="T31" fmla="*/ 204 h 424"/>
                  <a:gd name="T32" fmla="*/ 308 w 332"/>
                  <a:gd name="T33" fmla="*/ 236 h 424"/>
                  <a:gd name="T34" fmla="*/ 321 w 332"/>
                  <a:gd name="T35" fmla="*/ 260 h 424"/>
                  <a:gd name="T36" fmla="*/ 326 w 332"/>
                  <a:gd name="T37" fmla="*/ 272 h 424"/>
                  <a:gd name="T38" fmla="*/ 296 w 332"/>
                  <a:gd name="T39" fmla="*/ 271 h 424"/>
                  <a:gd name="T40" fmla="*/ 300 w 332"/>
                  <a:gd name="T41" fmla="*/ 277 h 424"/>
                  <a:gd name="T42" fmla="*/ 305 w 332"/>
                  <a:gd name="T43" fmla="*/ 285 h 424"/>
                  <a:gd name="T44" fmla="*/ 290 w 332"/>
                  <a:gd name="T45" fmla="*/ 301 h 424"/>
                  <a:gd name="T46" fmla="*/ 273 w 332"/>
                  <a:gd name="T47" fmla="*/ 313 h 424"/>
                  <a:gd name="T48" fmla="*/ 262 w 332"/>
                  <a:gd name="T49" fmla="*/ 327 h 424"/>
                  <a:gd name="T50" fmla="*/ 244 w 332"/>
                  <a:gd name="T51" fmla="*/ 344 h 424"/>
                  <a:gd name="T52" fmla="*/ 235 w 332"/>
                  <a:gd name="T53" fmla="*/ 360 h 424"/>
                  <a:gd name="T54" fmla="*/ 215 w 332"/>
                  <a:gd name="T55" fmla="*/ 374 h 424"/>
                  <a:gd name="T56" fmla="*/ 203 w 332"/>
                  <a:gd name="T57" fmla="*/ 385 h 424"/>
                  <a:gd name="T58" fmla="*/ 192 w 332"/>
                  <a:gd name="T59" fmla="*/ 394 h 424"/>
                  <a:gd name="T60" fmla="*/ 177 w 332"/>
                  <a:gd name="T61" fmla="*/ 399 h 424"/>
                  <a:gd name="T62" fmla="*/ 172 w 332"/>
                  <a:gd name="T63" fmla="*/ 408 h 424"/>
                  <a:gd name="T64" fmla="*/ 158 w 332"/>
                  <a:gd name="T65" fmla="*/ 424 h 424"/>
                  <a:gd name="T66" fmla="*/ 152 w 332"/>
                  <a:gd name="T67" fmla="*/ 419 h 424"/>
                  <a:gd name="T68" fmla="*/ 160 w 332"/>
                  <a:gd name="T69" fmla="*/ 393 h 424"/>
                  <a:gd name="T70" fmla="*/ 156 w 332"/>
                  <a:gd name="T71" fmla="*/ 383 h 424"/>
                  <a:gd name="T72" fmla="*/ 147 w 332"/>
                  <a:gd name="T73" fmla="*/ 381 h 424"/>
                  <a:gd name="T74" fmla="*/ 140 w 332"/>
                  <a:gd name="T75" fmla="*/ 365 h 424"/>
                  <a:gd name="T76" fmla="*/ 121 w 332"/>
                  <a:gd name="T77" fmla="*/ 361 h 424"/>
                  <a:gd name="T78" fmla="*/ 109 w 332"/>
                  <a:gd name="T79" fmla="*/ 343 h 424"/>
                  <a:gd name="T80" fmla="*/ 110 w 332"/>
                  <a:gd name="T81" fmla="*/ 330 h 424"/>
                  <a:gd name="T82" fmla="*/ 93 w 332"/>
                  <a:gd name="T83" fmla="*/ 332 h 424"/>
                  <a:gd name="T84" fmla="*/ 72 w 332"/>
                  <a:gd name="T85" fmla="*/ 314 h 424"/>
                  <a:gd name="T86" fmla="*/ 79 w 332"/>
                  <a:gd name="T87" fmla="*/ 304 h 424"/>
                  <a:gd name="T88" fmla="*/ 79 w 332"/>
                  <a:gd name="T89" fmla="*/ 283 h 424"/>
                  <a:gd name="T90" fmla="*/ 92 w 332"/>
                  <a:gd name="T91" fmla="*/ 270 h 424"/>
                  <a:gd name="T92" fmla="*/ 99 w 332"/>
                  <a:gd name="T93" fmla="*/ 245 h 424"/>
                  <a:gd name="T94" fmla="*/ 75 w 332"/>
                  <a:gd name="T95" fmla="*/ 219 h 424"/>
                  <a:gd name="T96" fmla="*/ 33 w 332"/>
                  <a:gd name="T97" fmla="*/ 220 h 424"/>
                  <a:gd name="T98" fmla="*/ 25 w 332"/>
                  <a:gd name="T99" fmla="*/ 212 h 424"/>
                  <a:gd name="T100" fmla="*/ 37 w 332"/>
                  <a:gd name="T101" fmla="*/ 192 h 424"/>
                  <a:gd name="T102" fmla="*/ 37 w 332"/>
                  <a:gd name="T103" fmla="*/ 165 h 424"/>
                  <a:gd name="T104" fmla="*/ 45 w 332"/>
                  <a:gd name="T105" fmla="*/ 135 h 424"/>
                  <a:gd name="T106" fmla="*/ 2 w 332"/>
                  <a:gd name="T107" fmla="*/ 98 h 424"/>
                  <a:gd name="T108" fmla="*/ 20 w 332"/>
                  <a:gd name="T109" fmla="*/ 68 h 424"/>
                  <a:gd name="T110" fmla="*/ 34 w 332"/>
                  <a:gd name="T111" fmla="*/ 48 h 424"/>
                  <a:gd name="T112" fmla="*/ 50 w 332"/>
                  <a:gd name="T113" fmla="*/ 5 h 42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332"/>
                  <a:gd name="T172" fmla="*/ 0 h 424"/>
                  <a:gd name="T173" fmla="*/ 332 w 332"/>
                  <a:gd name="T174" fmla="*/ 424 h 42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332" h="424">
                    <a:moveTo>
                      <a:pt x="247" y="352"/>
                    </a:moveTo>
                    <a:lnTo>
                      <a:pt x="240" y="355"/>
                    </a:lnTo>
                    <a:lnTo>
                      <a:pt x="239" y="349"/>
                    </a:lnTo>
                    <a:lnTo>
                      <a:pt x="241" y="348"/>
                    </a:lnTo>
                    <a:lnTo>
                      <a:pt x="254" y="342"/>
                    </a:lnTo>
                    <a:lnTo>
                      <a:pt x="257" y="336"/>
                    </a:lnTo>
                    <a:lnTo>
                      <a:pt x="266" y="331"/>
                    </a:lnTo>
                    <a:lnTo>
                      <a:pt x="266" y="328"/>
                    </a:lnTo>
                    <a:lnTo>
                      <a:pt x="274" y="323"/>
                    </a:lnTo>
                    <a:lnTo>
                      <a:pt x="273" y="330"/>
                    </a:lnTo>
                    <a:lnTo>
                      <a:pt x="261" y="344"/>
                    </a:lnTo>
                    <a:lnTo>
                      <a:pt x="250" y="351"/>
                    </a:lnTo>
                    <a:lnTo>
                      <a:pt x="247" y="352"/>
                    </a:lnTo>
                    <a:close/>
                    <a:moveTo>
                      <a:pt x="86" y="13"/>
                    </a:moveTo>
                    <a:lnTo>
                      <a:pt x="88" y="14"/>
                    </a:lnTo>
                    <a:lnTo>
                      <a:pt x="91" y="9"/>
                    </a:lnTo>
                    <a:lnTo>
                      <a:pt x="91" y="8"/>
                    </a:lnTo>
                    <a:lnTo>
                      <a:pt x="93" y="8"/>
                    </a:lnTo>
                    <a:lnTo>
                      <a:pt x="96" y="9"/>
                    </a:lnTo>
                    <a:lnTo>
                      <a:pt x="96" y="12"/>
                    </a:lnTo>
                    <a:lnTo>
                      <a:pt x="97" y="13"/>
                    </a:lnTo>
                    <a:lnTo>
                      <a:pt x="100" y="17"/>
                    </a:lnTo>
                    <a:lnTo>
                      <a:pt x="109" y="29"/>
                    </a:lnTo>
                    <a:lnTo>
                      <a:pt x="103" y="35"/>
                    </a:lnTo>
                    <a:lnTo>
                      <a:pt x="105" y="44"/>
                    </a:lnTo>
                    <a:lnTo>
                      <a:pt x="114" y="63"/>
                    </a:lnTo>
                    <a:lnTo>
                      <a:pt x="106" y="68"/>
                    </a:lnTo>
                    <a:lnTo>
                      <a:pt x="108" y="69"/>
                    </a:lnTo>
                    <a:lnTo>
                      <a:pt x="101" y="78"/>
                    </a:lnTo>
                    <a:lnTo>
                      <a:pt x="108" y="85"/>
                    </a:lnTo>
                    <a:lnTo>
                      <a:pt x="109" y="90"/>
                    </a:lnTo>
                    <a:lnTo>
                      <a:pt x="109" y="93"/>
                    </a:lnTo>
                    <a:lnTo>
                      <a:pt x="109" y="94"/>
                    </a:lnTo>
                    <a:lnTo>
                      <a:pt x="109" y="95"/>
                    </a:lnTo>
                    <a:lnTo>
                      <a:pt x="114" y="98"/>
                    </a:lnTo>
                    <a:lnTo>
                      <a:pt x="121" y="99"/>
                    </a:lnTo>
                    <a:lnTo>
                      <a:pt x="122" y="118"/>
                    </a:lnTo>
                    <a:lnTo>
                      <a:pt x="123" y="119"/>
                    </a:lnTo>
                    <a:lnTo>
                      <a:pt x="129" y="128"/>
                    </a:lnTo>
                    <a:lnTo>
                      <a:pt x="123" y="132"/>
                    </a:lnTo>
                    <a:lnTo>
                      <a:pt x="121" y="143"/>
                    </a:lnTo>
                    <a:lnTo>
                      <a:pt x="121" y="144"/>
                    </a:lnTo>
                    <a:lnTo>
                      <a:pt x="130" y="161"/>
                    </a:lnTo>
                    <a:lnTo>
                      <a:pt x="138" y="178"/>
                    </a:lnTo>
                    <a:lnTo>
                      <a:pt x="147" y="198"/>
                    </a:lnTo>
                    <a:lnTo>
                      <a:pt x="152" y="199"/>
                    </a:lnTo>
                    <a:lnTo>
                      <a:pt x="163" y="205"/>
                    </a:lnTo>
                    <a:lnTo>
                      <a:pt x="169" y="203"/>
                    </a:lnTo>
                    <a:lnTo>
                      <a:pt x="163" y="199"/>
                    </a:lnTo>
                    <a:lnTo>
                      <a:pt x="165" y="199"/>
                    </a:lnTo>
                    <a:lnTo>
                      <a:pt x="176" y="198"/>
                    </a:lnTo>
                    <a:lnTo>
                      <a:pt x="182" y="204"/>
                    </a:lnTo>
                    <a:lnTo>
                      <a:pt x="192" y="213"/>
                    </a:lnTo>
                    <a:lnTo>
                      <a:pt x="214" y="226"/>
                    </a:lnTo>
                    <a:lnTo>
                      <a:pt x="222" y="221"/>
                    </a:lnTo>
                    <a:lnTo>
                      <a:pt x="224" y="220"/>
                    </a:lnTo>
                    <a:lnTo>
                      <a:pt x="228" y="216"/>
                    </a:lnTo>
                    <a:lnTo>
                      <a:pt x="237" y="233"/>
                    </a:lnTo>
                    <a:lnTo>
                      <a:pt x="249" y="245"/>
                    </a:lnTo>
                    <a:lnTo>
                      <a:pt x="256" y="242"/>
                    </a:lnTo>
                    <a:lnTo>
                      <a:pt x="257" y="237"/>
                    </a:lnTo>
                    <a:lnTo>
                      <a:pt x="264" y="224"/>
                    </a:lnTo>
                    <a:lnTo>
                      <a:pt x="253" y="216"/>
                    </a:lnTo>
                    <a:lnTo>
                      <a:pt x="266" y="204"/>
                    </a:lnTo>
                    <a:lnTo>
                      <a:pt x="287" y="205"/>
                    </a:lnTo>
                    <a:lnTo>
                      <a:pt x="291" y="221"/>
                    </a:lnTo>
                    <a:lnTo>
                      <a:pt x="299" y="228"/>
                    </a:lnTo>
                    <a:lnTo>
                      <a:pt x="308" y="236"/>
                    </a:lnTo>
                    <a:lnTo>
                      <a:pt x="308" y="238"/>
                    </a:lnTo>
                    <a:lnTo>
                      <a:pt x="311" y="251"/>
                    </a:lnTo>
                    <a:lnTo>
                      <a:pt x="311" y="258"/>
                    </a:lnTo>
                    <a:lnTo>
                      <a:pt x="321" y="260"/>
                    </a:lnTo>
                    <a:lnTo>
                      <a:pt x="325" y="267"/>
                    </a:lnTo>
                    <a:lnTo>
                      <a:pt x="329" y="264"/>
                    </a:lnTo>
                    <a:lnTo>
                      <a:pt x="332" y="268"/>
                    </a:lnTo>
                    <a:lnTo>
                      <a:pt x="326" y="272"/>
                    </a:lnTo>
                    <a:lnTo>
                      <a:pt x="317" y="274"/>
                    </a:lnTo>
                    <a:lnTo>
                      <a:pt x="307" y="272"/>
                    </a:lnTo>
                    <a:lnTo>
                      <a:pt x="296" y="271"/>
                    </a:lnTo>
                    <a:lnTo>
                      <a:pt x="292" y="271"/>
                    </a:lnTo>
                    <a:lnTo>
                      <a:pt x="290" y="276"/>
                    </a:lnTo>
                    <a:lnTo>
                      <a:pt x="302" y="280"/>
                    </a:lnTo>
                    <a:lnTo>
                      <a:pt x="300" y="277"/>
                    </a:lnTo>
                    <a:lnTo>
                      <a:pt x="308" y="277"/>
                    </a:lnTo>
                    <a:lnTo>
                      <a:pt x="316" y="279"/>
                    </a:lnTo>
                    <a:lnTo>
                      <a:pt x="313" y="284"/>
                    </a:lnTo>
                    <a:lnTo>
                      <a:pt x="305" y="285"/>
                    </a:lnTo>
                    <a:lnTo>
                      <a:pt x="309" y="289"/>
                    </a:lnTo>
                    <a:lnTo>
                      <a:pt x="303" y="296"/>
                    </a:lnTo>
                    <a:lnTo>
                      <a:pt x="302" y="296"/>
                    </a:lnTo>
                    <a:lnTo>
                      <a:pt x="290" y="301"/>
                    </a:lnTo>
                    <a:lnTo>
                      <a:pt x="283" y="306"/>
                    </a:lnTo>
                    <a:lnTo>
                      <a:pt x="278" y="308"/>
                    </a:lnTo>
                    <a:lnTo>
                      <a:pt x="271" y="302"/>
                    </a:lnTo>
                    <a:lnTo>
                      <a:pt x="273" y="313"/>
                    </a:lnTo>
                    <a:lnTo>
                      <a:pt x="271" y="318"/>
                    </a:lnTo>
                    <a:lnTo>
                      <a:pt x="267" y="323"/>
                    </a:lnTo>
                    <a:lnTo>
                      <a:pt x="262" y="327"/>
                    </a:lnTo>
                    <a:lnTo>
                      <a:pt x="260" y="330"/>
                    </a:lnTo>
                    <a:lnTo>
                      <a:pt x="253" y="336"/>
                    </a:lnTo>
                    <a:lnTo>
                      <a:pt x="248" y="340"/>
                    </a:lnTo>
                    <a:lnTo>
                      <a:pt x="244" y="344"/>
                    </a:lnTo>
                    <a:lnTo>
                      <a:pt x="236" y="346"/>
                    </a:lnTo>
                    <a:lnTo>
                      <a:pt x="233" y="349"/>
                    </a:lnTo>
                    <a:lnTo>
                      <a:pt x="235" y="356"/>
                    </a:lnTo>
                    <a:lnTo>
                      <a:pt x="235" y="360"/>
                    </a:lnTo>
                    <a:lnTo>
                      <a:pt x="236" y="363"/>
                    </a:lnTo>
                    <a:lnTo>
                      <a:pt x="231" y="365"/>
                    </a:lnTo>
                    <a:lnTo>
                      <a:pt x="222" y="373"/>
                    </a:lnTo>
                    <a:lnTo>
                      <a:pt x="215" y="374"/>
                    </a:lnTo>
                    <a:lnTo>
                      <a:pt x="212" y="377"/>
                    </a:lnTo>
                    <a:lnTo>
                      <a:pt x="211" y="380"/>
                    </a:lnTo>
                    <a:lnTo>
                      <a:pt x="210" y="382"/>
                    </a:lnTo>
                    <a:lnTo>
                      <a:pt x="203" y="385"/>
                    </a:lnTo>
                    <a:lnTo>
                      <a:pt x="206" y="389"/>
                    </a:lnTo>
                    <a:lnTo>
                      <a:pt x="201" y="394"/>
                    </a:lnTo>
                    <a:lnTo>
                      <a:pt x="194" y="394"/>
                    </a:lnTo>
                    <a:lnTo>
                      <a:pt x="192" y="394"/>
                    </a:lnTo>
                    <a:lnTo>
                      <a:pt x="186" y="393"/>
                    </a:lnTo>
                    <a:lnTo>
                      <a:pt x="184" y="397"/>
                    </a:lnTo>
                    <a:lnTo>
                      <a:pt x="180" y="399"/>
                    </a:lnTo>
                    <a:lnTo>
                      <a:pt x="177" y="399"/>
                    </a:lnTo>
                    <a:lnTo>
                      <a:pt x="173" y="400"/>
                    </a:lnTo>
                    <a:lnTo>
                      <a:pt x="167" y="403"/>
                    </a:lnTo>
                    <a:lnTo>
                      <a:pt x="172" y="408"/>
                    </a:lnTo>
                    <a:lnTo>
                      <a:pt x="165" y="415"/>
                    </a:lnTo>
                    <a:lnTo>
                      <a:pt x="160" y="412"/>
                    </a:lnTo>
                    <a:lnTo>
                      <a:pt x="164" y="423"/>
                    </a:lnTo>
                    <a:lnTo>
                      <a:pt x="158" y="424"/>
                    </a:lnTo>
                    <a:lnTo>
                      <a:pt x="158" y="421"/>
                    </a:lnTo>
                    <a:lnTo>
                      <a:pt x="158" y="415"/>
                    </a:lnTo>
                    <a:lnTo>
                      <a:pt x="154" y="416"/>
                    </a:lnTo>
                    <a:lnTo>
                      <a:pt x="152" y="419"/>
                    </a:lnTo>
                    <a:lnTo>
                      <a:pt x="151" y="418"/>
                    </a:lnTo>
                    <a:lnTo>
                      <a:pt x="150" y="411"/>
                    </a:lnTo>
                    <a:lnTo>
                      <a:pt x="154" y="404"/>
                    </a:lnTo>
                    <a:lnTo>
                      <a:pt x="160" y="393"/>
                    </a:lnTo>
                    <a:lnTo>
                      <a:pt x="156" y="390"/>
                    </a:lnTo>
                    <a:lnTo>
                      <a:pt x="154" y="389"/>
                    </a:lnTo>
                    <a:lnTo>
                      <a:pt x="156" y="383"/>
                    </a:lnTo>
                    <a:lnTo>
                      <a:pt x="152" y="381"/>
                    </a:lnTo>
                    <a:lnTo>
                      <a:pt x="148" y="385"/>
                    </a:lnTo>
                    <a:lnTo>
                      <a:pt x="147" y="381"/>
                    </a:lnTo>
                    <a:lnTo>
                      <a:pt x="138" y="380"/>
                    </a:lnTo>
                    <a:lnTo>
                      <a:pt x="144" y="374"/>
                    </a:lnTo>
                    <a:lnTo>
                      <a:pt x="140" y="372"/>
                    </a:lnTo>
                    <a:lnTo>
                      <a:pt x="140" y="365"/>
                    </a:lnTo>
                    <a:lnTo>
                      <a:pt x="142" y="356"/>
                    </a:lnTo>
                    <a:lnTo>
                      <a:pt x="130" y="364"/>
                    </a:lnTo>
                    <a:lnTo>
                      <a:pt x="129" y="372"/>
                    </a:lnTo>
                    <a:lnTo>
                      <a:pt x="121" y="361"/>
                    </a:lnTo>
                    <a:lnTo>
                      <a:pt x="123" y="352"/>
                    </a:lnTo>
                    <a:lnTo>
                      <a:pt x="114" y="347"/>
                    </a:lnTo>
                    <a:lnTo>
                      <a:pt x="109" y="343"/>
                    </a:lnTo>
                    <a:lnTo>
                      <a:pt x="106" y="342"/>
                    </a:lnTo>
                    <a:lnTo>
                      <a:pt x="108" y="340"/>
                    </a:lnTo>
                    <a:lnTo>
                      <a:pt x="112" y="335"/>
                    </a:lnTo>
                    <a:lnTo>
                      <a:pt x="110" y="330"/>
                    </a:lnTo>
                    <a:lnTo>
                      <a:pt x="109" y="330"/>
                    </a:lnTo>
                    <a:lnTo>
                      <a:pt x="108" y="330"/>
                    </a:lnTo>
                    <a:lnTo>
                      <a:pt x="96" y="327"/>
                    </a:lnTo>
                    <a:lnTo>
                      <a:pt x="93" y="332"/>
                    </a:lnTo>
                    <a:lnTo>
                      <a:pt x="86" y="327"/>
                    </a:lnTo>
                    <a:lnTo>
                      <a:pt x="78" y="330"/>
                    </a:lnTo>
                    <a:lnTo>
                      <a:pt x="72" y="322"/>
                    </a:lnTo>
                    <a:lnTo>
                      <a:pt x="72" y="314"/>
                    </a:lnTo>
                    <a:lnTo>
                      <a:pt x="72" y="310"/>
                    </a:lnTo>
                    <a:lnTo>
                      <a:pt x="72" y="309"/>
                    </a:lnTo>
                    <a:lnTo>
                      <a:pt x="74" y="305"/>
                    </a:lnTo>
                    <a:lnTo>
                      <a:pt x="79" y="304"/>
                    </a:lnTo>
                    <a:lnTo>
                      <a:pt x="80" y="301"/>
                    </a:lnTo>
                    <a:lnTo>
                      <a:pt x="88" y="292"/>
                    </a:lnTo>
                    <a:lnTo>
                      <a:pt x="79" y="283"/>
                    </a:lnTo>
                    <a:lnTo>
                      <a:pt x="82" y="267"/>
                    </a:lnTo>
                    <a:lnTo>
                      <a:pt x="86" y="268"/>
                    </a:lnTo>
                    <a:lnTo>
                      <a:pt x="92" y="270"/>
                    </a:lnTo>
                    <a:lnTo>
                      <a:pt x="96" y="258"/>
                    </a:lnTo>
                    <a:lnTo>
                      <a:pt x="96" y="255"/>
                    </a:lnTo>
                    <a:lnTo>
                      <a:pt x="100" y="246"/>
                    </a:lnTo>
                    <a:lnTo>
                      <a:pt x="99" y="245"/>
                    </a:lnTo>
                    <a:lnTo>
                      <a:pt x="91" y="221"/>
                    </a:lnTo>
                    <a:lnTo>
                      <a:pt x="83" y="219"/>
                    </a:lnTo>
                    <a:lnTo>
                      <a:pt x="82" y="219"/>
                    </a:lnTo>
                    <a:lnTo>
                      <a:pt x="75" y="219"/>
                    </a:lnTo>
                    <a:lnTo>
                      <a:pt x="72" y="213"/>
                    </a:lnTo>
                    <a:lnTo>
                      <a:pt x="61" y="220"/>
                    </a:lnTo>
                    <a:lnTo>
                      <a:pt x="33" y="220"/>
                    </a:lnTo>
                    <a:lnTo>
                      <a:pt x="33" y="225"/>
                    </a:lnTo>
                    <a:lnTo>
                      <a:pt x="15" y="222"/>
                    </a:lnTo>
                    <a:lnTo>
                      <a:pt x="23" y="215"/>
                    </a:lnTo>
                    <a:lnTo>
                      <a:pt x="25" y="212"/>
                    </a:lnTo>
                    <a:lnTo>
                      <a:pt x="21" y="207"/>
                    </a:lnTo>
                    <a:lnTo>
                      <a:pt x="24" y="207"/>
                    </a:lnTo>
                    <a:lnTo>
                      <a:pt x="32" y="205"/>
                    </a:lnTo>
                    <a:lnTo>
                      <a:pt x="37" y="192"/>
                    </a:lnTo>
                    <a:lnTo>
                      <a:pt x="31" y="178"/>
                    </a:lnTo>
                    <a:lnTo>
                      <a:pt x="40" y="177"/>
                    </a:lnTo>
                    <a:lnTo>
                      <a:pt x="41" y="174"/>
                    </a:lnTo>
                    <a:lnTo>
                      <a:pt x="37" y="165"/>
                    </a:lnTo>
                    <a:lnTo>
                      <a:pt x="42" y="147"/>
                    </a:lnTo>
                    <a:lnTo>
                      <a:pt x="42" y="141"/>
                    </a:lnTo>
                    <a:lnTo>
                      <a:pt x="49" y="140"/>
                    </a:lnTo>
                    <a:lnTo>
                      <a:pt x="45" y="135"/>
                    </a:lnTo>
                    <a:lnTo>
                      <a:pt x="21" y="124"/>
                    </a:lnTo>
                    <a:lnTo>
                      <a:pt x="14" y="126"/>
                    </a:lnTo>
                    <a:lnTo>
                      <a:pt x="0" y="122"/>
                    </a:lnTo>
                    <a:lnTo>
                      <a:pt x="2" y="98"/>
                    </a:lnTo>
                    <a:lnTo>
                      <a:pt x="10" y="76"/>
                    </a:lnTo>
                    <a:lnTo>
                      <a:pt x="14" y="68"/>
                    </a:lnTo>
                    <a:lnTo>
                      <a:pt x="20" y="68"/>
                    </a:lnTo>
                    <a:lnTo>
                      <a:pt x="15" y="63"/>
                    </a:lnTo>
                    <a:lnTo>
                      <a:pt x="14" y="60"/>
                    </a:lnTo>
                    <a:lnTo>
                      <a:pt x="24" y="56"/>
                    </a:lnTo>
                    <a:lnTo>
                      <a:pt x="34" y="48"/>
                    </a:lnTo>
                    <a:lnTo>
                      <a:pt x="28" y="38"/>
                    </a:lnTo>
                    <a:lnTo>
                      <a:pt x="34" y="17"/>
                    </a:lnTo>
                    <a:lnTo>
                      <a:pt x="41" y="21"/>
                    </a:lnTo>
                    <a:lnTo>
                      <a:pt x="50" y="5"/>
                    </a:lnTo>
                    <a:lnTo>
                      <a:pt x="66" y="0"/>
                    </a:lnTo>
                    <a:lnTo>
                      <a:pt x="82" y="10"/>
                    </a:lnTo>
                    <a:lnTo>
                      <a:pt x="86" y="13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4" name="Freeform 33"/>
              <p:cNvSpPr>
                <a:spLocks noEditPoints="1"/>
              </p:cNvSpPr>
              <p:nvPr/>
            </p:nvSpPr>
            <p:spPr bwMode="auto">
              <a:xfrm>
                <a:off x="1653" y="3605"/>
                <a:ext cx="253" cy="321"/>
              </a:xfrm>
              <a:custGeom>
                <a:avLst/>
                <a:gdLst>
                  <a:gd name="T0" fmla="*/ 25 w 253"/>
                  <a:gd name="T1" fmla="*/ 249 h 321"/>
                  <a:gd name="T2" fmla="*/ 31 w 253"/>
                  <a:gd name="T3" fmla="*/ 246 h 321"/>
                  <a:gd name="T4" fmla="*/ 165 w 253"/>
                  <a:gd name="T5" fmla="*/ 89 h 321"/>
                  <a:gd name="T6" fmla="*/ 184 w 253"/>
                  <a:gd name="T7" fmla="*/ 97 h 321"/>
                  <a:gd name="T8" fmla="*/ 185 w 253"/>
                  <a:gd name="T9" fmla="*/ 146 h 321"/>
                  <a:gd name="T10" fmla="*/ 172 w 253"/>
                  <a:gd name="T11" fmla="*/ 159 h 321"/>
                  <a:gd name="T12" fmla="*/ 165 w 253"/>
                  <a:gd name="T13" fmla="*/ 185 h 321"/>
                  <a:gd name="T14" fmla="*/ 179 w 253"/>
                  <a:gd name="T15" fmla="*/ 203 h 321"/>
                  <a:gd name="T16" fmla="*/ 203 w 253"/>
                  <a:gd name="T17" fmla="*/ 206 h 321"/>
                  <a:gd name="T18" fmla="*/ 202 w 253"/>
                  <a:gd name="T19" fmla="*/ 219 h 321"/>
                  <a:gd name="T20" fmla="*/ 223 w 253"/>
                  <a:gd name="T21" fmla="*/ 240 h 321"/>
                  <a:gd name="T22" fmla="*/ 231 w 253"/>
                  <a:gd name="T23" fmla="*/ 256 h 321"/>
                  <a:gd name="T24" fmla="*/ 249 w 253"/>
                  <a:gd name="T25" fmla="*/ 259 h 321"/>
                  <a:gd name="T26" fmla="*/ 247 w 253"/>
                  <a:gd name="T27" fmla="*/ 280 h 321"/>
                  <a:gd name="T28" fmla="*/ 230 w 253"/>
                  <a:gd name="T29" fmla="*/ 297 h 321"/>
                  <a:gd name="T30" fmla="*/ 235 w 253"/>
                  <a:gd name="T31" fmla="*/ 282 h 321"/>
                  <a:gd name="T32" fmla="*/ 227 w 253"/>
                  <a:gd name="T33" fmla="*/ 274 h 321"/>
                  <a:gd name="T34" fmla="*/ 216 w 253"/>
                  <a:gd name="T35" fmla="*/ 304 h 321"/>
                  <a:gd name="T36" fmla="*/ 199 w 253"/>
                  <a:gd name="T37" fmla="*/ 307 h 321"/>
                  <a:gd name="T38" fmla="*/ 172 w 253"/>
                  <a:gd name="T39" fmla="*/ 317 h 321"/>
                  <a:gd name="T40" fmla="*/ 146 w 253"/>
                  <a:gd name="T41" fmla="*/ 318 h 321"/>
                  <a:gd name="T42" fmla="*/ 133 w 253"/>
                  <a:gd name="T43" fmla="*/ 316 h 321"/>
                  <a:gd name="T44" fmla="*/ 97 w 253"/>
                  <a:gd name="T45" fmla="*/ 308 h 321"/>
                  <a:gd name="T46" fmla="*/ 87 w 253"/>
                  <a:gd name="T47" fmla="*/ 305 h 321"/>
                  <a:gd name="T48" fmla="*/ 107 w 253"/>
                  <a:gd name="T49" fmla="*/ 288 h 321"/>
                  <a:gd name="T50" fmla="*/ 88 w 253"/>
                  <a:gd name="T51" fmla="*/ 300 h 321"/>
                  <a:gd name="T52" fmla="*/ 86 w 253"/>
                  <a:gd name="T53" fmla="*/ 291 h 321"/>
                  <a:gd name="T54" fmla="*/ 72 w 253"/>
                  <a:gd name="T55" fmla="*/ 288 h 321"/>
                  <a:gd name="T56" fmla="*/ 57 w 253"/>
                  <a:gd name="T57" fmla="*/ 287 h 321"/>
                  <a:gd name="T58" fmla="*/ 87 w 253"/>
                  <a:gd name="T59" fmla="*/ 276 h 321"/>
                  <a:gd name="T60" fmla="*/ 65 w 253"/>
                  <a:gd name="T61" fmla="*/ 274 h 321"/>
                  <a:gd name="T62" fmla="*/ 55 w 253"/>
                  <a:gd name="T63" fmla="*/ 270 h 321"/>
                  <a:gd name="T64" fmla="*/ 46 w 253"/>
                  <a:gd name="T65" fmla="*/ 282 h 321"/>
                  <a:gd name="T66" fmla="*/ 36 w 253"/>
                  <a:gd name="T67" fmla="*/ 292 h 321"/>
                  <a:gd name="T68" fmla="*/ 27 w 253"/>
                  <a:gd name="T69" fmla="*/ 269 h 321"/>
                  <a:gd name="T70" fmla="*/ 53 w 253"/>
                  <a:gd name="T71" fmla="*/ 252 h 321"/>
                  <a:gd name="T72" fmla="*/ 70 w 253"/>
                  <a:gd name="T73" fmla="*/ 242 h 321"/>
                  <a:gd name="T74" fmla="*/ 46 w 253"/>
                  <a:gd name="T75" fmla="*/ 250 h 321"/>
                  <a:gd name="T76" fmla="*/ 36 w 253"/>
                  <a:gd name="T77" fmla="*/ 237 h 321"/>
                  <a:gd name="T78" fmla="*/ 16 w 253"/>
                  <a:gd name="T79" fmla="*/ 237 h 321"/>
                  <a:gd name="T80" fmla="*/ 8 w 253"/>
                  <a:gd name="T81" fmla="*/ 228 h 321"/>
                  <a:gd name="T82" fmla="*/ 35 w 253"/>
                  <a:gd name="T83" fmla="*/ 210 h 321"/>
                  <a:gd name="T84" fmla="*/ 41 w 253"/>
                  <a:gd name="T85" fmla="*/ 189 h 321"/>
                  <a:gd name="T86" fmla="*/ 40 w 253"/>
                  <a:gd name="T87" fmla="*/ 152 h 321"/>
                  <a:gd name="T88" fmla="*/ 33 w 253"/>
                  <a:gd name="T89" fmla="*/ 140 h 321"/>
                  <a:gd name="T90" fmla="*/ 27 w 253"/>
                  <a:gd name="T91" fmla="*/ 129 h 321"/>
                  <a:gd name="T92" fmla="*/ 52 w 253"/>
                  <a:gd name="T93" fmla="*/ 76 h 321"/>
                  <a:gd name="T94" fmla="*/ 100 w 253"/>
                  <a:gd name="T95" fmla="*/ 20 h 321"/>
                  <a:gd name="T96" fmla="*/ 142 w 253"/>
                  <a:gd name="T97" fmla="*/ 16 h 321"/>
                  <a:gd name="T98" fmla="*/ 133 w 253"/>
                  <a:gd name="T99" fmla="*/ 53 h 321"/>
                  <a:gd name="T100" fmla="*/ 114 w 253"/>
                  <a:gd name="T101" fmla="*/ 83 h 32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53"/>
                  <a:gd name="T154" fmla="*/ 0 h 321"/>
                  <a:gd name="T155" fmla="*/ 253 w 253"/>
                  <a:gd name="T156" fmla="*/ 321 h 32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53" h="321">
                    <a:moveTo>
                      <a:pt x="31" y="246"/>
                    </a:moveTo>
                    <a:lnTo>
                      <a:pt x="33" y="250"/>
                    </a:lnTo>
                    <a:lnTo>
                      <a:pt x="33" y="257"/>
                    </a:lnTo>
                    <a:lnTo>
                      <a:pt x="25" y="253"/>
                    </a:lnTo>
                    <a:lnTo>
                      <a:pt x="25" y="249"/>
                    </a:lnTo>
                    <a:lnTo>
                      <a:pt x="23" y="250"/>
                    </a:lnTo>
                    <a:lnTo>
                      <a:pt x="20" y="250"/>
                    </a:lnTo>
                    <a:lnTo>
                      <a:pt x="19" y="244"/>
                    </a:lnTo>
                    <a:lnTo>
                      <a:pt x="20" y="242"/>
                    </a:lnTo>
                    <a:lnTo>
                      <a:pt x="31" y="246"/>
                    </a:lnTo>
                    <a:close/>
                    <a:moveTo>
                      <a:pt x="108" y="98"/>
                    </a:moveTo>
                    <a:lnTo>
                      <a:pt x="126" y="101"/>
                    </a:lnTo>
                    <a:lnTo>
                      <a:pt x="126" y="96"/>
                    </a:lnTo>
                    <a:lnTo>
                      <a:pt x="154" y="96"/>
                    </a:lnTo>
                    <a:lnTo>
                      <a:pt x="165" y="89"/>
                    </a:lnTo>
                    <a:lnTo>
                      <a:pt x="168" y="95"/>
                    </a:lnTo>
                    <a:lnTo>
                      <a:pt x="175" y="95"/>
                    </a:lnTo>
                    <a:lnTo>
                      <a:pt x="176" y="95"/>
                    </a:lnTo>
                    <a:lnTo>
                      <a:pt x="184" y="97"/>
                    </a:lnTo>
                    <a:lnTo>
                      <a:pt x="192" y="121"/>
                    </a:lnTo>
                    <a:lnTo>
                      <a:pt x="193" y="122"/>
                    </a:lnTo>
                    <a:lnTo>
                      <a:pt x="189" y="131"/>
                    </a:lnTo>
                    <a:lnTo>
                      <a:pt x="189" y="134"/>
                    </a:lnTo>
                    <a:lnTo>
                      <a:pt x="185" y="146"/>
                    </a:lnTo>
                    <a:lnTo>
                      <a:pt x="179" y="144"/>
                    </a:lnTo>
                    <a:lnTo>
                      <a:pt x="175" y="143"/>
                    </a:lnTo>
                    <a:lnTo>
                      <a:pt x="172" y="159"/>
                    </a:lnTo>
                    <a:lnTo>
                      <a:pt x="181" y="168"/>
                    </a:lnTo>
                    <a:lnTo>
                      <a:pt x="173" y="177"/>
                    </a:lnTo>
                    <a:lnTo>
                      <a:pt x="172" y="180"/>
                    </a:lnTo>
                    <a:lnTo>
                      <a:pt x="167" y="181"/>
                    </a:lnTo>
                    <a:lnTo>
                      <a:pt x="165" y="185"/>
                    </a:lnTo>
                    <a:lnTo>
                      <a:pt x="165" y="186"/>
                    </a:lnTo>
                    <a:lnTo>
                      <a:pt x="165" y="190"/>
                    </a:lnTo>
                    <a:lnTo>
                      <a:pt x="165" y="198"/>
                    </a:lnTo>
                    <a:lnTo>
                      <a:pt x="171" y="206"/>
                    </a:lnTo>
                    <a:lnTo>
                      <a:pt x="179" y="203"/>
                    </a:lnTo>
                    <a:lnTo>
                      <a:pt x="186" y="208"/>
                    </a:lnTo>
                    <a:lnTo>
                      <a:pt x="189" y="203"/>
                    </a:lnTo>
                    <a:lnTo>
                      <a:pt x="201" y="206"/>
                    </a:lnTo>
                    <a:lnTo>
                      <a:pt x="202" y="206"/>
                    </a:lnTo>
                    <a:lnTo>
                      <a:pt x="203" y="206"/>
                    </a:lnTo>
                    <a:lnTo>
                      <a:pt x="205" y="211"/>
                    </a:lnTo>
                    <a:lnTo>
                      <a:pt x="201" y="216"/>
                    </a:lnTo>
                    <a:lnTo>
                      <a:pt x="199" y="218"/>
                    </a:lnTo>
                    <a:lnTo>
                      <a:pt x="202" y="219"/>
                    </a:lnTo>
                    <a:lnTo>
                      <a:pt x="207" y="223"/>
                    </a:lnTo>
                    <a:lnTo>
                      <a:pt x="216" y="228"/>
                    </a:lnTo>
                    <a:lnTo>
                      <a:pt x="214" y="237"/>
                    </a:lnTo>
                    <a:lnTo>
                      <a:pt x="222" y="248"/>
                    </a:lnTo>
                    <a:lnTo>
                      <a:pt x="223" y="240"/>
                    </a:lnTo>
                    <a:lnTo>
                      <a:pt x="235" y="232"/>
                    </a:lnTo>
                    <a:lnTo>
                      <a:pt x="233" y="241"/>
                    </a:lnTo>
                    <a:lnTo>
                      <a:pt x="233" y="248"/>
                    </a:lnTo>
                    <a:lnTo>
                      <a:pt x="237" y="250"/>
                    </a:lnTo>
                    <a:lnTo>
                      <a:pt x="231" y="256"/>
                    </a:lnTo>
                    <a:lnTo>
                      <a:pt x="240" y="257"/>
                    </a:lnTo>
                    <a:lnTo>
                      <a:pt x="241" y="261"/>
                    </a:lnTo>
                    <a:lnTo>
                      <a:pt x="245" y="257"/>
                    </a:lnTo>
                    <a:lnTo>
                      <a:pt x="249" y="259"/>
                    </a:lnTo>
                    <a:lnTo>
                      <a:pt x="247" y="265"/>
                    </a:lnTo>
                    <a:lnTo>
                      <a:pt x="249" y="266"/>
                    </a:lnTo>
                    <a:lnTo>
                      <a:pt x="253" y="269"/>
                    </a:lnTo>
                    <a:lnTo>
                      <a:pt x="247" y="280"/>
                    </a:lnTo>
                    <a:lnTo>
                      <a:pt x="243" y="287"/>
                    </a:lnTo>
                    <a:lnTo>
                      <a:pt x="244" y="294"/>
                    </a:lnTo>
                    <a:lnTo>
                      <a:pt x="245" y="295"/>
                    </a:lnTo>
                    <a:lnTo>
                      <a:pt x="241" y="304"/>
                    </a:lnTo>
                    <a:lnTo>
                      <a:pt x="230" y="297"/>
                    </a:lnTo>
                    <a:lnTo>
                      <a:pt x="228" y="292"/>
                    </a:lnTo>
                    <a:lnTo>
                      <a:pt x="232" y="288"/>
                    </a:lnTo>
                    <a:lnTo>
                      <a:pt x="235" y="284"/>
                    </a:lnTo>
                    <a:lnTo>
                      <a:pt x="235" y="282"/>
                    </a:lnTo>
                    <a:lnTo>
                      <a:pt x="235" y="280"/>
                    </a:lnTo>
                    <a:lnTo>
                      <a:pt x="233" y="275"/>
                    </a:lnTo>
                    <a:lnTo>
                      <a:pt x="233" y="274"/>
                    </a:lnTo>
                    <a:lnTo>
                      <a:pt x="228" y="267"/>
                    </a:lnTo>
                    <a:lnTo>
                      <a:pt x="227" y="274"/>
                    </a:lnTo>
                    <a:lnTo>
                      <a:pt x="228" y="283"/>
                    </a:lnTo>
                    <a:lnTo>
                      <a:pt x="226" y="287"/>
                    </a:lnTo>
                    <a:lnTo>
                      <a:pt x="220" y="295"/>
                    </a:lnTo>
                    <a:lnTo>
                      <a:pt x="216" y="295"/>
                    </a:lnTo>
                    <a:lnTo>
                      <a:pt x="216" y="304"/>
                    </a:lnTo>
                    <a:lnTo>
                      <a:pt x="218" y="307"/>
                    </a:lnTo>
                    <a:lnTo>
                      <a:pt x="216" y="309"/>
                    </a:lnTo>
                    <a:lnTo>
                      <a:pt x="211" y="309"/>
                    </a:lnTo>
                    <a:lnTo>
                      <a:pt x="199" y="307"/>
                    </a:lnTo>
                    <a:lnTo>
                      <a:pt x="190" y="307"/>
                    </a:lnTo>
                    <a:lnTo>
                      <a:pt x="185" y="307"/>
                    </a:lnTo>
                    <a:lnTo>
                      <a:pt x="176" y="309"/>
                    </a:lnTo>
                    <a:lnTo>
                      <a:pt x="172" y="317"/>
                    </a:lnTo>
                    <a:lnTo>
                      <a:pt x="169" y="321"/>
                    </a:lnTo>
                    <a:lnTo>
                      <a:pt x="165" y="314"/>
                    </a:lnTo>
                    <a:lnTo>
                      <a:pt x="163" y="321"/>
                    </a:lnTo>
                    <a:lnTo>
                      <a:pt x="151" y="320"/>
                    </a:lnTo>
                    <a:lnTo>
                      <a:pt x="146" y="318"/>
                    </a:lnTo>
                    <a:lnTo>
                      <a:pt x="144" y="317"/>
                    </a:lnTo>
                    <a:lnTo>
                      <a:pt x="142" y="316"/>
                    </a:lnTo>
                    <a:lnTo>
                      <a:pt x="141" y="316"/>
                    </a:lnTo>
                    <a:lnTo>
                      <a:pt x="135" y="316"/>
                    </a:lnTo>
                    <a:lnTo>
                      <a:pt x="133" y="316"/>
                    </a:lnTo>
                    <a:lnTo>
                      <a:pt x="125" y="313"/>
                    </a:lnTo>
                    <a:lnTo>
                      <a:pt x="114" y="308"/>
                    </a:lnTo>
                    <a:lnTo>
                      <a:pt x="107" y="307"/>
                    </a:lnTo>
                    <a:lnTo>
                      <a:pt x="97" y="308"/>
                    </a:lnTo>
                    <a:lnTo>
                      <a:pt x="93" y="313"/>
                    </a:lnTo>
                    <a:lnTo>
                      <a:pt x="84" y="320"/>
                    </a:lnTo>
                    <a:lnTo>
                      <a:pt x="80" y="317"/>
                    </a:lnTo>
                    <a:lnTo>
                      <a:pt x="83" y="311"/>
                    </a:lnTo>
                    <a:lnTo>
                      <a:pt x="87" y="305"/>
                    </a:lnTo>
                    <a:lnTo>
                      <a:pt x="91" y="303"/>
                    </a:lnTo>
                    <a:lnTo>
                      <a:pt x="93" y="303"/>
                    </a:lnTo>
                    <a:lnTo>
                      <a:pt x="101" y="301"/>
                    </a:lnTo>
                    <a:lnTo>
                      <a:pt x="107" y="290"/>
                    </a:lnTo>
                    <a:lnTo>
                      <a:pt x="107" y="288"/>
                    </a:lnTo>
                    <a:lnTo>
                      <a:pt x="107" y="286"/>
                    </a:lnTo>
                    <a:lnTo>
                      <a:pt x="101" y="291"/>
                    </a:lnTo>
                    <a:lnTo>
                      <a:pt x="100" y="296"/>
                    </a:lnTo>
                    <a:lnTo>
                      <a:pt x="92" y="297"/>
                    </a:lnTo>
                    <a:lnTo>
                      <a:pt x="88" y="300"/>
                    </a:lnTo>
                    <a:lnTo>
                      <a:pt x="83" y="304"/>
                    </a:lnTo>
                    <a:lnTo>
                      <a:pt x="78" y="305"/>
                    </a:lnTo>
                    <a:lnTo>
                      <a:pt x="78" y="301"/>
                    </a:lnTo>
                    <a:lnTo>
                      <a:pt x="79" y="300"/>
                    </a:lnTo>
                    <a:lnTo>
                      <a:pt x="86" y="291"/>
                    </a:lnTo>
                    <a:lnTo>
                      <a:pt x="79" y="295"/>
                    </a:lnTo>
                    <a:lnTo>
                      <a:pt x="76" y="296"/>
                    </a:lnTo>
                    <a:lnTo>
                      <a:pt x="74" y="299"/>
                    </a:lnTo>
                    <a:lnTo>
                      <a:pt x="69" y="299"/>
                    </a:lnTo>
                    <a:lnTo>
                      <a:pt x="72" y="288"/>
                    </a:lnTo>
                    <a:lnTo>
                      <a:pt x="70" y="287"/>
                    </a:lnTo>
                    <a:lnTo>
                      <a:pt x="66" y="291"/>
                    </a:lnTo>
                    <a:lnTo>
                      <a:pt x="58" y="287"/>
                    </a:lnTo>
                    <a:lnTo>
                      <a:pt x="57" y="287"/>
                    </a:lnTo>
                    <a:lnTo>
                      <a:pt x="69" y="280"/>
                    </a:lnTo>
                    <a:lnTo>
                      <a:pt x="72" y="282"/>
                    </a:lnTo>
                    <a:lnTo>
                      <a:pt x="75" y="283"/>
                    </a:lnTo>
                    <a:lnTo>
                      <a:pt x="87" y="282"/>
                    </a:lnTo>
                    <a:lnTo>
                      <a:pt x="87" y="276"/>
                    </a:lnTo>
                    <a:lnTo>
                      <a:pt x="86" y="276"/>
                    </a:lnTo>
                    <a:lnTo>
                      <a:pt x="76" y="279"/>
                    </a:lnTo>
                    <a:lnTo>
                      <a:pt x="71" y="276"/>
                    </a:lnTo>
                    <a:lnTo>
                      <a:pt x="65" y="274"/>
                    </a:lnTo>
                    <a:lnTo>
                      <a:pt x="63" y="273"/>
                    </a:lnTo>
                    <a:lnTo>
                      <a:pt x="62" y="269"/>
                    </a:lnTo>
                    <a:lnTo>
                      <a:pt x="58" y="261"/>
                    </a:lnTo>
                    <a:lnTo>
                      <a:pt x="54" y="265"/>
                    </a:lnTo>
                    <a:lnTo>
                      <a:pt x="55" y="270"/>
                    </a:lnTo>
                    <a:lnTo>
                      <a:pt x="58" y="273"/>
                    </a:lnTo>
                    <a:lnTo>
                      <a:pt x="62" y="276"/>
                    </a:lnTo>
                    <a:lnTo>
                      <a:pt x="59" y="280"/>
                    </a:lnTo>
                    <a:lnTo>
                      <a:pt x="52" y="282"/>
                    </a:lnTo>
                    <a:lnTo>
                      <a:pt x="46" y="282"/>
                    </a:lnTo>
                    <a:lnTo>
                      <a:pt x="52" y="286"/>
                    </a:lnTo>
                    <a:lnTo>
                      <a:pt x="53" y="287"/>
                    </a:lnTo>
                    <a:lnTo>
                      <a:pt x="54" y="294"/>
                    </a:lnTo>
                    <a:lnTo>
                      <a:pt x="36" y="292"/>
                    </a:lnTo>
                    <a:lnTo>
                      <a:pt x="27" y="286"/>
                    </a:lnTo>
                    <a:lnTo>
                      <a:pt x="21" y="286"/>
                    </a:lnTo>
                    <a:lnTo>
                      <a:pt x="19" y="275"/>
                    </a:lnTo>
                    <a:lnTo>
                      <a:pt x="25" y="273"/>
                    </a:lnTo>
                    <a:lnTo>
                      <a:pt x="27" y="269"/>
                    </a:lnTo>
                    <a:lnTo>
                      <a:pt x="31" y="261"/>
                    </a:lnTo>
                    <a:lnTo>
                      <a:pt x="40" y="262"/>
                    </a:lnTo>
                    <a:lnTo>
                      <a:pt x="38" y="258"/>
                    </a:lnTo>
                    <a:lnTo>
                      <a:pt x="49" y="254"/>
                    </a:lnTo>
                    <a:lnTo>
                      <a:pt x="53" y="252"/>
                    </a:lnTo>
                    <a:lnTo>
                      <a:pt x="54" y="252"/>
                    </a:lnTo>
                    <a:lnTo>
                      <a:pt x="57" y="250"/>
                    </a:lnTo>
                    <a:lnTo>
                      <a:pt x="65" y="245"/>
                    </a:lnTo>
                    <a:lnTo>
                      <a:pt x="67" y="244"/>
                    </a:lnTo>
                    <a:lnTo>
                      <a:pt x="70" y="242"/>
                    </a:lnTo>
                    <a:lnTo>
                      <a:pt x="69" y="240"/>
                    </a:lnTo>
                    <a:lnTo>
                      <a:pt x="63" y="241"/>
                    </a:lnTo>
                    <a:lnTo>
                      <a:pt x="58" y="242"/>
                    </a:lnTo>
                    <a:lnTo>
                      <a:pt x="46" y="250"/>
                    </a:lnTo>
                    <a:lnTo>
                      <a:pt x="45" y="250"/>
                    </a:lnTo>
                    <a:lnTo>
                      <a:pt x="41" y="240"/>
                    </a:lnTo>
                    <a:lnTo>
                      <a:pt x="40" y="233"/>
                    </a:lnTo>
                    <a:lnTo>
                      <a:pt x="37" y="236"/>
                    </a:lnTo>
                    <a:lnTo>
                      <a:pt x="36" y="237"/>
                    </a:lnTo>
                    <a:lnTo>
                      <a:pt x="37" y="244"/>
                    </a:lnTo>
                    <a:lnTo>
                      <a:pt x="31" y="242"/>
                    </a:lnTo>
                    <a:lnTo>
                      <a:pt x="28" y="242"/>
                    </a:lnTo>
                    <a:lnTo>
                      <a:pt x="21" y="240"/>
                    </a:lnTo>
                    <a:lnTo>
                      <a:pt x="16" y="237"/>
                    </a:lnTo>
                    <a:lnTo>
                      <a:pt x="11" y="236"/>
                    </a:lnTo>
                    <a:lnTo>
                      <a:pt x="4" y="233"/>
                    </a:lnTo>
                    <a:lnTo>
                      <a:pt x="0" y="231"/>
                    </a:lnTo>
                    <a:lnTo>
                      <a:pt x="8" y="228"/>
                    </a:lnTo>
                    <a:lnTo>
                      <a:pt x="11" y="227"/>
                    </a:lnTo>
                    <a:lnTo>
                      <a:pt x="14" y="227"/>
                    </a:lnTo>
                    <a:lnTo>
                      <a:pt x="17" y="225"/>
                    </a:lnTo>
                    <a:lnTo>
                      <a:pt x="25" y="222"/>
                    </a:lnTo>
                    <a:lnTo>
                      <a:pt x="35" y="210"/>
                    </a:lnTo>
                    <a:lnTo>
                      <a:pt x="35" y="198"/>
                    </a:lnTo>
                    <a:lnTo>
                      <a:pt x="36" y="197"/>
                    </a:lnTo>
                    <a:lnTo>
                      <a:pt x="37" y="194"/>
                    </a:lnTo>
                    <a:lnTo>
                      <a:pt x="38" y="193"/>
                    </a:lnTo>
                    <a:lnTo>
                      <a:pt x="41" y="189"/>
                    </a:lnTo>
                    <a:lnTo>
                      <a:pt x="40" y="185"/>
                    </a:lnTo>
                    <a:lnTo>
                      <a:pt x="36" y="177"/>
                    </a:lnTo>
                    <a:lnTo>
                      <a:pt x="41" y="160"/>
                    </a:lnTo>
                    <a:lnTo>
                      <a:pt x="40" y="152"/>
                    </a:lnTo>
                    <a:lnTo>
                      <a:pt x="40" y="151"/>
                    </a:lnTo>
                    <a:lnTo>
                      <a:pt x="44" y="143"/>
                    </a:lnTo>
                    <a:lnTo>
                      <a:pt x="41" y="144"/>
                    </a:lnTo>
                    <a:lnTo>
                      <a:pt x="40" y="146"/>
                    </a:lnTo>
                    <a:lnTo>
                      <a:pt x="33" y="140"/>
                    </a:lnTo>
                    <a:lnTo>
                      <a:pt x="28" y="146"/>
                    </a:lnTo>
                    <a:lnTo>
                      <a:pt x="25" y="140"/>
                    </a:lnTo>
                    <a:lnTo>
                      <a:pt x="24" y="139"/>
                    </a:lnTo>
                    <a:lnTo>
                      <a:pt x="20" y="134"/>
                    </a:lnTo>
                    <a:lnTo>
                      <a:pt x="27" y="129"/>
                    </a:lnTo>
                    <a:lnTo>
                      <a:pt x="48" y="125"/>
                    </a:lnTo>
                    <a:lnTo>
                      <a:pt x="44" y="105"/>
                    </a:lnTo>
                    <a:lnTo>
                      <a:pt x="36" y="104"/>
                    </a:lnTo>
                    <a:lnTo>
                      <a:pt x="52" y="76"/>
                    </a:lnTo>
                    <a:lnTo>
                      <a:pt x="46" y="74"/>
                    </a:lnTo>
                    <a:lnTo>
                      <a:pt x="46" y="67"/>
                    </a:lnTo>
                    <a:lnTo>
                      <a:pt x="57" y="60"/>
                    </a:lnTo>
                    <a:lnTo>
                      <a:pt x="63" y="49"/>
                    </a:lnTo>
                    <a:lnTo>
                      <a:pt x="100" y="20"/>
                    </a:lnTo>
                    <a:lnTo>
                      <a:pt x="97" y="11"/>
                    </a:lnTo>
                    <a:lnTo>
                      <a:pt x="107" y="2"/>
                    </a:lnTo>
                    <a:lnTo>
                      <a:pt x="114" y="0"/>
                    </a:lnTo>
                    <a:lnTo>
                      <a:pt x="138" y="11"/>
                    </a:lnTo>
                    <a:lnTo>
                      <a:pt x="142" y="16"/>
                    </a:lnTo>
                    <a:lnTo>
                      <a:pt x="135" y="17"/>
                    </a:lnTo>
                    <a:lnTo>
                      <a:pt x="135" y="23"/>
                    </a:lnTo>
                    <a:lnTo>
                      <a:pt x="130" y="41"/>
                    </a:lnTo>
                    <a:lnTo>
                      <a:pt x="134" y="50"/>
                    </a:lnTo>
                    <a:lnTo>
                      <a:pt x="133" y="53"/>
                    </a:lnTo>
                    <a:lnTo>
                      <a:pt x="124" y="54"/>
                    </a:lnTo>
                    <a:lnTo>
                      <a:pt x="130" y="68"/>
                    </a:lnTo>
                    <a:lnTo>
                      <a:pt x="125" y="81"/>
                    </a:lnTo>
                    <a:lnTo>
                      <a:pt x="117" y="83"/>
                    </a:lnTo>
                    <a:lnTo>
                      <a:pt x="114" y="83"/>
                    </a:lnTo>
                    <a:lnTo>
                      <a:pt x="118" y="88"/>
                    </a:lnTo>
                    <a:lnTo>
                      <a:pt x="116" y="91"/>
                    </a:lnTo>
                    <a:lnTo>
                      <a:pt x="108" y="98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5" name="Freeform 34"/>
              <p:cNvSpPr>
                <a:spLocks noEditPoints="1"/>
              </p:cNvSpPr>
              <p:nvPr/>
            </p:nvSpPr>
            <p:spPr bwMode="auto">
              <a:xfrm>
                <a:off x="1482" y="3427"/>
                <a:ext cx="330" cy="409"/>
              </a:xfrm>
              <a:custGeom>
                <a:avLst/>
                <a:gdLst>
                  <a:gd name="T0" fmla="*/ 119 w 330"/>
                  <a:gd name="T1" fmla="*/ 352 h 409"/>
                  <a:gd name="T2" fmla="*/ 69 w 330"/>
                  <a:gd name="T3" fmla="*/ 184 h 409"/>
                  <a:gd name="T4" fmla="*/ 96 w 330"/>
                  <a:gd name="T5" fmla="*/ 166 h 409"/>
                  <a:gd name="T6" fmla="*/ 120 w 330"/>
                  <a:gd name="T7" fmla="*/ 163 h 409"/>
                  <a:gd name="T8" fmla="*/ 79 w 330"/>
                  <a:gd name="T9" fmla="*/ 144 h 409"/>
                  <a:gd name="T10" fmla="*/ 164 w 330"/>
                  <a:gd name="T11" fmla="*/ 135 h 409"/>
                  <a:gd name="T12" fmla="*/ 12 w 330"/>
                  <a:gd name="T13" fmla="*/ 106 h 409"/>
                  <a:gd name="T14" fmla="*/ 41 w 330"/>
                  <a:gd name="T15" fmla="*/ 151 h 409"/>
                  <a:gd name="T16" fmla="*/ 60 w 330"/>
                  <a:gd name="T17" fmla="*/ 121 h 409"/>
                  <a:gd name="T18" fmla="*/ 301 w 330"/>
                  <a:gd name="T19" fmla="*/ 25 h 409"/>
                  <a:gd name="T20" fmla="*/ 298 w 330"/>
                  <a:gd name="T21" fmla="*/ 102 h 409"/>
                  <a:gd name="T22" fmla="*/ 264 w 330"/>
                  <a:gd name="T23" fmla="*/ 176 h 409"/>
                  <a:gd name="T24" fmla="*/ 223 w 330"/>
                  <a:gd name="T25" fmla="*/ 254 h 409"/>
                  <a:gd name="T26" fmla="*/ 199 w 330"/>
                  <a:gd name="T27" fmla="*/ 324 h 409"/>
                  <a:gd name="T28" fmla="*/ 207 w 330"/>
                  <a:gd name="T29" fmla="*/ 355 h 409"/>
                  <a:gd name="T30" fmla="*/ 196 w 330"/>
                  <a:gd name="T31" fmla="*/ 400 h 409"/>
                  <a:gd name="T32" fmla="*/ 161 w 330"/>
                  <a:gd name="T33" fmla="*/ 398 h 409"/>
                  <a:gd name="T34" fmla="*/ 123 w 330"/>
                  <a:gd name="T35" fmla="*/ 352 h 409"/>
                  <a:gd name="T36" fmla="*/ 97 w 330"/>
                  <a:gd name="T37" fmla="*/ 341 h 409"/>
                  <a:gd name="T38" fmla="*/ 72 w 330"/>
                  <a:gd name="T39" fmla="*/ 293 h 409"/>
                  <a:gd name="T40" fmla="*/ 81 w 330"/>
                  <a:gd name="T41" fmla="*/ 236 h 409"/>
                  <a:gd name="T42" fmla="*/ 93 w 330"/>
                  <a:gd name="T43" fmla="*/ 220 h 409"/>
                  <a:gd name="T44" fmla="*/ 94 w 330"/>
                  <a:gd name="T45" fmla="*/ 199 h 409"/>
                  <a:gd name="T46" fmla="*/ 109 w 330"/>
                  <a:gd name="T47" fmla="*/ 224 h 409"/>
                  <a:gd name="T48" fmla="*/ 136 w 330"/>
                  <a:gd name="T49" fmla="*/ 225 h 409"/>
                  <a:gd name="T50" fmla="*/ 169 w 330"/>
                  <a:gd name="T51" fmla="*/ 259 h 409"/>
                  <a:gd name="T52" fmla="*/ 160 w 330"/>
                  <a:gd name="T53" fmla="*/ 231 h 409"/>
                  <a:gd name="T54" fmla="*/ 212 w 330"/>
                  <a:gd name="T55" fmla="*/ 214 h 409"/>
                  <a:gd name="T56" fmla="*/ 175 w 330"/>
                  <a:gd name="T57" fmla="*/ 216 h 409"/>
                  <a:gd name="T58" fmla="*/ 154 w 330"/>
                  <a:gd name="T59" fmla="*/ 214 h 409"/>
                  <a:gd name="T60" fmla="*/ 135 w 330"/>
                  <a:gd name="T61" fmla="*/ 187 h 409"/>
                  <a:gd name="T62" fmla="*/ 157 w 330"/>
                  <a:gd name="T63" fmla="*/ 174 h 409"/>
                  <a:gd name="T64" fmla="*/ 175 w 330"/>
                  <a:gd name="T65" fmla="*/ 152 h 409"/>
                  <a:gd name="T66" fmla="*/ 217 w 330"/>
                  <a:gd name="T67" fmla="*/ 139 h 409"/>
                  <a:gd name="T68" fmla="*/ 194 w 330"/>
                  <a:gd name="T69" fmla="*/ 140 h 409"/>
                  <a:gd name="T70" fmla="*/ 177 w 330"/>
                  <a:gd name="T71" fmla="*/ 134 h 409"/>
                  <a:gd name="T72" fmla="*/ 191 w 330"/>
                  <a:gd name="T73" fmla="*/ 129 h 409"/>
                  <a:gd name="T74" fmla="*/ 166 w 330"/>
                  <a:gd name="T75" fmla="*/ 125 h 409"/>
                  <a:gd name="T76" fmla="*/ 188 w 330"/>
                  <a:gd name="T77" fmla="*/ 100 h 409"/>
                  <a:gd name="T78" fmla="*/ 198 w 330"/>
                  <a:gd name="T79" fmla="*/ 84 h 409"/>
                  <a:gd name="T80" fmla="*/ 207 w 330"/>
                  <a:gd name="T81" fmla="*/ 70 h 409"/>
                  <a:gd name="T82" fmla="*/ 202 w 330"/>
                  <a:gd name="T83" fmla="*/ 67 h 409"/>
                  <a:gd name="T84" fmla="*/ 182 w 330"/>
                  <a:gd name="T85" fmla="*/ 98 h 409"/>
                  <a:gd name="T86" fmla="*/ 148 w 330"/>
                  <a:gd name="T87" fmla="*/ 96 h 409"/>
                  <a:gd name="T88" fmla="*/ 149 w 330"/>
                  <a:gd name="T89" fmla="*/ 84 h 409"/>
                  <a:gd name="T90" fmla="*/ 140 w 330"/>
                  <a:gd name="T91" fmla="*/ 75 h 409"/>
                  <a:gd name="T92" fmla="*/ 119 w 330"/>
                  <a:gd name="T93" fmla="*/ 97 h 409"/>
                  <a:gd name="T94" fmla="*/ 131 w 330"/>
                  <a:gd name="T95" fmla="*/ 119 h 409"/>
                  <a:gd name="T96" fmla="*/ 111 w 330"/>
                  <a:gd name="T97" fmla="*/ 114 h 409"/>
                  <a:gd name="T98" fmla="*/ 105 w 330"/>
                  <a:gd name="T99" fmla="*/ 75 h 409"/>
                  <a:gd name="T100" fmla="*/ 105 w 330"/>
                  <a:gd name="T101" fmla="*/ 102 h 409"/>
                  <a:gd name="T102" fmla="*/ 84 w 330"/>
                  <a:gd name="T103" fmla="*/ 119 h 409"/>
                  <a:gd name="T104" fmla="*/ 71 w 330"/>
                  <a:gd name="T105" fmla="*/ 100 h 409"/>
                  <a:gd name="T106" fmla="*/ 63 w 330"/>
                  <a:gd name="T107" fmla="*/ 93 h 409"/>
                  <a:gd name="T108" fmla="*/ 81 w 330"/>
                  <a:gd name="T109" fmla="*/ 72 h 409"/>
                  <a:gd name="T110" fmla="*/ 109 w 330"/>
                  <a:gd name="T111" fmla="*/ 42 h 409"/>
                  <a:gd name="T112" fmla="*/ 135 w 330"/>
                  <a:gd name="T113" fmla="*/ 46 h 409"/>
                  <a:gd name="T114" fmla="*/ 145 w 330"/>
                  <a:gd name="T115" fmla="*/ 40 h 409"/>
                  <a:gd name="T116" fmla="*/ 187 w 330"/>
                  <a:gd name="T117" fmla="*/ 60 h 409"/>
                  <a:gd name="T118" fmla="*/ 243 w 330"/>
                  <a:gd name="T119" fmla="*/ 0 h 40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30"/>
                  <a:gd name="T181" fmla="*/ 0 h 409"/>
                  <a:gd name="T182" fmla="*/ 330 w 330"/>
                  <a:gd name="T183" fmla="*/ 409 h 409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30" h="409">
                    <a:moveTo>
                      <a:pt x="119" y="352"/>
                    </a:moveTo>
                    <a:lnTo>
                      <a:pt x="122" y="365"/>
                    </a:lnTo>
                    <a:lnTo>
                      <a:pt x="115" y="364"/>
                    </a:lnTo>
                    <a:lnTo>
                      <a:pt x="114" y="358"/>
                    </a:lnTo>
                    <a:lnTo>
                      <a:pt x="109" y="359"/>
                    </a:lnTo>
                    <a:lnTo>
                      <a:pt x="107" y="359"/>
                    </a:lnTo>
                    <a:lnTo>
                      <a:pt x="107" y="354"/>
                    </a:lnTo>
                    <a:lnTo>
                      <a:pt x="119" y="352"/>
                    </a:lnTo>
                    <a:close/>
                    <a:moveTo>
                      <a:pt x="68" y="185"/>
                    </a:moveTo>
                    <a:lnTo>
                      <a:pt x="67" y="185"/>
                    </a:lnTo>
                    <a:lnTo>
                      <a:pt x="65" y="185"/>
                    </a:lnTo>
                    <a:lnTo>
                      <a:pt x="64" y="184"/>
                    </a:lnTo>
                    <a:lnTo>
                      <a:pt x="65" y="182"/>
                    </a:lnTo>
                    <a:lnTo>
                      <a:pt x="67" y="182"/>
                    </a:lnTo>
                    <a:lnTo>
                      <a:pt x="69" y="182"/>
                    </a:lnTo>
                    <a:lnTo>
                      <a:pt x="69" y="184"/>
                    </a:lnTo>
                    <a:lnTo>
                      <a:pt x="68" y="185"/>
                    </a:lnTo>
                    <a:close/>
                    <a:moveTo>
                      <a:pt x="119" y="187"/>
                    </a:moveTo>
                    <a:lnTo>
                      <a:pt x="114" y="189"/>
                    </a:lnTo>
                    <a:lnTo>
                      <a:pt x="106" y="184"/>
                    </a:lnTo>
                    <a:lnTo>
                      <a:pt x="92" y="173"/>
                    </a:lnTo>
                    <a:lnTo>
                      <a:pt x="92" y="170"/>
                    </a:lnTo>
                    <a:lnTo>
                      <a:pt x="94" y="166"/>
                    </a:lnTo>
                    <a:lnTo>
                      <a:pt x="96" y="166"/>
                    </a:lnTo>
                    <a:lnTo>
                      <a:pt x="97" y="168"/>
                    </a:lnTo>
                    <a:lnTo>
                      <a:pt x="115" y="176"/>
                    </a:lnTo>
                    <a:lnTo>
                      <a:pt x="119" y="178"/>
                    </a:lnTo>
                    <a:lnTo>
                      <a:pt x="119" y="187"/>
                    </a:lnTo>
                    <a:close/>
                    <a:moveTo>
                      <a:pt x="136" y="163"/>
                    </a:moveTo>
                    <a:lnTo>
                      <a:pt x="128" y="170"/>
                    </a:lnTo>
                    <a:lnTo>
                      <a:pt x="123" y="170"/>
                    </a:lnTo>
                    <a:lnTo>
                      <a:pt x="120" y="163"/>
                    </a:lnTo>
                    <a:lnTo>
                      <a:pt x="131" y="155"/>
                    </a:lnTo>
                    <a:lnTo>
                      <a:pt x="136" y="163"/>
                    </a:lnTo>
                    <a:close/>
                    <a:moveTo>
                      <a:pt x="77" y="156"/>
                    </a:moveTo>
                    <a:lnTo>
                      <a:pt x="76" y="159"/>
                    </a:lnTo>
                    <a:lnTo>
                      <a:pt x="71" y="152"/>
                    </a:lnTo>
                    <a:lnTo>
                      <a:pt x="68" y="148"/>
                    </a:lnTo>
                    <a:lnTo>
                      <a:pt x="72" y="138"/>
                    </a:lnTo>
                    <a:lnTo>
                      <a:pt x="79" y="144"/>
                    </a:lnTo>
                    <a:lnTo>
                      <a:pt x="80" y="146"/>
                    </a:lnTo>
                    <a:lnTo>
                      <a:pt x="79" y="152"/>
                    </a:lnTo>
                    <a:lnTo>
                      <a:pt x="77" y="156"/>
                    </a:lnTo>
                    <a:close/>
                    <a:moveTo>
                      <a:pt x="148" y="147"/>
                    </a:moveTo>
                    <a:lnTo>
                      <a:pt x="147" y="138"/>
                    </a:lnTo>
                    <a:lnTo>
                      <a:pt x="153" y="136"/>
                    </a:lnTo>
                    <a:lnTo>
                      <a:pt x="164" y="136"/>
                    </a:lnTo>
                    <a:lnTo>
                      <a:pt x="164" y="135"/>
                    </a:lnTo>
                    <a:lnTo>
                      <a:pt x="168" y="146"/>
                    </a:lnTo>
                    <a:lnTo>
                      <a:pt x="152" y="147"/>
                    </a:lnTo>
                    <a:lnTo>
                      <a:pt x="148" y="147"/>
                    </a:lnTo>
                    <a:close/>
                    <a:moveTo>
                      <a:pt x="10" y="114"/>
                    </a:moveTo>
                    <a:lnTo>
                      <a:pt x="4" y="114"/>
                    </a:lnTo>
                    <a:lnTo>
                      <a:pt x="0" y="108"/>
                    </a:lnTo>
                    <a:lnTo>
                      <a:pt x="7" y="102"/>
                    </a:lnTo>
                    <a:lnTo>
                      <a:pt x="12" y="106"/>
                    </a:lnTo>
                    <a:lnTo>
                      <a:pt x="10" y="113"/>
                    </a:lnTo>
                    <a:lnTo>
                      <a:pt x="10" y="114"/>
                    </a:lnTo>
                    <a:close/>
                    <a:moveTo>
                      <a:pt x="51" y="160"/>
                    </a:moveTo>
                    <a:lnTo>
                      <a:pt x="47" y="160"/>
                    </a:lnTo>
                    <a:lnTo>
                      <a:pt x="44" y="159"/>
                    </a:lnTo>
                    <a:lnTo>
                      <a:pt x="39" y="157"/>
                    </a:lnTo>
                    <a:lnTo>
                      <a:pt x="41" y="152"/>
                    </a:lnTo>
                    <a:lnTo>
                      <a:pt x="41" y="151"/>
                    </a:lnTo>
                    <a:lnTo>
                      <a:pt x="39" y="147"/>
                    </a:lnTo>
                    <a:lnTo>
                      <a:pt x="39" y="142"/>
                    </a:lnTo>
                    <a:lnTo>
                      <a:pt x="46" y="121"/>
                    </a:lnTo>
                    <a:lnTo>
                      <a:pt x="52" y="100"/>
                    </a:lnTo>
                    <a:lnTo>
                      <a:pt x="54" y="91"/>
                    </a:lnTo>
                    <a:lnTo>
                      <a:pt x="58" y="91"/>
                    </a:lnTo>
                    <a:lnTo>
                      <a:pt x="62" y="100"/>
                    </a:lnTo>
                    <a:lnTo>
                      <a:pt x="60" y="121"/>
                    </a:lnTo>
                    <a:lnTo>
                      <a:pt x="63" y="130"/>
                    </a:lnTo>
                    <a:lnTo>
                      <a:pt x="58" y="152"/>
                    </a:lnTo>
                    <a:lnTo>
                      <a:pt x="55" y="159"/>
                    </a:lnTo>
                    <a:lnTo>
                      <a:pt x="51" y="160"/>
                    </a:lnTo>
                    <a:close/>
                    <a:moveTo>
                      <a:pt x="268" y="41"/>
                    </a:moveTo>
                    <a:lnTo>
                      <a:pt x="271" y="41"/>
                    </a:lnTo>
                    <a:lnTo>
                      <a:pt x="272" y="40"/>
                    </a:lnTo>
                    <a:lnTo>
                      <a:pt x="301" y="25"/>
                    </a:lnTo>
                    <a:lnTo>
                      <a:pt x="318" y="24"/>
                    </a:lnTo>
                    <a:lnTo>
                      <a:pt x="317" y="46"/>
                    </a:lnTo>
                    <a:lnTo>
                      <a:pt x="330" y="54"/>
                    </a:lnTo>
                    <a:lnTo>
                      <a:pt x="314" y="59"/>
                    </a:lnTo>
                    <a:lnTo>
                      <a:pt x="305" y="75"/>
                    </a:lnTo>
                    <a:lnTo>
                      <a:pt x="298" y="71"/>
                    </a:lnTo>
                    <a:lnTo>
                      <a:pt x="292" y="92"/>
                    </a:lnTo>
                    <a:lnTo>
                      <a:pt x="298" y="102"/>
                    </a:lnTo>
                    <a:lnTo>
                      <a:pt x="288" y="110"/>
                    </a:lnTo>
                    <a:lnTo>
                      <a:pt x="278" y="114"/>
                    </a:lnTo>
                    <a:lnTo>
                      <a:pt x="279" y="117"/>
                    </a:lnTo>
                    <a:lnTo>
                      <a:pt x="284" y="122"/>
                    </a:lnTo>
                    <a:lnTo>
                      <a:pt x="278" y="122"/>
                    </a:lnTo>
                    <a:lnTo>
                      <a:pt x="274" y="130"/>
                    </a:lnTo>
                    <a:lnTo>
                      <a:pt x="266" y="152"/>
                    </a:lnTo>
                    <a:lnTo>
                      <a:pt x="264" y="176"/>
                    </a:lnTo>
                    <a:lnTo>
                      <a:pt x="278" y="180"/>
                    </a:lnTo>
                    <a:lnTo>
                      <a:pt x="268" y="189"/>
                    </a:lnTo>
                    <a:lnTo>
                      <a:pt x="271" y="198"/>
                    </a:lnTo>
                    <a:lnTo>
                      <a:pt x="234" y="227"/>
                    </a:lnTo>
                    <a:lnTo>
                      <a:pt x="228" y="238"/>
                    </a:lnTo>
                    <a:lnTo>
                      <a:pt x="217" y="245"/>
                    </a:lnTo>
                    <a:lnTo>
                      <a:pt x="217" y="252"/>
                    </a:lnTo>
                    <a:lnTo>
                      <a:pt x="223" y="254"/>
                    </a:lnTo>
                    <a:lnTo>
                      <a:pt x="207" y="282"/>
                    </a:lnTo>
                    <a:lnTo>
                      <a:pt x="215" y="283"/>
                    </a:lnTo>
                    <a:lnTo>
                      <a:pt x="219" y="303"/>
                    </a:lnTo>
                    <a:lnTo>
                      <a:pt x="198" y="307"/>
                    </a:lnTo>
                    <a:lnTo>
                      <a:pt x="191" y="312"/>
                    </a:lnTo>
                    <a:lnTo>
                      <a:pt x="195" y="317"/>
                    </a:lnTo>
                    <a:lnTo>
                      <a:pt x="196" y="318"/>
                    </a:lnTo>
                    <a:lnTo>
                      <a:pt x="199" y="324"/>
                    </a:lnTo>
                    <a:lnTo>
                      <a:pt x="204" y="318"/>
                    </a:lnTo>
                    <a:lnTo>
                      <a:pt x="211" y="324"/>
                    </a:lnTo>
                    <a:lnTo>
                      <a:pt x="212" y="322"/>
                    </a:lnTo>
                    <a:lnTo>
                      <a:pt x="215" y="321"/>
                    </a:lnTo>
                    <a:lnTo>
                      <a:pt x="211" y="329"/>
                    </a:lnTo>
                    <a:lnTo>
                      <a:pt x="211" y="330"/>
                    </a:lnTo>
                    <a:lnTo>
                      <a:pt x="212" y="338"/>
                    </a:lnTo>
                    <a:lnTo>
                      <a:pt x="207" y="355"/>
                    </a:lnTo>
                    <a:lnTo>
                      <a:pt x="211" y="363"/>
                    </a:lnTo>
                    <a:lnTo>
                      <a:pt x="212" y="367"/>
                    </a:lnTo>
                    <a:lnTo>
                      <a:pt x="209" y="371"/>
                    </a:lnTo>
                    <a:lnTo>
                      <a:pt x="208" y="372"/>
                    </a:lnTo>
                    <a:lnTo>
                      <a:pt x="207" y="375"/>
                    </a:lnTo>
                    <a:lnTo>
                      <a:pt x="206" y="376"/>
                    </a:lnTo>
                    <a:lnTo>
                      <a:pt x="206" y="388"/>
                    </a:lnTo>
                    <a:lnTo>
                      <a:pt x="196" y="400"/>
                    </a:lnTo>
                    <a:lnTo>
                      <a:pt x="188" y="403"/>
                    </a:lnTo>
                    <a:lnTo>
                      <a:pt x="185" y="405"/>
                    </a:lnTo>
                    <a:lnTo>
                      <a:pt x="182" y="405"/>
                    </a:lnTo>
                    <a:lnTo>
                      <a:pt x="179" y="406"/>
                    </a:lnTo>
                    <a:lnTo>
                      <a:pt x="171" y="409"/>
                    </a:lnTo>
                    <a:lnTo>
                      <a:pt x="170" y="407"/>
                    </a:lnTo>
                    <a:lnTo>
                      <a:pt x="165" y="401"/>
                    </a:lnTo>
                    <a:lnTo>
                      <a:pt x="161" y="398"/>
                    </a:lnTo>
                    <a:lnTo>
                      <a:pt x="151" y="390"/>
                    </a:lnTo>
                    <a:lnTo>
                      <a:pt x="144" y="386"/>
                    </a:lnTo>
                    <a:lnTo>
                      <a:pt x="139" y="382"/>
                    </a:lnTo>
                    <a:lnTo>
                      <a:pt x="130" y="377"/>
                    </a:lnTo>
                    <a:lnTo>
                      <a:pt x="127" y="373"/>
                    </a:lnTo>
                    <a:lnTo>
                      <a:pt x="124" y="365"/>
                    </a:lnTo>
                    <a:lnTo>
                      <a:pt x="123" y="355"/>
                    </a:lnTo>
                    <a:lnTo>
                      <a:pt x="123" y="352"/>
                    </a:lnTo>
                    <a:lnTo>
                      <a:pt x="123" y="350"/>
                    </a:lnTo>
                    <a:lnTo>
                      <a:pt x="120" y="350"/>
                    </a:lnTo>
                    <a:lnTo>
                      <a:pt x="116" y="350"/>
                    </a:lnTo>
                    <a:lnTo>
                      <a:pt x="114" y="348"/>
                    </a:lnTo>
                    <a:lnTo>
                      <a:pt x="107" y="347"/>
                    </a:lnTo>
                    <a:lnTo>
                      <a:pt x="105" y="346"/>
                    </a:lnTo>
                    <a:lnTo>
                      <a:pt x="101" y="346"/>
                    </a:lnTo>
                    <a:lnTo>
                      <a:pt x="97" y="341"/>
                    </a:lnTo>
                    <a:lnTo>
                      <a:pt x="98" y="333"/>
                    </a:lnTo>
                    <a:lnTo>
                      <a:pt x="92" y="329"/>
                    </a:lnTo>
                    <a:lnTo>
                      <a:pt x="85" y="326"/>
                    </a:lnTo>
                    <a:lnTo>
                      <a:pt x="81" y="324"/>
                    </a:lnTo>
                    <a:lnTo>
                      <a:pt x="80" y="321"/>
                    </a:lnTo>
                    <a:lnTo>
                      <a:pt x="77" y="310"/>
                    </a:lnTo>
                    <a:lnTo>
                      <a:pt x="76" y="305"/>
                    </a:lnTo>
                    <a:lnTo>
                      <a:pt x="72" y="293"/>
                    </a:lnTo>
                    <a:lnTo>
                      <a:pt x="69" y="286"/>
                    </a:lnTo>
                    <a:lnTo>
                      <a:pt x="69" y="284"/>
                    </a:lnTo>
                    <a:lnTo>
                      <a:pt x="68" y="274"/>
                    </a:lnTo>
                    <a:lnTo>
                      <a:pt x="67" y="267"/>
                    </a:lnTo>
                    <a:lnTo>
                      <a:pt x="75" y="256"/>
                    </a:lnTo>
                    <a:lnTo>
                      <a:pt x="77" y="248"/>
                    </a:lnTo>
                    <a:lnTo>
                      <a:pt x="77" y="246"/>
                    </a:lnTo>
                    <a:lnTo>
                      <a:pt x="81" y="236"/>
                    </a:lnTo>
                    <a:lnTo>
                      <a:pt x="82" y="231"/>
                    </a:lnTo>
                    <a:lnTo>
                      <a:pt x="82" y="223"/>
                    </a:lnTo>
                    <a:lnTo>
                      <a:pt x="82" y="216"/>
                    </a:lnTo>
                    <a:lnTo>
                      <a:pt x="85" y="219"/>
                    </a:lnTo>
                    <a:lnTo>
                      <a:pt x="90" y="227"/>
                    </a:lnTo>
                    <a:lnTo>
                      <a:pt x="94" y="224"/>
                    </a:lnTo>
                    <a:lnTo>
                      <a:pt x="97" y="223"/>
                    </a:lnTo>
                    <a:lnTo>
                      <a:pt x="93" y="220"/>
                    </a:lnTo>
                    <a:lnTo>
                      <a:pt x="90" y="216"/>
                    </a:lnTo>
                    <a:lnTo>
                      <a:pt x="89" y="214"/>
                    </a:lnTo>
                    <a:lnTo>
                      <a:pt x="88" y="212"/>
                    </a:lnTo>
                    <a:lnTo>
                      <a:pt x="88" y="211"/>
                    </a:lnTo>
                    <a:lnTo>
                      <a:pt x="86" y="207"/>
                    </a:lnTo>
                    <a:lnTo>
                      <a:pt x="89" y="195"/>
                    </a:lnTo>
                    <a:lnTo>
                      <a:pt x="93" y="198"/>
                    </a:lnTo>
                    <a:lnTo>
                      <a:pt x="94" y="199"/>
                    </a:lnTo>
                    <a:lnTo>
                      <a:pt x="96" y="199"/>
                    </a:lnTo>
                    <a:lnTo>
                      <a:pt x="98" y="203"/>
                    </a:lnTo>
                    <a:lnTo>
                      <a:pt x="98" y="204"/>
                    </a:lnTo>
                    <a:lnTo>
                      <a:pt x="105" y="212"/>
                    </a:lnTo>
                    <a:lnTo>
                      <a:pt x="107" y="212"/>
                    </a:lnTo>
                    <a:lnTo>
                      <a:pt x="110" y="214"/>
                    </a:lnTo>
                    <a:lnTo>
                      <a:pt x="109" y="218"/>
                    </a:lnTo>
                    <a:lnTo>
                      <a:pt x="109" y="224"/>
                    </a:lnTo>
                    <a:lnTo>
                      <a:pt x="105" y="236"/>
                    </a:lnTo>
                    <a:lnTo>
                      <a:pt x="109" y="238"/>
                    </a:lnTo>
                    <a:lnTo>
                      <a:pt x="113" y="225"/>
                    </a:lnTo>
                    <a:lnTo>
                      <a:pt x="119" y="227"/>
                    </a:lnTo>
                    <a:lnTo>
                      <a:pt x="124" y="221"/>
                    </a:lnTo>
                    <a:lnTo>
                      <a:pt x="126" y="220"/>
                    </a:lnTo>
                    <a:lnTo>
                      <a:pt x="131" y="220"/>
                    </a:lnTo>
                    <a:lnTo>
                      <a:pt x="136" y="225"/>
                    </a:lnTo>
                    <a:lnTo>
                      <a:pt x="139" y="228"/>
                    </a:lnTo>
                    <a:lnTo>
                      <a:pt x="141" y="231"/>
                    </a:lnTo>
                    <a:lnTo>
                      <a:pt x="147" y="240"/>
                    </a:lnTo>
                    <a:lnTo>
                      <a:pt x="148" y="241"/>
                    </a:lnTo>
                    <a:lnTo>
                      <a:pt x="152" y="249"/>
                    </a:lnTo>
                    <a:lnTo>
                      <a:pt x="154" y="254"/>
                    </a:lnTo>
                    <a:lnTo>
                      <a:pt x="164" y="258"/>
                    </a:lnTo>
                    <a:lnTo>
                      <a:pt x="169" y="259"/>
                    </a:lnTo>
                    <a:lnTo>
                      <a:pt x="175" y="259"/>
                    </a:lnTo>
                    <a:lnTo>
                      <a:pt x="174" y="256"/>
                    </a:lnTo>
                    <a:lnTo>
                      <a:pt x="171" y="254"/>
                    </a:lnTo>
                    <a:lnTo>
                      <a:pt x="168" y="254"/>
                    </a:lnTo>
                    <a:lnTo>
                      <a:pt x="164" y="253"/>
                    </a:lnTo>
                    <a:lnTo>
                      <a:pt x="157" y="246"/>
                    </a:lnTo>
                    <a:lnTo>
                      <a:pt x="153" y="241"/>
                    </a:lnTo>
                    <a:lnTo>
                      <a:pt x="160" y="231"/>
                    </a:lnTo>
                    <a:lnTo>
                      <a:pt x="168" y="225"/>
                    </a:lnTo>
                    <a:lnTo>
                      <a:pt x="179" y="220"/>
                    </a:lnTo>
                    <a:lnTo>
                      <a:pt x="181" y="220"/>
                    </a:lnTo>
                    <a:lnTo>
                      <a:pt x="182" y="219"/>
                    </a:lnTo>
                    <a:lnTo>
                      <a:pt x="190" y="219"/>
                    </a:lnTo>
                    <a:lnTo>
                      <a:pt x="202" y="218"/>
                    </a:lnTo>
                    <a:lnTo>
                      <a:pt x="208" y="215"/>
                    </a:lnTo>
                    <a:lnTo>
                      <a:pt x="212" y="214"/>
                    </a:lnTo>
                    <a:lnTo>
                      <a:pt x="219" y="212"/>
                    </a:lnTo>
                    <a:lnTo>
                      <a:pt x="216" y="210"/>
                    </a:lnTo>
                    <a:lnTo>
                      <a:pt x="202" y="211"/>
                    </a:lnTo>
                    <a:lnTo>
                      <a:pt x="196" y="212"/>
                    </a:lnTo>
                    <a:lnTo>
                      <a:pt x="192" y="214"/>
                    </a:lnTo>
                    <a:lnTo>
                      <a:pt x="182" y="214"/>
                    </a:lnTo>
                    <a:lnTo>
                      <a:pt x="179" y="214"/>
                    </a:lnTo>
                    <a:lnTo>
                      <a:pt x="175" y="216"/>
                    </a:lnTo>
                    <a:lnTo>
                      <a:pt x="169" y="219"/>
                    </a:lnTo>
                    <a:lnTo>
                      <a:pt x="157" y="225"/>
                    </a:lnTo>
                    <a:lnTo>
                      <a:pt x="152" y="232"/>
                    </a:lnTo>
                    <a:lnTo>
                      <a:pt x="149" y="235"/>
                    </a:lnTo>
                    <a:lnTo>
                      <a:pt x="147" y="227"/>
                    </a:lnTo>
                    <a:lnTo>
                      <a:pt x="144" y="220"/>
                    </a:lnTo>
                    <a:lnTo>
                      <a:pt x="143" y="219"/>
                    </a:lnTo>
                    <a:lnTo>
                      <a:pt x="154" y="214"/>
                    </a:lnTo>
                    <a:lnTo>
                      <a:pt x="153" y="211"/>
                    </a:lnTo>
                    <a:lnTo>
                      <a:pt x="149" y="207"/>
                    </a:lnTo>
                    <a:lnTo>
                      <a:pt x="139" y="204"/>
                    </a:lnTo>
                    <a:lnTo>
                      <a:pt x="136" y="198"/>
                    </a:lnTo>
                    <a:lnTo>
                      <a:pt x="135" y="194"/>
                    </a:lnTo>
                    <a:lnTo>
                      <a:pt x="134" y="193"/>
                    </a:lnTo>
                    <a:lnTo>
                      <a:pt x="132" y="191"/>
                    </a:lnTo>
                    <a:lnTo>
                      <a:pt x="135" y="187"/>
                    </a:lnTo>
                    <a:lnTo>
                      <a:pt x="147" y="180"/>
                    </a:lnTo>
                    <a:lnTo>
                      <a:pt x="152" y="182"/>
                    </a:lnTo>
                    <a:lnTo>
                      <a:pt x="162" y="178"/>
                    </a:lnTo>
                    <a:lnTo>
                      <a:pt x="165" y="177"/>
                    </a:lnTo>
                    <a:lnTo>
                      <a:pt x="166" y="177"/>
                    </a:lnTo>
                    <a:lnTo>
                      <a:pt x="165" y="177"/>
                    </a:lnTo>
                    <a:lnTo>
                      <a:pt x="162" y="173"/>
                    </a:lnTo>
                    <a:lnTo>
                      <a:pt x="157" y="174"/>
                    </a:lnTo>
                    <a:lnTo>
                      <a:pt x="156" y="172"/>
                    </a:lnTo>
                    <a:lnTo>
                      <a:pt x="156" y="170"/>
                    </a:lnTo>
                    <a:lnTo>
                      <a:pt x="161" y="166"/>
                    </a:lnTo>
                    <a:lnTo>
                      <a:pt x="161" y="165"/>
                    </a:lnTo>
                    <a:lnTo>
                      <a:pt x="164" y="164"/>
                    </a:lnTo>
                    <a:lnTo>
                      <a:pt x="166" y="156"/>
                    </a:lnTo>
                    <a:lnTo>
                      <a:pt x="174" y="152"/>
                    </a:lnTo>
                    <a:lnTo>
                      <a:pt x="175" y="152"/>
                    </a:lnTo>
                    <a:lnTo>
                      <a:pt x="181" y="149"/>
                    </a:lnTo>
                    <a:lnTo>
                      <a:pt x="182" y="148"/>
                    </a:lnTo>
                    <a:lnTo>
                      <a:pt x="183" y="147"/>
                    </a:lnTo>
                    <a:lnTo>
                      <a:pt x="186" y="147"/>
                    </a:lnTo>
                    <a:lnTo>
                      <a:pt x="191" y="147"/>
                    </a:lnTo>
                    <a:lnTo>
                      <a:pt x="195" y="146"/>
                    </a:lnTo>
                    <a:lnTo>
                      <a:pt x="200" y="143"/>
                    </a:lnTo>
                    <a:lnTo>
                      <a:pt x="217" y="139"/>
                    </a:lnTo>
                    <a:lnTo>
                      <a:pt x="220" y="138"/>
                    </a:lnTo>
                    <a:lnTo>
                      <a:pt x="219" y="138"/>
                    </a:lnTo>
                    <a:lnTo>
                      <a:pt x="215" y="135"/>
                    </a:lnTo>
                    <a:lnTo>
                      <a:pt x="212" y="135"/>
                    </a:lnTo>
                    <a:lnTo>
                      <a:pt x="204" y="135"/>
                    </a:lnTo>
                    <a:lnTo>
                      <a:pt x="202" y="136"/>
                    </a:lnTo>
                    <a:lnTo>
                      <a:pt x="199" y="139"/>
                    </a:lnTo>
                    <a:lnTo>
                      <a:pt x="194" y="140"/>
                    </a:lnTo>
                    <a:lnTo>
                      <a:pt x="190" y="140"/>
                    </a:lnTo>
                    <a:lnTo>
                      <a:pt x="185" y="142"/>
                    </a:lnTo>
                    <a:lnTo>
                      <a:pt x="183" y="142"/>
                    </a:lnTo>
                    <a:lnTo>
                      <a:pt x="182" y="143"/>
                    </a:lnTo>
                    <a:lnTo>
                      <a:pt x="178" y="144"/>
                    </a:lnTo>
                    <a:lnTo>
                      <a:pt x="173" y="135"/>
                    </a:lnTo>
                    <a:lnTo>
                      <a:pt x="174" y="134"/>
                    </a:lnTo>
                    <a:lnTo>
                      <a:pt x="177" y="134"/>
                    </a:lnTo>
                    <a:lnTo>
                      <a:pt x="179" y="134"/>
                    </a:lnTo>
                    <a:lnTo>
                      <a:pt x="181" y="135"/>
                    </a:lnTo>
                    <a:lnTo>
                      <a:pt x="182" y="135"/>
                    </a:lnTo>
                    <a:lnTo>
                      <a:pt x="187" y="135"/>
                    </a:lnTo>
                    <a:lnTo>
                      <a:pt x="188" y="135"/>
                    </a:lnTo>
                    <a:lnTo>
                      <a:pt x="190" y="135"/>
                    </a:lnTo>
                    <a:lnTo>
                      <a:pt x="192" y="136"/>
                    </a:lnTo>
                    <a:lnTo>
                      <a:pt x="191" y="129"/>
                    </a:lnTo>
                    <a:lnTo>
                      <a:pt x="188" y="123"/>
                    </a:lnTo>
                    <a:lnTo>
                      <a:pt x="188" y="122"/>
                    </a:lnTo>
                    <a:lnTo>
                      <a:pt x="185" y="127"/>
                    </a:lnTo>
                    <a:lnTo>
                      <a:pt x="182" y="126"/>
                    </a:lnTo>
                    <a:lnTo>
                      <a:pt x="178" y="129"/>
                    </a:lnTo>
                    <a:lnTo>
                      <a:pt x="171" y="126"/>
                    </a:lnTo>
                    <a:lnTo>
                      <a:pt x="171" y="119"/>
                    </a:lnTo>
                    <a:lnTo>
                      <a:pt x="166" y="125"/>
                    </a:lnTo>
                    <a:lnTo>
                      <a:pt x="161" y="122"/>
                    </a:lnTo>
                    <a:lnTo>
                      <a:pt x="160" y="122"/>
                    </a:lnTo>
                    <a:lnTo>
                      <a:pt x="165" y="115"/>
                    </a:lnTo>
                    <a:lnTo>
                      <a:pt x="168" y="112"/>
                    </a:lnTo>
                    <a:lnTo>
                      <a:pt x="175" y="110"/>
                    </a:lnTo>
                    <a:lnTo>
                      <a:pt x="182" y="105"/>
                    </a:lnTo>
                    <a:lnTo>
                      <a:pt x="183" y="105"/>
                    </a:lnTo>
                    <a:lnTo>
                      <a:pt x="188" y="100"/>
                    </a:lnTo>
                    <a:lnTo>
                      <a:pt x="192" y="97"/>
                    </a:lnTo>
                    <a:lnTo>
                      <a:pt x="194" y="97"/>
                    </a:lnTo>
                    <a:lnTo>
                      <a:pt x="194" y="96"/>
                    </a:lnTo>
                    <a:lnTo>
                      <a:pt x="195" y="92"/>
                    </a:lnTo>
                    <a:lnTo>
                      <a:pt x="195" y="91"/>
                    </a:lnTo>
                    <a:lnTo>
                      <a:pt x="195" y="88"/>
                    </a:lnTo>
                    <a:lnTo>
                      <a:pt x="194" y="88"/>
                    </a:lnTo>
                    <a:lnTo>
                      <a:pt x="198" y="84"/>
                    </a:lnTo>
                    <a:lnTo>
                      <a:pt x="212" y="81"/>
                    </a:lnTo>
                    <a:lnTo>
                      <a:pt x="221" y="79"/>
                    </a:lnTo>
                    <a:lnTo>
                      <a:pt x="228" y="76"/>
                    </a:lnTo>
                    <a:lnTo>
                      <a:pt x="233" y="75"/>
                    </a:lnTo>
                    <a:lnTo>
                      <a:pt x="226" y="72"/>
                    </a:lnTo>
                    <a:lnTo>
                      <a:pt x="213" y="76"/>
                    </a:lnTo>
                    <a:lnTo>
                      <a:pt x="202" y="79"/>
                    </a:lnTo>
                    <a:lnTo>
                      <a:pt x="207" y="70"/>
                    </a:lnTo>
                    <a:lnTo>
                      <a:pt x="208" y="68"/>
                    </a:lnTo>
                    <a:lnTo>
                      <a:pt x="211" y="64"/>
                    </a:lnTo>
                    <a:lnTo>
                      <a:pt x="212" y="53"/>
                    </a:lnTo>
                    <a:lnTo>
                      <a:pt x="213" y="51"/>
                    </a:lnTo>
                    <a:lnTo>
                      <a:pt x="217" y="49"/>
                    </a:lnTo>
                    <a:lnTo>
                      <a:pt x="212" y="49"/>
                    </a:lnTo>
                    <a:lnTo>
                      <a:pt x="204" y="58"/>
                    </a:lnTo>
                    <a:lnTo>
                      <a:pt x="202" y="67"/>
                    </a:lnTo>
                    <a:lnTo>
                      <a:pt x="202" y="68"/>
                    </a:lnTo>
                    <a:lnTo>
                      <a:pt x="196" y="75"/>
                    </a:lnTo>
                    <a:lnTo>
                      <a:pt x="191" y="83"/>
                    </a:lnTo>
                    <a:lnTo>
                      <a:pt x="188" y="87"/>
                    </a:lnTo>
                    <a:lnTo>
                      <a:pt x="188" y="88"/>
                    </a:lnTo>
                    <a:lnTo>
                      <a:pt x="190" y="92"/>
                    </a:lnTo>
                    <a:lnTo>
                      <a:pt x="185" y="97"/>
                    </a:lnTo>
                    <a:lnTo>
                      <a:pt x="182" y="98"/>
                    </a:lnTo>
                    <a:lnTo>
                      <a:pt x="177" y="104"/>
                    </a:lnTo>
                    <a:lnTo>
                      <a:pt x="169" y="104"/>
                    </a:lnTo>
                    <a:lnTo>
                      <a:pt x="161" y="105"/>
                    </a:lnTo>
                    <a:lnTo>
                      <a:pt x="158" y="110"/>
                    </a:lnTo>
                    <a:lnTo>
                      <a:pt x="153" y="118"/>
                    </a:lnTo>
                    <a:lnTo>
                      <a:pt x="149" y="115"/>
                    </a:lnTo>
                    <a:lnTo>
                      <a:pt x="149" y="113"/>
                    </a:lnTo>
                    <a:lnTo>
                      <a:pt x="148" y="96"/>
                    </a:lnTo>
                    <a:lnTo>
                      <a:pt x="164" y="93"/>
                    </a:lnTo>
                    <a:lnTo>
                      <a:pt x="182" y="91"/>
                    </a:lnTo>
                    <a:lnTo>
                      <a:pt x="183" y="88"/>
                    </a:lnTo>
                    <a:lnTo>
                      <a:pt x="185" y="88"/>
                    </a:lnTo>
                    <a:lnTo>
                      <a:pt x="182" y="88"/>
                    </a:lnTo>
                    <a:lnTo>
                      <a:pt x="171" y="88"/>
                    </a:lnTo>
                    <a:lnTo>
                      <a:pt x="151" y="84"/>
                    </a:lnTo>
                    <a:lnTo>
                      <a:pt x="149" y="84"/>
                    </a:lnTo>
                    <a:lnTo>
                      <a:pt x="149" y="83"/>
                    </a:lnTo>
                    <a:lnTo>
                      <a:pt x="147" y="80"/>
                    </a:lnTo>
                    <a:lnTo>
                      <a:pt x="147" y="76"/>
                    </a:lnTo>
                    <a:lnTo>
                      <a:pt x="147" y="71"/>
                    </a:lnTo>
                    <a:lnTo>
                      <a:pt x="147" y="70"/>
                    </a:lnTo>
                    <a:lnTo>
                      <a:pt x="145" y="66"/>
                    </a:lnTo>
                    <a:lnTo>
                      <a:pt x="139" y="71"/>
                    </a:lnTo>
                    <a:lnTo>
                      <a:pt x="140" y="75"/>
                    </a:lnTo>
                    <a:lnTo>
                      <a:pt x="141" y="85"/>
                    </a:lnTo>
                    <a:lnTo>
                      <a:pt x="131" y="91"/>
                    </a:lnTo>
                    <a:lnTo>
                      <a:pt x="131" y="89"/>
                    </a:lnTo>
                    <a:lnTo>
                      <a:pt x="128" y="85"/>
                    </a:lnTo>
                    <a:lnTo>
                      <a:pt x="126" y="87"/>
                    </a:lnTo>
                    <a:lnTo>
                      <a:pt x="126" y="92"/>
                    </a:lnTo>
                    <a:lnTo>
                      <a:pt x="122" y="96"/>
                    </a:lnTo>
                    <a:lnTo>
                      <a:pt x="119" y="97"/>
                    </a:lnTo>
                    <a:lnTo>
                      <a:pt x="119" y="101"/>
                    </a:lnTo>
                    <a:lnTo>
                      <a:pt x="122" y="100"/>
                    </a:lnTo>
                    <a:lnTo>
                      <a:pt x="131" y="96"/>
                    </a:lnTo>
                    <a:lnTo>
                      <a:pt x="137" y="94"/>
                    </a:lnTo>
                    <a:lnTo>
                      <a:pt x="143" y="114"/>
                    </a:lnTo>
                    <a:lnTo>
                      <a:pt x="143" y="115"/>
                    </a:lnTo>
                    <a:lnTo>
                      <a:pt x="141" y="115"/>
                    </a:lnTo>
                    <a:lnTo>
                      <a:pt x="131" y="119"/>
                    </a:lnTo>
                    <a:lnTo>
                      <a:pt x="126" y="122"/>
                    </a:lnTo>
                    <a:lnTo>
                      <a:pt x="123" y="115"/>
                    </a:lnTo>
                    <a:lnTo>
                      <a:pt x="118" y="122"/>
                    </a:lnTo>
                    <a:lnTo>
                      <a:pt x="107" y="132"/>
                    </a:lnTo>
                    <a:lnTo>
                      <a:pt x="107" y="123"/>
                    </a:lnTo>
                    <a:lnTo>
                      <a:pt x="109" y="122"/>
                    </a:lnTo>
                    <a:lnTo>
                      <a:pt x="111" y="115"/>
                    </a:lnTo>
                    <a:lnTo>
                      <a:pt x="111" y="114"/>
                    </a:lnTo>
                    <a:lnTo>
                      <a:pt x="110" y="101"/>
                    </a:lnTo>
                    <a:lnTo>
                      <a:pt x="110" y="93"/>
                    </a:lnTo>
                    <a:lnTo>
                      <a:pt x="111" y="84"/>
                    </a:lnTo>
                    <a:lnTo>
                      <a:pt x="111" y="77"/>
                    </a:lnTo>
                    <a:lnTo>
                      <a:pt x="111" y="74"/>
                    </a:lnTo>
                    <a:lnTo>
                      <a:pt x="109" y="74"/>
                    </a:lnTo>
                    <a:lnTo>
                      <a:pt x="107" y="75"/>
                    </a:lnTo>
                    <a:lnTo>
                      <a:pt x="105" y="75"/>
                    </a:lnTo>
                    <a:lnTo>
                      <a:pt x="103" y="76"/>
                    </a:lnTo>
                    <a:lnTo>
                      <a:pt x="94" y="83"/>
                    </a:lnTo>
                    <a:lnTo>
                      <a:pt x="89" y="80"/>
                    </a:lnTo>
                    <a:lnTo>
                      <a:pt x="92" y="87"/>
                    </a:lnTo>
                    <a:lnTo>
                      <a:pt x="97" y="89"/>
                    </a:lnTo>
                    <a:lnTo>
                      <a:pt x="105" y="80"/>
                    </a:lnTo>
                    <a:lnTo>
                      <a:pt x="105" y="93"/>
                    </a:lnTo>
                    <a:lnTo>
                      <a:pt x="105" y="102"/>
                    </a:lnTo>
                    <a:lnTo>
                      <a:pt x="105" y="105"/>
                    </a:lnTo>
                    <a:lnTo>
                      <a:pt x="103" y="113"/>
                    </a:lnTo>
                    <a:lnTo>
                      <a:pt x="103" y="115"/>
                    </a:lnTo>
                    <a:lnTo>
                      <a:pt x="99" y="125"/>
                    </a:lnTo>
                    <a:lnTo>
                      <a:pt x="93" y="130"/>
                    </a:lnTo>
                    <a:lnTo>
                      <a:pt x="85" y="129"/>
                    </a:lnTo>
                    <a:lnTo>
                      <a:pt x="85" y="126"/>
                    </a:lnTo>
                    <a:lnTo>
                      <a:pt x="84" y="119"/>
                    </a:lnTo>
                    <a:lnTo>
                      <a:pt x="80" y="121"/>
                    </a:lnTo>
                    <a:lnTo>
                      <a:pt x="76" y="118"/>
                    </a:lnTo>
                    <a:lnTo>
                      <a:pt x="77" y="101"/>
                    </a:lnTo>
                    <a:lnTo>
                      <a:pt x="77" y="93"/>
                    </a:lnTo>
                    <a:lnTo>
                      <a:pt x="75" y="91"/>
                    </a:lnTo>
                    <a:lnTo>
                      <a:pt x="75" y="93"/>
                    </a:lnTo>
                    <a:lnTo>
                      <a:pt x="75" y="97"/>
                    </a:lnTo>
                    <a:lnTo>
                      <a:pt x="71" y="100"/>
                    </a:lnTo>
                    <a:lnTo>
                      <a:pt x="71" y="106"/>
                    </a:lnTo>
                    <a:lnTo>
                      <a:pt x="71" y="109"/>
                    </a:lnTo>
                    <a:lnTo>
                      <a:pt x="67" y="109"/>
                    </a:lnTo>
                    <a:lnTo>
                      <a:pt x="67" y="105"/>
                    </a:lnTo>
                    <a:lnTo>
                      <a:pt x="65" y="101"/>
                    </a:lnTo>
                    <a:lnTo>
                      <a:pt x="64" y="98"/>
                    </a:lnTo>
                    <a:lnTo>
                      <a:pt x="64" y="97"/>
                    </a:lnTo>
                    <a:lnTo>
                      <a:pt x="63" y="93"/>
                    </a:lnTo>
                    <a:lnTo>
                      <a:pt x="62" y="89"/>
                    </a:lnTo>
                    <a:lnTo>
                      <a:pt x="59" y="83"/>
                    </a:lnTo>
                    <a:lnTo>
                      <a:pt x="58" y="67"/>
                    </a:lnTo>
                    <a:lnTo>
                      <a:pt x="63" y="67"/>
                    </a:lnTo>
                    <a:lnTo>
                      <a:pt x="68" y="72"/>
                    </a:lnTo>
                    <a:lnTo>
                      <a:pt x="69" y="74"/>
                    </a:lnTo>
                    <a:lnTo>
                      <a:pt x="77" y="68"/>
                    </a:lnTo>
                    <a:lnTo>
                      <a:pt x="81" y="72"/>
                    </a:lnTo>
                    <a:lnTo>
                      <a:pt x="85" y="68"/>
                    </a:lnTo>
                    <a:lnTo>
                      <a:pt x="86" y="70"/>
                    </a:lnTo>
                    <a:lnTo>
                      <a:pt x="89" y="70"/>
                    </a:lnTo>
                    <a:lnTo>
                      <a:pt x="90" y="70"/>
                    </a:lnTo>
                    <a:lnTo>
                      <a:pt x="99" y="66"/>
                    </a:lnTo>
                    <a:lnTo>
                      <a:pt x="106" y="59"/>
                    </a:lnTo>
                    <a:lnTo>
                      <a:pt x="109" y="55"/>
                    </a:lnTo>
                    <a:lnTo>
                      <a:pt x="109" y="42"/>
                    </a:lnTo>
                    <a:lnTo>
                      <a:pt x="111" y="30"/>
                    </a:lnTo>
                    <a:lnTo>
                      <a:pt x="115" y="24"/>
                    </a:lnTo>
                    <a:lnTo>
                      <a:pt x="118" y="25"/>
                    </a:lnTo>
                    <a:lnTo>
                      <a:pt x="122" y="28"/>
                    </a:lnTo>
                    <a:lnTo>
                      <a:pt x="134" y="36"/>
                    </a:lnTo>
                    <a:lnTo>
                      <a:pt x="135" y="36"/>
                    </a:lnTo>
                    <a:lnTo>
                      <a:pt x="137" y="41"/>
                    </a:lnTo>
                    <a:lnTo>
                      <a:pt x="135" y="46"/>
                    </a:lnTo>
                    <a:lnTo>
                      <a:pt x="134" y="46"/>
                    </a:lnTo>
                    <a:lnTo>
                      <a:pt x="132" y="47"/>
                    </a:lnTo>
                    <a:lnTo>
                      <a:pt x="132" y="49"/>
                    </a:lnTo>
                    <a:lnTo>
                      <a:pt x="140" y="47"/>
                    </a:lnTo>
                    <a:lnTo>
                      <a:pt x="141" y="42"/>
                    </a:lnTo>
                    <a:lnTo>
                      <a:pt x="141" y="41"/>
                    </a:lnTo>
                    <a:lnTo>
                      <a:pt x="141" y="40"/>
                    </a:lnTo>
                    <a:lnTo>
                      <a:pt x="145" y="40"/>
                    </a:lnTo>
                    <a:lnTo>
                      <a:pt x="151" y="46"/>
                    </a:lnTo>
                    <a:lnTo>
                      <a:pt x="153" y="49"/>
                    </a:lnTo>
                    <a:lnTo>
                      <a:pt x="153" y="50"/>
                    </a:lnTo>
                    <a:lnTo>
                      <a:pt x="161" y="53"/>
                    </a:lnTo>
                    <a:lnTo>
                      <a:pt x="161" y="58"/>
                    </a:lnTo>
                    <a:lnTo>
                      <a:pt x="174" y="55"/>
                    </a:lnTo>
                    <a:lnTo>
                      <a:pt x="182" y="58"/>
                    </a:lnTo>
                    <a:lnTo>
                      <a:pt x="187" y="60"/>
                    </a:lnTo>
                    <a:lnTo>
                      <a:pt x="190" y="60"/>
                    </a:lnTo>
                    <a:lnTo>
                      <a:pt x="192" y="46"/>
                    </a:lnTo>
                    <a:lnTo>
                      <a:pt x="199" y="34"/>
                    </a:lnTo>
                    <a:lnTo>
                      <a:pt x="206" y="30"/>
                    </a:lnTo>
                    <a:lnTo>
                      <a:pt x="207" y="21"/>
                    </a:lnTo>
                    <a:lnTo>
                      <a:pt x="216" y="11"/>
                    </a:lnTo>
                    <a:lnTo>
                      <a:pt x="229" y="11"/>
                    </a:lnTo>
                    <a:lnTo>
                      <a:pt x="243" y="0"/>
                    </a:lnTo>
                    <a:lnTo>
                      <a:pt x="262" y="0"/>
                    </a:lnTo>
                    <a:lnTo>
                      <a:pt x="264" y="4"/>
                    </a:lnTo>
                    <a:lnTo>
                      <a:pt x="263" y="21"/>
                    </a:lnTo>
                    <a:lnTo>
                      <a:pt x="257" y="36"/>
                    </a:lnTo>
                    <a:lnTo>
                      <a:pt x="260" y="40"/>
                    </a:lnTo>
                    <a:lnTo>
                      <a:pt x="264" y="41"/>
                    </a:lnTo>
                    <a:lnTo>
                      <a:pt x="268" y="41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6" name="Freeform 35"/>
              <p:cNvSpPr>
                <a:spLocks noEditPoints="1"/>
              </p:cNvSpPr>
              <p:nvPr/>
            </p:nvSpPr>
            <p:spPr bwMode="auto">
              <a:xfrm>
                <a:off x="1524" y="3103"/>
                <a:ext cx="382" cy="398"/>
              </a:xfrm>
              <a:custGeom>
                <a:avLst/>
                <a:gdLst>
                  <a:gd name="T0" fmla="*/ 27 w 382"/>
                  <a:gd name="T1" fmla="*/ 398 h 398"/>
                  <a:gd name="T2" fmla="*/ 54 w 382"/>
                  <a:gd name="T3" fmla="*/ 364 h 398"/>
                  <a:gd name="T4" fmla="*/ 81 w 382"/>
                  <a:gd name="T5" fmla="*/ 335 h 398"/>
                  <a:gd name="T6" fmla="*/ 74 w 382"/>
                  <a:gd name="T7" fmla="*/ 309 h 398"/>
                  <a:gd name="T8" fmla="*/ 34 w 382"/>
                  <a:gd name="T9" fmla="*/ 324 h 398"/>
                  <a:gd name="T10" fmla="*/ 39 w 382"/>
                  <a:gd name="T11" fmla="*/ 311 h 398"/>
                  <a:gd name="T12" fmla="*/ 47 w 382"/>
                  <a:gd name="T13" fmla="*/ 264 h 398"/>
                  <a:gd name="T14" fmla="*/ 33 w 382"/>
                  <a:gd name="T15" fmla="*/ 263 h 398"/>
                  <a:gd name="T16" fmla="*/ 78 w 382"/>
                  <a:gd name="T17" fmla="*/ 294 h 398"/>
                  <a:gd name="T18" fmla="*/ 99 w 382"/>
                  <a:gd name="T19" fmla="*/ 247 h 398"/>
                  <a:gd name="T20" fmla="*/ 140 w 382"/>
                  <a:gd name="T21" fmla="*/ 230 h 398"/>
                  <a:gd name="T22" fmla="*/ 38 w 382"/>
                  <a:gd name="T23" fmla="*/ 255 h 398"/>
                  <a:gd name="T24" fmla="*/ 38 w 382"/>
                  <a:gd name="T25" fmla="*/ 178 h 398"/>
                  <a:gd name="T26" fmla="*/ 18 w 382"/>
                  <a:gd name="T27" fmla="*/ 157 h 398"/>
                  <a:gd name="T28" fmla="*/ 26 w 382"/>
                  <a:gd name="T29" fmla="*/ 108 h 398"/>
                  <a:gd name="T30" fmla="*/ 34 w 382"/>
                  <a:gd name="T31" fmla="*/ 108 h 398"/>
                  <a:gd name="T32" fmla="*/ 74 w 382"/>
                  <a:gd name="T33" fmla="*/ 119 h 398"/>
                  <a:gd name="T34" fmla="*/ 105 w 382"/>
                  <a:gd name="T35" fmla="*/ 146 h 398"/>
                  <a:gd name="T36" fmla="*/ 23 w 382"/>
                  <a:gd name="T37" fmla="*/ 62 h 398"/>
                  <a:gd name="T38" fmla="*/ 0 w 382"/>
                  <a:gd name="T39" fmla="*/ 45 h 398"/>
                  <a:gd name="T40" fmla="*/ 228 w 382"/>
                  <a:gd name="T41" fmla="*/ 36 h 398"/>
                  <a:gd name="T42" fmla="*/ 275 w 382"/>
                  <a:gd name="T43" fmla="*/ 51 h 398"/>
                  <a:gd name="T44" fmla="*/ 305 w 382"/>
                  <a:gd name="T45" fmla="*/ 104 h 398"/>
                  <a:gd name="T46" fmla="*/ 373 w 382"/>
                  <a:gd name="T47" fmla="*/ 191 h 398"/>
                  <a:gd name="T48" fmla="*/ 276 w 382"/>
                  <a:gd name="T49" fmla="*/ 348 h 398"/>
                  <a:gd name="T50" fmla="*/ 165 w 382"/>
                  <a:gd name="T51" fmla="*/ 345 h 398"/>
                  <a:gd name="T52" fmla="*/ 111 w 382"/>
                  <a:gd name="T53" fmla="*/ 365 h 398"/>
                  <a:gd name="T54" fmla="*/ 140 w 382"/>
                  <a:gd name="T55" fmla="*/ 343 h 398"/>
                  <a:gd name="T56" fmla="*/ 174 w 382"/>
                  <a:gd name="T57" fmla="*/ 318 h 398"/>
                  <a:gd name="T58" fmla="*/ 131 w 382"/>
                  <a:gd name="T59" fmla="*/ 318 h 398"/>
                  <a:gd name="T60" fmla="*/ 94 w 382"/>
                  <a:gd name="T61" fmla="*/ 311 h 398"/>
                  <a:gd name="T62" fmla="*/ 129 w 382"/>
                  <a:gd name="T63" fmla="*/ 284 h 398"/>
                  <a:gd name="T64" fmla="*/ 169 w 382"/>
                  <a:gd name="T65" fmla="*/ 250 h 398"/>
                  <a:gd name="T66" fmla="*/ 157 w 382"/>
                  <a:gd name="T67" fmla="*/ 225 h 398"/>
                  <a:gd name="T68" fmla="*/ 201 w 382"/>
                  <a:gd name="T69" fmla="*/ 182 h 398"/>
                  <a:gd name="T70" fmla="*/ 216 w 382"/>
                  <a:gd name="T71" fmla="*/ 234 h 398"/>
                  <a:gd name="T72" fmla="*/ 236 w 382"/>
                  <a:gd name="T73" fmla="*/ 193 h 398"/>
                  <a:gd name="T74" fmla="*/ 293 w 382"/>
                  <a:gd name="T75" fmla="*/ 167 h 398"/>
                  <a:gd name="T76" fmla="*/ 288 w 382"/>
                  <a:gd name="T77" fmla="*/ 136 h 398"/>
                  <a:gd name="T78" fmla="*/ 237 w 382"/>
                  <a:gd name="T79" fmla="*/ 162 h 398"/>
                  <a:gd name="T80" fmla="*/ 205 w 382"/>
                  <a:gd name="T81" fmla="*/ 170 h 398"/>
                  <a:gd name="T82" fmla="*/ 178 w 382"/>
                  <a:gd name="T83" fmla="*/ 185 h 398"/>
                  <a:gd name="T84" fmla="*/ 139 w 382"/>
                  <a:gd name="T85" fmla="*/ 225 h 398"/>
                  <a:gd name="T86" fmla="*/ 107 w 382"/>
                  <a:gd name="T87" fmla="*/ 272 h 398"/>
                  <a:gd name="T88" fmla="*/ 110 w 382"/>
                  <a:gd name="T89" fmla="*/ 225 h 398"/>
                  <a:gd name="T90" fmla="*/ 102 w 382"/>
                  <a:gd name="T91" fmla="*/ 205 h 398"/>
                  <a:gd name="T92" fmla="*/ 119 w 382"/>
                  <a:gd name="T93" fmla="*/ 162 h 398"/>
                  <a:gd name="T94" fmla="*/ 82 w 382"/>
                  <a:gd name="T95" fmla="*/ 212 h 398"/>
                  <a:gd name="T96" fmla="*/ 48 w 382"/>
                  <a:gd name="T97" fmla="*/ 200 h 398"/>
                  <a:gd name="T98" fmla="*/ 51 w 382"/>
                  <a:gd name="T99" fmla="*/ 174 h 398"/>
                  <a:gd name="T100" fmla="*/ 48 w 382"/>
                  <a:gd name="T101" fmla="*/ 155 h 398"/>
                  <a:gd name="T102" fmla="*/ 84 w 382"/>
                  <a:gd name="T103" fmla="*/ 141 h 398"/>
                  <a:gd name="T104" fmla="*/ 128 w 382"/>
                  <a:gd name="T105" fmla="*/ 111 h 398"/>
                  <a:gd name="T106" fmla="*/ 141 w 382"/>
                  <a:gd name="T107" fmla="*/ 52 h 398"/>
                  <a:gd name="T108" fmla="*/ 89 w 382"/>
                  <a:gd name="T109" fmla="*/ 100 h 398"/>
                  <a:gd name="T110" fmla="*/ 64 w 382"/>
                  <a:gd name="T111" fmla="*/ 83 h 398"/>
                  <a:gd name="T112" fmla="*/ 52 w 382"/>
                  <a:gd name="T113" fmla="*/ 51 h 398"/>
                  <a:gd name="T114" fmla="*/ 82 w 382"/>
                  <a:gd name="T115" fmla="*/ 60 h 398"/>
                  <a:gd name="T116" fmla="*/ 116 w 382"/>
                  <a:gd name="T117" fmla="*/ 36 h 398"/>
                  <a:gd name="T118" fmla="*/ 73 w 382"/>
                  <a:gd name="T119" fmla="*/ 40 h 398"/>
                  <a:gd name="T120" fmla="*/ 107 w 382"/>
                  <a:gd name="T121" fmla="*/ 19 h 39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382"/>
                  <a:gd name="T184" fmla="*/ 0 h 398"/>
                  <a:gd name="T185" fmla="*/ 382 w 382"/>
                  <a:gd name="T186" fmla="*/ 398 h 39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382" h="398">
                    <a:moveTo>
                      <a:pt x="48" y="394"/>
                    </a:moveTo>
                    <a:lnTo>
                      <a:pt x="47" y="394"/>
                    </a:lnTo>
                    <a:lnTo>
                      <a:pt x="48" y="394"/>
                    </a:lnTo>
                    <a:close/>
                    <a:moveTo>
                      <a:pt x="60" y="365"/>
                    </a:moveTo>
                    <a:lnTo>
                      <a:pt x="60" y="377"/>
                    </a:lnTo>
                    <a:lnTo>
                      <a:pt x="54" y="383"/>
                    </a:lnTo>
                    <a:lnTo>
                      <a:pt x="50" y="384"/>
                    </a:lnTo>
                    <a:lnTo>
                      <a:pt x="47" y="386"/>
                    </a:lnTo>
                    <a:lnTo>
                      <a:pt x="47" y="394"/>
                    </a:lnTo>
                    <a:lnTo>
                      <a:pt x="44" y="394"/>
                    </a:lnTo>
                    <a:lnTo>
                      <a:pt x="43" y="392"/>
                    </a:lnTo>
                    <a:lnTo>
                      <a:pt x="39" y="396"/>
                    </a:lnTo>
                    <a:lnTo>
                      <a:pt x="35" y="392"/>
                    </a:lnTo>
                    <a:lnTo>
                      <a:pt x="27" y="398"/>
                    </a:lnTo>
                    <a:lnTo>
                      <a:pt x="26" y="396"/>
                    </a:lnTo>
                    <a:lnTo>
                      <a:pt x="21" y="391"/>
                    </a:lnTo>
                    <a:lnTo>
                      <a:pt x="23" y="386"/>
                    </a:lnTo>
                    <a:lnTo>
                      <a:pt x="18" y="381"/>
                    </a:lnTo>
                    <a:lnTo>
                      <a:pt x="22" y="377"/>
                    </a:lnTo>
                    <a:lnTo>
                      <a:pt x="27" y="369"/>
                    </a:lnTo>
                    <a:lnTo>
                      <a:pt x="33" y="361"/>
                    </a:lnTo>
                    <a:lnTo>
                      <a:pt x="37" y="358"/>
                    </a:lnTo>
                    <a:lnTo>
                      <a:pt x="40" y="356"/>
                    </a:lnTo>
                    <a:lnTo>
                      <a:pt x="44" y="354"/>
                    </a:lnTo>
                    <a:lnTo>
                      <a:pt x="44" y="356"/>
                    </a:lnTo>
                    <a:lnTo>
                      <a:pt x="47" y="364"/>
                    </a:lnTo>
                    <a:lnTo>
                      <a:pt x="48" y="366"/>
                    </a:lnTo>
                    <a:lnTo>
                      <a:pt x="54" y="364"/>
                    </a:lnTo>
                    <a:lnTo>
                      <a:pt x="52" y="357"/>
                    </a:lnTo>
                    <a:lnTo>
                      <a:pt x="50" y="352"/>
                    </a:lnTo>
                    <a:lnTo>
                      <a:pt x="55" y="345"/>
                    </a:lnTo>
                    <a:lnTo>
                      <a:pt x="59" y="341"/>
                    </a:lnTo>
                    <a:lnTo>
                      <a:pt x="61" y="337"/>
                    </a:lnTo>
                    <a:lnTo>
                      <a:pt x="64" y="336"/>
                    </a:lnTo>
                    <a:lnTo>
                      <a:pt x="65" y="333"/>
                    </a:lnTo>
                    <a:lnTo>
                      <a:pt x="65" y="336"/>
                    </a:lnTo>
                    <a:lnTo>
                      <a:pt x="65" y="346"/>
                    </a:lnTo>
                    <a:lnTo>
                      <a:pt x="63" y="354"/>
                    </a:lnTo>
                    <a:lnTo>
                      <a:pt x="60" y="365"/>
                    </a:lnTo>
                    <a:close/>
                    <a:moveTo>
                      <a:pt x="89" y="344"/>
                    </a:moveTo>
                    <a:lnTo>
                      <a:pt x="88" y="344"/>
                    </a:lnTo>
                    <a:lnTo>
                      <a:pt x="81" y="335"/>
                    </a:lnTo>
                    <a:lnTo>
                      <a:pt x="94" y="328"/>
                    </a:lnTo>
                    <a:lnTo>
                      <a:pt x="95" y="327"/>
                    </a:lnTo>
                    <a:lnTo>
                      <a:pt x="85" y="324"/>
                    </a:lnTo>
                    <a:lnTo>
                      <a:pt x="82" y="318"/>
                    </a:lnTo>
                    <a:lnTo>
                      <a:pt x="88" y="315"/>
                    </a:lnTo>
                    <a:lnTo>
                      <a:pt x="95" y="318"/>
                    </a:lnTo>
                    <a:lnTo>
                      <a:pt x="97" y="318"/>
                    </a:lnTo>
                    <a:lnTo>
                      <a:pt x="109" y="331"/>
                    </a:lnTo>
                    <a:lnTo>
                      <a:pt x="106" y="332"/>
                    </a:lnTo>
                    <a:lnTo>
                      <a:pt x="89" y="344"/>
                    </a:lnTo>
                    <a:close/>
                    <a:moveTo>
                      <a:pt x="80" y="309"/>
                    </a:moveTo>
                    <a:lnTo>
                      <a:pt x="77" y="312"/>
                    </a:lnTo>
                    <a:lnTo>
                      <a:pt x="76" y="312"/>
                    </a:lnTo>
                    <a:lnTo>
                      <a:pt x="74" y="309"/>
                    </a:lnTo>
                    <a:lnTo>
                      <a:pt x="74" y="299"/>
                    </a:lnTo>
                    <a:lnTo>
                      <a:pt x="78" y="297"/>
                    </a:lnTo>
                    <a:lnTo>
                      <a:pt x="81" y="299"/>
                    </a:lnTo>
                    <a:lnTo>
                      <a:pt x="82" y="303"/>
                    </a:lnTo>
                    <a:lnTo>
                      <a:pt x="80" y="307"/>
                    </a:lnTo>
                    <a:lnTo>
                      <a:pt x="80" y="309"/>
                    </a:lnTo>
                    <a:close/>
                    <a:moveTo>
                      <a:pt x="43" y="322"/>
                    </a:moveTo>
                    <a:lnTo>
                      <a:pt x="43" y="327"/>
                    </a:lnTo>
                    <a:lnTo>
                      <a:pt x="47" y="339"/>
                    </a:lnTo>
                    <a:lnTo>
                      <a:pt x="43" y="344"/>
                    </a:lnTo>
                    <a:lnTo>
                      <a:pt x="35" y="346"/>
                    </a:lnTo>
                    <a:lnTo>
                      <a:pt x="35" y="345"/>
                    </a:lnTo>
                    <a:lnTo>
                      <a:pt x="35" y="336"/>
                    </a:lnTo>
                    <a:lnTo>
                      <a:pt x="34" y="324"/>
                    </a:lnTo>
                    <a:lnTo>
                      <a:pt x="23" y="343"/>
                    </a:lnTo>
                    <a:lnTo>
                      <a:pt x="22" y="357"/>
                    </a:lnTo>
                    <a:lnTo>
                      <a:pt x="22" y="365"/>
                    </a:lnTo>
                    <a:lnTo>
                      <a:pt x="16" y="367"/>
                    </a:lnTo>
                    <a:lnTo>
                      <a:pt x="16" y="352"/>
                    </a:lnTo>
                    <a:lnTo>
                      <a:pt x="16" y="331"/>
                    </a:lnTo>
                    <a:lnTo>
                      <a:pt x="23" y="327"/>
                    </a:lnTo>
                    <a:lnTo>
                      <a:pt x="18" y="318"/>
                    </a:lnTo>
                    <a:lnTo>
                      <a:pt x="10" y="316"/>
                    </a:lnTo>
                    <a:lnTo>
                      <a:pt x="12" y="292"/>
                    </a:lnTo>
                    <a:lnTo>
                      <a:pt x="26" y="292"/>
                    </a:lnTo>
                    <a:lnTo>
                      <a:pt x="34" y="299"/>
                    </a:lnTo>
                    <a:lnTo>
                      <a:pt x="34" y="305"/>
                    </a:lnTo>
                    <a:lnTo>
                      <a:pt x="39" y="311"/>
                    </a:lnTo>
                    <a:lnTo>
                      <a:pt x="40" y="319"/>
                    </a:lnTo>
                    <a:lnTo>
                      <a:pt x="43" y="322"/>
                    </a:lnTo>
                    <a:close/>
                    <a:moveTo>
                      <a:pt x="63" y="326"/>
                    </a:moveTo>
                    <a:lnTo>
                      <a:pt x="57" y="328"/>
                    </a:lnTo>
                    <a:lnTo>
                      <a:pt x="51" y="327"/>
                    </a:lnTo>
                    <a:lnTo>
                      <a:pt x="48" y="320"/>
                    </a:lnTo>
                    <a:lnTo>
                      <a:pt x="43" y="316"/>
                    </a:lnTo>
                    <a:lnTo>
                      <a:pt x="42" y="310"/>
                    </a:lnTo>
                    <a:lnTo>
                      <a:pt x="39" y="294"/>
                    </a:lnTo>
                    <a:lnTo>
                      <a:pt x="39" y="290"/>
                    </a:lnTo>
                    <a:lnTo>
                      <a:pt x="40" y="282"/>
                    </a:lnTo>
                    <a:lnTo>
                      <a:pt x="47" y="273"/>
                    </a:lnTo>
                    <a:lnTo>
                      <a:pt x="43" y="269"/>
                    </a:lnTo>
                    <a:lnTo>
                      <a:pt x="47" y="264"/>
                    </a:lnTo>
                    <a:lnTo>
                      <a:pt x="50" y="265"/>
                    </a:lnTo>
                    <a:lnTo>
                      <a:pt x="54" y="268"/>
                    </a:lnTo>
                    <a:lnTo>
                      <a:pt x="65" y="281"/>
                    </a:lnTo>
                    <a:lnTo>
                      <a:pt x="68" y="284"/>
                    </a:lnTo>
                    <a:lnTo>
                      <a:pt x="69" y="288"/>
                    </a:lnTo>
                    <a:lnTo>
                      <a:pt x="69" y="293"/>
                    </a:lnTo>
                    <a:lnTo>
                      <a:pt x="71" y="297"/>
                    </a:lnTo>
                    <a:lnTo>
                      <a:pt x="69" y="316"/>
                    </a:lnTo>
                    <a:lnTo>
                      <a:pt x="69" y="319"/>
                    </a:lnTo>
                    <a:lnTo>
                      <a:pt x="67" y="322"/>
                    </a:lnTo>
                    <a:lnTo>
                      <a:pt x="65" y="323"/>
                    </a:lnTo>
                    <a:lnTo>
                      <a:pt x="64" y="324"/>
                    </a:lnTo>
                    <a:lnTo>
                      <a:pt x="63" y="326"/>
                    </a:lnTo>
                    <a:close/>
                    <a:moveTo>
                      <a:pt x="33" y="263"/>
                    </a:moveTo>
                    <a:lnTo>
                      <a:pt x="21" y="264"/>
                    </a:lnTo>
                    <a:lnTo>
                      <a:pt x="21" y="255"/>
                    </a:lnTo>
                    <a:lnTo>
                      <a:pt x="33" y="252"/>
                    </a:lnTo>
                    <a:lnTo>
                      <a:pt x="34" y="254"/>
                    </a:lnTo>
                    <a:lnTo>
                      <a:pt x="35" y="259"/>
                    </a:lnTo>
                    <a:lnTo>
                      <a:pt x="33" y="263"/>
                    </a:lnTo>
                    <a:close/>
                    <a:moveTo>
                      <a:pt x="99" y="247"/>
                    </a:moveTo>
                    <a:lnTo>
                      <a:pt x="94" y="273"/>
                    </a:lnTo>
                    <a:lnTo>
                      <a:pt x="86" y="282"/>
                    </a:lnTo>
                    <a:lnTo>
                      <a:pt x="89" y="286"/>
                    </a:lnTo>
                    <a:lnTo>
                      <a:pt x="90" y="289"/>
                    </a:lnTo>
                    <a:lnTo>
                      <a:pt x="84" y="295"/>
                    </a:lnTo>
                    <a:lnTo>
                      <a:pt x="82" y="298"/>
                    </a:lnTo>
                    <a:lnTo>
                      <a:pt x="78" y="294"/>
                    </a:lnTo>
                    <a:lnTo>
                      <a:pt x="77" y="293"/>
                    </a:lnTo>
                    <a:lnTo>
                      <a:pt x="73" y="290"/>
                    </a:lnTo>
                    <a:lnTo>
                      <a:pt x="71" y="274"/>
                    </a:lnTo>
                    <a:lnTo>
                      <a:pt x="68" y="277"/>
                    </a:lnTo>
                    <a:lnTo>
                      <a:pt x="61" y="271"/>
                    </a:lnTo>
                    <a:lnTo>
                      <a:pt x="60" y="268"/>
                    </a:lnTo>
                    <a:lnTo>
                      <a:pt x="63" y="261"/>
                    </a:lnTo>
                    <a:lnTo>
                      <a:pt x="67" y="263"/>
                    </a:lnTo>
                    <a:lnTo>
                      <a:pt x="69" y="264"/>
                    </a:lnTo>
                    <a:lnTo>
                      <a:pt x="71" y="260"/>
                    </a:lnTo>
                    <a:lnTo>
                      <a:pt x="74" y="250"/>
                    </a:lnTo>
                    <a:lnTo>
                      <a:pt x="77" y="250"/>
                    </a:lnTo>
                    <a:lnTo>
                      <a:pt x="99" y="246"/>
                    </a:lnTo>
                    <a:lnTo>
                      <a:pt x="99" y="247"/>
                    </a:lnTo>
                    <a:close/>
                    <a:moveTo>
                      <a:pt x="60" y="255"/>
                    </a:moveTo>
                    <a:lnTo>
                      <a:pt x="57" y="260"/>
                    </a:lnTo>
                    <a:lnTo>
                      <a:pt x="54" y="259"/>
                    </a:lnTo>
                    <a:lnTo>
                      <a:pt x="57" y="239"/>
                    </a:lnTo>
                    <a:lnTo>
                      <a:pt x="57" y="238"/>
                    </a:lnTo>
                    <a:lnTo>
                      <a:pt x="67" y="239"/>
                    </a:lnTo>
                    <a:lnTo>
                      <a:pt x="68" y="247"/>
                    </a:lnTo>
                    <a:lnTo>
                      <a:pt x="68" y="254"/>
                    </a:lnTo>
                    <a:lnTo>
                      <a:pt x="67" y="255"/>
                    </a:lnTo>
                    <a:lnTo>
                      <a:pt x="60" y="255"/>
                    </a:lnTo>
                    <a:close/>
                    <a:moveTo>
                      <a:pt x="140" y="250"/>
                    </a:moveTo>
                    <a:lnTo>
                      <a:pt x="139" y="252"/>
                    </a:lnTo>
                    <a:lnTo>
                      <a:pt x="135" y="234"/>
                    </a:lnTo>
                    <a:lnTo>
                      <a:pt x="140" y="230"/>
                    </a:lnTo>
                    <a:lnTo>
                      <a:pt x="144" y="229"/>
                    </a:lnTo>
                    <a:lnTo>
                      <a:pt x="148" y="229"/>
                    </a:lnTo>
                    <a:lnTo>
                      <a:pt x="149" y="231"/>
                    </a:lnTo>
                    <a:lnTo>
                      <a:pt x="150" y="233"/>
                    </a:lnTo>
                    <a:lnTo>
                      <a:pt x="152" y="234"/>
                    </a:lnTo>
                    <a:lnTo>
                      <a:pt x="150" y="235"/>
                    </a:lnTo>
                    <a:lnTo>
                      <a:pt x="150" y="237"/>
                    </a:lnTo>
                    <a:lnTo>
                      <a:pt x="150" y="239"/>
                    </a:lnTo>
                    <a:lnTo>
                      <a:pt x="146" y="244"/>
                    </a:lnTo>
                    <a:lnTo>
                      <a:pt x="140" y="250"/>
                    </a:lnTo>
                    <a:close/>
                    <a:moveTo>
                      <a:pt x="42" y="257"/>
                    </a:moveTo>
                    <a:lnTo>
                      <a:pt x="42" y="259"/>
                    </a:lnTo>
                    <a:lnTo>
                      <a:pt x="40" y="257"/>
                    </a:lnTo>
                    <a:lnTo>
                      <a:pt x="38" y="255"/>
                    </a:lnTo>
                    <a:lnTo>
                      <a:pt x="35" y="251"/>
                    </a:lnTo>
                    <a:lnTo>
                      <a:pt x="34" y="240"/>
                    </a:lnTo>
                    <a:lnTo>
                      <a:pt x="39" y="227"/>
                    </a:lnTo>
                    <a:lnTo>
                      <a:pt x="42" y="226"/>
                    </a:lnTo>
                    <a:lnTo>
                      <a:pt x="46" y="233"/>
                    </a:lnTo>
                    <a:lnTo>
                      <a:pt x="48" y="242"/>
                    </a:lnTo>
                    <a:lnTo>
                      <a:pt x="42" y="257"/>
                    </a:lnTo>
                    <a:close/>
                    <a:moveTo>
                      <a:pt x="34" y="230"/>
                    </a:moveTo>
                    <a:lnTo>
                      <a:pt x="29" y="230"/>
                    </a:lnTo>
                    <a:lnTo>
                      <a:pt x="25" y="217"/>
                    </a:lnTo>
                    <a:lnTo>
                      <a:pt x="31" y="217"/>
                    </a:lnTo>
                    <a:lnTo>
                      <a:pt x="34" y="230"/>
                    </a:lnTo>
                    <a:close/>
                    <a:moveTo>
                      <a:pt x="38" y="175"/>
                    </a:moveTo>
                    <a:lnTo>
                      <a:pt x="38" y="178"/>
                    </a:lnTo>
                    <a:lnTo>
                      <a:pt x="34" y="183"/>
                    </a:lnTo>
                    <a:lnTo>
                      <a:pt x="31" y="183"/>
                    </a:lnTo>
                    <a:lnTo>
                      <a:pt x="30" y="183"/>
                    </a:lnTo>
                    <a:lnTo>
                      <a:pt x="30" y="185"/>
                    </a:lnTo>
                    <a:lnTo>
                      <a:pt x="34" y="187"/>
                    </a:lnTo>
                    <a:lnTo>
                      <a:pt x="38" y="200"/>
                    </a:lnTo>
                    <a:lnTo>
                      <a:pt x="30" y="209"/>
                    </a:lnTo>
                    <a:lnTo>
                      <a:pt x="27" y="208"/>
                    </a:lnTo>
                    <a:lnTo>
                      <a:pt x="23" y="193"/>
                    </a:lnTo>
                    <a:lnTo>
                      <a:pt x="20" y="197"/>
                    </a:lnTo>
                    <a:lnTo>
                      <a:pt x="13" y="192"/>
                    </a:lnTo>
                    <a:lnTo>
                      <a:pt x="14" y="172"/>
                    </a:lnTo>
                    <a:lnTo>
                      <a:pt x="21" y="175"/>
                    </a:lnTo>
                    <a:lnTo>
                      <a:pt x="18" y="157"/>
                    </a:lnTo>
                    <a:lnTo>
                      <a:pt x="18" y="144"/>
                    </a:lnTo>
                    <a:lnTo>
                      <a:pt x="17" y="133"/>
                    </a:lnTo>
                    <a:lnTo>
                      <a:pt x="20" y="130"/>
                    </a:lnTo>
                    <a:lnTo>
                      <a:pt x="21" y="132"/>
                    </a:lnTo>
                    <a:lnTo>
                      <a:pt x="22" y="132"/>
                    </a:lnTo>
                    <a:lnTo>
                      <a:pt x="25" y="137"/>
                    </a:lnTo>
                    <a:lnTo>
                      <a:pt x="31" y="154"/>
                    </a:lnTo>
                    <a:lnTo>
                      <a:pt x="40" y="159"/>
                    </a:lnTo>
                    <a:lnTo>
                      <a:pt x="40" y="166"/>
                    </a:lnTo>
                    <a:lnTo>
                      <a:pt x="37" y="170"/>
                    </a:lnTo>
                    <a:lnTo>
                      <a:pt x="38" y="175"/>
                    </a:lnTo>
                    <a:close/>
                    <a:moveTo>
                      <a:pt x="57" y="148"/>
                    </a:moveTo>
                    <a:lnTo>
                      <a:pt x="50" y="151"/>
                    </a:lnTo>
                    <a:lnTo>
                      <a:pt x="26" y="108"/>
                    </a:lnTo>
                    <a:lnTo>
                      <a:pt x="39" y="117"/>
                    </a:lnTo>
                    <a:lnTo>
                      <a:pt x="55" y="130"/>
                    </a:lnTo>
                    <a:lnTo>
                      <a:pt x="55" y="137"/>
                    </a:lnTo>
                    <a:lnTo>
                      <a:pt x="55" y="141"/>
                    </a:lnTo>
                    <a:lnTo>
                      <a:pt x="57" y="148"/>
                    </a:lnTo>
                    <a:close/>
                    <a:moveTo>
                      <a:pt x="13" y="96"/>
                    </a:moveTo>
                    <a:lnTo>
                      <a:pt x="21" y="128"/>
                    </a:lnTo>
                    <a:lnTo>
                      <a:pt x="12" y="119"/>
                    </a:lnTo>
                    <a:lnTo>
                      <a:pt x="6" y="100"/>
                    </a:lnTo>
                    <a:lnTo>
                      <a:pt x="13" y="96"/>
                    </a:lnTo>
                    <a:close/>
                    <a:moveTo>
                      <a:pt x="60" y="117"/>
                    </a:moveTo>
                    <a:lnTo>
                      <a:pt x="59" y="123"/>
                    </a:lnTo>
                    <a:lnTo>
                      <a:pt x="38" y="111"/>
                    </a:lnTo>
                    <a:lnTo>
                      <a:pt x="34" y="108"/>
                    </a:lnTo>
                    <a:lnTo>
                      <a:pt x="27" y="93"/>
                    </a:lnTo>
                    <a:lnTo>
                      <a:pt x="33" y="95"/>
                    </a:lnTo>
                    <a:lnTo>
                      <a:pt x="40" y="98"/>
                    </a:lnTo>
                    <a:lnTo>
                      <a:pt x="47" y="100"/>
                    </a:lnTo>
                    <a:lnTo>
                      <a:pt x="48" y="100"/>
                    </a:lnTo>
                    <a:lnTo>
                      <a:pt x="51" y="102"/>
                    </a:lnTo>
                    <a:lnTo>
                      <a:pt x="52" y="104"/>
                    </a:lnTo>
                    <a:lnTo>
                      <a:pt x="56" y="111"/>
                    </a:lnTo>
                    <a:lnTo>
                      <a:pt x="60" y="117"/>
                    </a:lnTo>
                    <a:close/>
                    <a:moveTo>
                      <a:pt x="105" y="146"/>
                    </a:moveTo>
                    <a:lnTo>
                      <a:pt x="98" y="148"/>
                    </a:lnTo>
                    <a:lnTo>
                      <a:pt x="95" y="144"/>
                    </a:lnTo>
                    <a:lnTo>
                      <a:pt x="82" y="129"/>
                    </a:lnTo>
                    <a:lnTo>
                      <a:pt x="74" y="119"/>
                    </a:lnTo>
                    <a:lnTo>
                      <a:pt x="90" y="115"/>
                    </a:lnTo>
                    <a:lnTo>
                      <a:pt x="90" y="108"/>
                    </a:lnTo>
                    <a:lnTo>
                      <a:pt x="107" y="102"/>
                    </a:lnTo>
                    <a:lnTo>
                      <a:pt x="119" y="83"/>
                    </a:lnTo>
                    <a:lnTo>
                      <a:pt x="120" y="85"/>
                    </a:lnTo>
                    <a:lnTo>
                      <a:pt x="126" y="90"/>
                    </a:lnTo>
                    <a:lnTo>
                      <a:pt x="123" y="96"/>
                    </a:lnTo>
                    <a:lnTo>
                      <a:pt x="118" y="113"/>
                    </a:lnTo>
                    <a:lnTo>
                      <a:pt x="116" y="120"/>
                    </a:lnTo>
                    <a:lnTo>
                      <a:pt x="115" y="123"/>
                    </a:lnTo>
                    <a:lnTo>
                      <a:pt x="115" y="125"/>
                    </a:lnTo>
                    <a:lnTo>
                      <a:pt x="115" y="138"/>
                    </a:lnTo>
                    <a:lnTo>
                      <a:pt x="105" y="141"/>
                    </a:lnTo>
                    <a:lnTo>
                      <a:pt x="105" y="146"/>
                    </a:lnTo>
                    <a:close/>
                    <a:moveTo>
                      <a:pt x="14" y="87"/>
                    </a:moveTo>
                    <a:lnTo>
                      <a:pt x="12" y="95"/>
                    </a:lnTo>
                    <a:lnTo>
                      <a:pt x="4" y="91"/>
                    </a:lnTo>
                    <a:lnTo>
                      <a:pt x="5" y="70"/>
                    </a:lnTo>
                    <a:lnTo>
                      <a:pt x="12" y="79"/>
                    </a:lnTo>
                    <a:lnTo>
                      <a:pt x="10" y="85"/>
                    </a:lnTo>
                    <a:lnTo>
                      <a:pt x="16" y="86"/>
                    </a:lnTo>
                    <a:lnTo>
                      <a:pt x="14" y="87"/>
                    </a:lnTo>
                    <a:close/>
                    <a:moveTo>
                      <a:pt x="56" y="96"/>
                    </a:moveTo>
                    <a:lnTo>
                      <a:pt x="54" y="102"/>
                    </a:lnTo>
                    <a:lnTo>
                      <a:pt x="33" y="85"/>
                    </a:lnTo>
                    <a:lnTo>
                      <a:pt x="27" y="75"/>
                    </a:lnTo>
                    <a:lnTo>
                      <a:pt x="23" y="70"/>
                    </a:lnTo>
                    <a:lnTo>
                      <a:pt x="23" y="62"/>
                    </a:lnTo>
                    <a:lnTo>
                      <a:pt x="25" y="58"/>
                    </a:lnTo>
                    <a:lnTo>
                      <a:pt x="42" y="69"/>
                    </a:lnTo>
                    <a:lnTo>
                      <a:pt x="43" y="70"/>
                    </a:lnTo>
                    <a:lnTo>
                      <a:pt x="44" y="77"/>
                    </a:lnTo>
                    <a:lnTo>
                      <a:pt x="46" y="82"/>
                    </a:lnTo>
                    <a:lnTo>
                      <a:pt x="56" y="96"/>
                    </a:lnTo>
                    <a:close/>
                    <a:moveTo>
                      <a:pt x="1" y="39"/>
                    </a:moveTo>
                    <a:lnTo>
                      <a:pt x="4" y="41"/>
                    </a:lnTo>
                    <a:lnTo>
                      <a:pt x="5" y="40"/>
                    </a:lnTo>
                    <a:lnTo>
                      <a:pt x="6" y="44"/>
                    </a:lnTo>
                    <a:lnTo>
                      <a:pt x="6" y="48"/>
                    </a:lnTo>
                    <a:lnTo>
                      <a:pt x="5" y="49"/>
                    </a:lnTo>
                    <a:lnTo>
                      <a:pt x="1" y="49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0" y="40"/>
                    </a:lnTo>
                    <a:lnTo>
                      <a:pt x="1" y="39"/>
                    </a:lnTo>
                    <a:close/>
                    <a:moveTo>
                      <a:pt x="30" y="43"/>
                    </a:moveTo>
                    <a:lnTo>
                      <a:pt x="33" y="57"/>
                    </a:lnTo>
                    <a:lnTo>
                      <a:pt x="25" y="49"/>
                    </a:lnTo>
                    <a:lnTo>
                      <a:pt x="22" y="39"/>
                    </a:lnTo>
                    <a:lnTo>
                      <a:pt x="30" y="43"/>
                    </a:lnTo>
                    <a:close/>
                    <a:moveTo>
                      <a:pt x="192" y="15"/>
                    </a:moveTo>
                    <a:lnTo>
                      <a:pt x="190" y="27"/>
                    </a:lnTo>
                    <a:lnTo>
                      <a:pt x="198" y="35"/>
                    </a:lnTo>
                    <a:lnTo>
                      <a:pt x="209" y="45"/>
                    </a:lnTo>
                    <a:lnTo>
                      <a:pt x="221" y="34"/>
                    </a:lnTo>
                    <a:lnTo>
                      <a:pt x="228" y="36"/>
                    </a:lnTo>
                    <a:lnTo>
                      <a:pt x="229" y="36"/>
                    </a:lnTo>
                    <a:lnTo>
                      <a:pt x="234" y="31"/>
                    </a:lnTo>
                    <a:lnTo>
                      <a:pt x="237" y="38"/>
                    </a:lnTo>
                    <a:lnTo>
                      <a:pt x="236" y="41"/>
                    </a:lnTo>
                    <a:lnTo>
                      <a:pt x="239" y="47"/>
                    </a:lnTo>
                    <a:lnTo>
                      <a:pt x="256" y="39"/>
                    </a:lnTo>
                    <a:lnTo>
                      <a:pt x="256" y="31"/>
                    </a:lnTo>
                    <a:lnTo>
                      <a:pt x="262" y="32"/>
                    </a:lnTo>
                    <a:lnTo>
                      <a:pt x="264" y="40"/>
                    </a:lnTo>
                    <a:lnTo>
                      <a:pt x="268" y="39"/>
                    </a:lnTo>
                    <a:lnTo>
                      <a:pt x="267" y="45"/>
                    </a:lnTo>
                    <a:lnTo>
                      <a:pt x="275" y="43"/>
                    </a:lnTo>
                    <a:lnTo>
                      <a:pt x="276" y="49"/>
                    </a:lnTo>
                    <a:lnTo>
                      <a:pt x="275" y="51"/>
                    </a:lnTo>
                    <a:lnTo>
                      <a:pt x="264" y="57"/>
                    </a:lnTo>
                    <a:lnTo>
                      <a:pt x="262" y="60"/>
                    </a:lnTo>
                    <a:lnTo>
                      <a:pt x="263" y="62"/>
                    </a:lnTo>
                    <a:lnTo>
                      <a:pt x="264" y="65"/>
                    </a:lnTo>
                    <a:lnTo>
                      <a:pt x="275" y="65"/>
                    </a:lnTo>
                    <a:lnTo>
                      <a:pt x="280" y="61"/>
                    </a:lnTo>
                    <a:lnTo>
                      <a:pt x="290" y="66"/>
                    </a:lnTo>
                    <a:lnTo>
                      <a:pt x="288" y="70"/>
                    </a:lnTo>
                    <a:lnTo>
                      <a:pt x="281" y="69"/>
                    </a:lnTo>
                    <a:lnTo>
                      <a:pt x="279" y="85"/>
                    </a:lnTo>
                    <a:lnTo>
                      <a:pt x="293" y="86"/>
                    </a:lnTo>
                    <a:lnTo>
                      <a:pt x="292" y="94"/>
                    </a:lnTo>
                    <a:lnTo>
                      <a:pt x="292" y="100"/>
                    </a:lnTo>
                    <a:lnTo>
                      <a:pt x="305" y="104"/>
                    </a:lnTo>
                    <a:lnTo>
                      <a:pt x="309" y="108"/>
                    </a:lnTo>
                    <a:lnTo>
                      <a:pt x="319" y="108"/>
                    </a:lnTo>
                    <a:lnTo>
                      <a:pt x="322" y="108"/>
                    </a:lnTo>
                    <a:lnTo>
                      <a:pt x="347" y="116"/>
                    </a:lnTo>
                    <a:lnTo>
                      <a:pt x="352" y="119"/>
                    </a:lnTo>
                    <a:lnTo>
                      <a:pt x="348" y="121"/>
                    </a:lnTo>
                    <a:lnTo>
                      <a:pt x="353" y="123"/>
                    </a:lnTo>
                    <a:lnTo>
                      <a:pt x="362" y="124"/>
                    </a:lnTo>
                    <a:lnTo>
                      <a:pt x="373" y="132"/>
                    </a:lnTo>
                    <a:lnTo>
                      <a:pt x="372" y="151"/>
                    </a:lnTo>
                    <a:lnTo>
                      <a:pt x="374" y="154"/>
                    </a:lnTo>
                    <a:lnTo>
                      <a:pt x="382" y="163"/>
                    </a:lnTo>
                    <a:lnTo>
                      <a:pt x="374" y="189"/>
                    </a:lnTo>
                    <a:lnTo>
                      <a:pt x="373" y="191"/>
                    </a:lnTo>
                    <a:lnTo>
                      <a:pt x="369" y="217"/>
                    </a:lnTo>
                    <a:lnTo>
                      <a:pt x="368" y="222"/>
                    </a:lnTo>
                    <a:lnTo>
                      <a:pt x="357" y="234"/>
                    </a:lnTo>
                    <a:lnTo>
                      <a:pt x="352" y="252"/>
                    </a:lnTo>
                    <a:lnTo>
                      <a:pt x="338" y="271"/>
                    </a:lnTo>
                    <a:lnTo>
                      <a:pt x="328" y="290"/>
                    </a:lnTo>
                    <a:lnTo>
                      <a:pt x="319" y="295"/>
                    </a:lnTo>
                    <a:lnTo>
                      <a:pt x="305" y="298"/>
                    </a:lnTo>
                    <a:lnTo>
                      <a:pt x="300" y="302"/>
                    </a:lnTo>
                    <a:lnTo>
                      <a:pt x="287" y="322"/>
                    </a:lnTo>
                    <a:lnTo>
                      <a:pt x="285" y="323"/>
                    </a:lnTo>
                    <a:lnTo>
                      <a:pt x="285" y="333"/>
                    </a:lnTo>
                    <a:lnTo>
                      <a:pt x="285" y="337"/>
                    </a:lnTo>
                    <a:lnTo>
                      <a:pt x="276" y="348"/>
                    </a:lnTo>
                    <a:lnTo>
                      <a:pt x="259" y="349"/>
                    </a:lnTo>
                    <a:lnTo>
                      <a:pt x="230" y="364"/>
                    </a:lnTo>
                    <a:lnTo>
                      <a:pt x="229" y="365"/>
                    </a:lnTo>
                    <a:lnTo>
                      <a:pt x="226" y="365"/>
                    </a:lnTo>
                    <a:lnTo>
                      <a:pt x="222" y="365"/>
                    </a:lnTo>
                    <a:lnTo>
                      <a:pt x="218" y="364"/>
                    </a:lnTo>
                    <a:lnTo>
                      <a:pt x="215" y="360"/>
                    </a:lnTo>
                    <a:lnTo>
                      <a:pt x="221" y="345"/>
                    </a:lnTo>
                    <a:lnTo>
                      <a:pt x="222" y="328"/>
                    </a:lnTo>
                    <a:lnTo>
                      <a:pt x="220" y="324"/>
                    </a:lnTo>
                    <a:lnTo>
                      <a:pt x="201" y="324"/>
                    </a:lnTo>
                    <a:lnTo>
                      <a:pt x="187" y="335"/>
                    </a:lnTo>
                    <a:lnTo>
                      <a:pt x="174" y="335"/>
                    </a:lnTo>
                    <a:lnTo>
                      <a:pt x="165" y="345"/>
                    </a:lnTo>
                    <a:lnTo>
                      <a:pt x="164" y="354"/>
                    </a:lnTo>
                    <a:lnTo>
                      <a:pt x="157" y="358"/>
                    </a:lnTo>
                    <a:lnTo>
                      <a:pt x="150" y="370"/>
                    </a:lnTo>
                    <a:lnTo>
                      <a:pt x="148" y="384"/>
                    </a:lnTo>
                    <a:lnTo>
                      <a:pt x="145" y="384"/>
                    </a:lnTo>
                    <a:lnTo>
                      <a:pt x="140" y="382"/>
                    </a:lnTo>
                    <a:lnTo>
                      <a:pt x="132" y="379"/>
                    </a:lnTo>
                    <a:lnTo>
                      <a:pt x="119" y="382"/>
                    </a:lnTo>
                    <a:lnTo>
                      <a:pt x="119" y="377"/>
                    </a:lnTo>
                    <a:lnTo>
                      <a:pt x="111" y="374"/>
                    </a:lnTo>
                    <a:lnTo>
                      <a:pt x="111" y="373"/>
                    </a:lnTo>
                    <a:lnTo>
                      <a:pt x="109" y="370"/>
                    </a:lnTo>
                    <a:lnTo>
                      <a:pt x="103" y="364"/>
                    </a:lnTo>
                    <a:lnTo>
                      <a:pt x="111" y="365"/>
                    </a:lnTo>
                    <a:lnTo>
                      <a:pt x="118" y="360"/>
                    </a:lnTo>
                    <a:lnTo>
                      <a:pt x="116" y="356"/>
                    </a:lnTo>
                    <a:lnTo>
                      <a:pt x="106" y="358"/>
                    </a:lnTo>
                    <a:lnTo>
                      <a:pt x="99" y="360"/>
                    </a:lnTo>
                    <a:lnTo>
                      <a:pt x="99" y="353"/>
                    </a:lnTo>
                    <a:lnTo>
                      <a:pt x="105" y="348"/>
                    </a:lnTo>
                    <a:lnTo>
                      <a:pt x="110" y="344"/>
                    </a:lnTo>
                    <a:lnTo>
                      <a:pt x="119" y="340"/>
                    </a:lnTo>
                    <a:lnTo>
                      <a:pt x="119" y="337"/>
                    </a:lnTo>
                    <a:lnTo>
                      <a:pt x="120" y="335"/>
                    </a:lnTo>
                    <a:lnTo>
                      <a:pt x="122" y="332"/>
                    </a:lnTo>
                    <a:lnTo>
                      <a:pt x="124" y="337"/>
                    </a:lnTo>
                    <a:lnTo>
                      <a:pt x="128" y="340"/>
                    </a:lnTo>
                    <a:lnTo>
                      <a:pt x="140" y="343"/>
                    </a:lnTo>
                    <a:lnTo>
                      <a:pt x="141" y="343"/>
                    </a:lnTo>
                    <a:lnTo>
                      <a:pt x="145" y="341"/>
                    </a:lnTo>
                    <a:lnTo>
                      <a:pt x="145" y="340"/>
                    </a:lnTo>
                    <a:lnTo>
                      <a:pt x="149" y="332"/>
                    </a:lnTo>
                    <a:lnTo>
                      <a:pt x="161" y="327"/>
                    </a:lnTo>
                    <a:lnTo>
                      <a:pt x="165" y="323"/>
                    </a:lnTo>
                    <a:lnTo>
                      <a:pt x="171" y="322"/>
                    </a:lnTo>
                    <a:lnTo>
                      <a:pt x="174" y="320"/>
                    </a:lnTo>
                    <a:lnTo>
                      <a:pt x="179" y="319"/>
                    </a:lnTo>
                    <a:lnTo>
                      <a:pt x="181" y="318"/>
                    </a:lnTo>
                    <a:lnTo>
                      <a:pt x="182" y="312"/>
                    </a:lnTo>
                    <a:lnTo>
                      <a:pt x="178" y="314"/>
                    </a:lnTo>
                    <a:lnTo>
                      <a:pt x="177" y="315"/>
                    </a:lnTo>
                    <a:lnTo>
                      <a:pt x="174" y="318"/>
                    </a:lnTo>
                    <a:lnTo>
                      <a:pt x="164" y="320"/>
                    </a:lnTo>
                    <a:lnTo>
                      <a:pt x="162" y="320"/>
                    </a:lnTo>
                    <a:lnTo>
                      <a:pt x="156" y="324"/>
                    </a:lnTo>
                    <a:lnTo>
                      <a:pt x="150" y="327"/>
                    </a:lnTo>
                    <a:lnTo>
                      <a:pt x="150" y="328"/>
                    </a:lnTo>
                    <a:lnTo>
                      <a:pt x="144" y="329"/>
                    </a:lnTo>
                    <a:lnTo>
                      <a:pt x="141" y="335"/>
                    </a:lnTo>
                    <a:lnTo>
                      <a:pt x="140" y="335"/>
                    </a:lnTo>
                    <a:lnTo>
                      <a:pt x="133" y="336"/>
                    </a:lnTo>
                    <a:lnTo>
                      <a:pt x="129" y="335"/>
                    </a:lnTo>
                    <a:lnTo>
                      <a:pt x="126" y="329"/>
                    </a:lnTo>
                    <a:lnTo>
                      <a:pt x="128" y="324"/>
                    </a:lnTo>
                    <a:lnTo>
                      <a:pt x="131" y="319"/>
                    </a:lnTo>
                    <a:lnTo>
                      <a:pt x="131" y="318"/>
                    </a:lnTo>
                    <a:lnTo>
                      <a:pt x="131" y="312"/>
                    </a:lnTo>
                    <a:lnTo>
                      <a:pt x="131" y="309"/>
                    </a:lnTo>
                    <a:lnTo>
                      <a:pt x="128" y="310"/>
                    </a:lnTo>
                    <a:lnTo>
                      <a:pt x="126" y="318"/>
                    </a:lnTo>
                    <a:lnTo>
                      <a:pt x="122" y="324"/>
                    </a:lnTo>
                    <a:lnTo>
                      <a:pt x="118" y="328"/>
                    </a:lnTo>
                    <a:lnTo>
                      <a:pt x="114" y="331"/>
                    </a:lnTo>
                    <a:lnTo>
                      <a:pt x="111" y="327"/>
                    </a:lnTo>
                    <a:lnTo>
                      <a:pt x="109" y="323"/>
                    </a:lnTo>
                    <a:lnTo>
                      <a:pt x="107" y="320"/>
                    </a:lnTo>
                    <a:lnTo>
                      <a:pt x="106" y="314"/>
                    </a:lnTo>
                    <a:lnTo>
                      <a:pt x="101" y="310"/>
                    </a:lnTo>
                    <a:lnTo>
                      <a:pt x="95" y="311"/>
                    </a:lnTo>
                    <a:lnTo>
                      <a:pt x="94" y="311"/>
                    </a:lnTo>
                    <a:lnTo>
                      <a:pt x="92" y="309"/>
                    </a:lnTo>
                    <a:lnTo>
                      <a:pt x="94" y="303"/>
                    </a:lnTo>
                    <a:lnTo>
                      <a:pt x="99" y="302"/>
                    </a:lnTo>
                    <a:lnTo>
                      <a:pt x="102" y="298"/>
                    </a:lnTo>
                    <a:lnTo>
                      <a:pt x="103" y="293"/>
                    </a:lnTo>
                    <a:lnTo>
                      <a:pt x="107" y="289"/>
                    </a:lnTo>
                    <a:lnTo>
                      <a:pt x="109" y="289"/>
                    </a:lnTo>
                    <a:lnTo>
                      <a:pt x="114" y="288"/>
                    </a:lnTo>
                    <a:lnTo>
                      <a:pt x="119" y="286"/>
                    </a:lnTo>
                    <a:lnTo>
                      <a:pt x="120" y="286"/>
                    </a:lnTo>
                    <a:lnTo>
                      <a:pt x="122" y="286"/>
                    </a:lnTo>
                    <a:lnTo>
                      <a:pt x="127" y="285"/>
                    </a:lnTo>
                    <a:lnTo>
                      <a:pt x="128" y="284"/>
                    </a:lnTo>
                    <a:lnTo>
                      <a:pt x="129" y="284"/>
                    </a:lnTo>
                    <a:lnTo>
                      <a:pt x="132" y="284"/>
                    </a:lnTo>
                    <a:lnTo>
                      <a:pt x="136" y="282"/>
                    </a:lnTo>
                    <a:lnTo>
                      <a:pt x="137" y="281"/>
                    </a:lnTo>
                    <a:lnTo>
                      <a:pt x="140" y="277"/>
                    </a:lnTo>
                    <a:lnTo>
                      <a:pt x="140" y="276"/>
                    </a:lnTo>
                    <a:lnTo>
                      <a:pt x="137" y="273"/>
                    </a:lnTo>
                    <a:lnTo>
                      <a:pt x="139" y="268"/>
                    </a:lnTo>
                    <a:lnTo>
                      <a:pt x="140" y="264"/>
                    </a:lnTo>
                    <a:lnTo>
                      <a:pt x="144" y="257"/>
                    </a:lnTo>
                    <a:lnTo>
                      <a:pt x="150" y="252"/>
                    </a:lnTo>
                    <a:lnTo>
                      <a:pt x="152" y="251"/>
                    </a:lnTo>
                    <a:lnTo>
                      <a:pt x="160" y="251"/>
                    </a:lnTo>
                    <a:lnTo>
                      <a:pt x="167" y="250"/>
                    </a:lnTo>
                    <a:lnTo>
                      <a:pt x="169" y="250"/>
                    </a:lnTo>
                    <a:lnTo>
                      <a:pt x="173" y="248"/>
                    </a:lnTo>
                    <a:lnTo>
                      <a:pt x="178" y="246"/>
                    </a:lnTo>
                    <a:lnTo>
                      <a:pt x="182" y="243"/>
                    </a:lnTo>
                    <a:lnTo>
                      <a:pt x="182" y="240"/>
                    </a:lnTo>
                    <a:lnTo>
                      <a:pt x="183" y="235"/>
                    </a:lnTo>
                    <a:lnTo>
                      <a:pt x="179" y="233"/>
                    </a:lnTo>
                    <a:lnTo>
                      <a:pt x="178" y="235"/>
                    </a:lnTo>
                    <a:lnTo>
                      <a:pt x="177" y="239"/>
                    </a:lnTo>
                    <a:lnTo>
                      <a:pt x="165" y="246"/>
                    </a:lnTo>
                    <a:lnTo>
                      <a:pt x="164" y="243"/>
                    </a:lnTo>
                    <a:lnTo>
                      <a:pt x="164" y="242"/>
                    </a:lnTo>
                    <a:lnTo>
                      <a:pt x="161" y="235"/>
                    </a:lnTo>
                    <a:lnTo>
                      <a:pt x="160" y="235"/>
                    </a:lnTo>
                    <a:lnTo>
                      <a:pt x="157" y="225"/>
                    </a:lnTo>
                    <a:lnTo>
                      <a:pt x="157" y="223"/>
                    </a:lnTo>
                    <a:lnTo>
                      <a:pt x="160" y="218"/>
                    </a:lnTo>
                    <a:lnTo>
                      <a:pt x="165" y="218"/>
                    </a:lnTo>
                    <a:lnTo>
                      <a:pt x="166" y="217"/>
                    </a:lnTo>
                    <a:lnTo>
                      <a:pt x="174" y="214"/>
                    </a:lnTo>
                    <a:lnTo>
                      <a:pt x="175" y="209"/>
                    </a:lnTo>
                    <a:lnTo>
                      <a:pt x="178" y="205"/>
                    </a:lnTo>
                    <a:lnTo>
                      <a:pt x="182" y="197"/>
                    </a:lnTo>
                    <a:lnTo>
                      <a:pt x="190" y="195"/>
                    </a:lnTo>
                    <a:lnTo>
                      <a:pt x="196" y="191"/>
                    </a:lnTo>
                    <a:lnTo>
                      <a:pt x="198" y="188"/>
                    </a:lnTo>
                    <a:lnTo>
                      <a:pt x="198" y="182"/>
                    </a:lnTo>
                    <a:lnTo>
                      <a:pt x="200" y="182"/>
                    </a:lnTo>
                    <a:lnTo>
                      <a:pt x="201" y="182"/>
                    </a:lnTo>
                    <a:lnTo>
                      <a:pt x="208" y="183"/>
                    </a:lnTo>
                    <a:lnTo>
                      <a:pt x="216" y="180"/>
                    </a:lnTo>
                    <a:lnTo>
                      <a:pt x="218" y="175"/>
                    </a:lnTo>
                    <a:lnTo>
                      <a:pt x="226" y="168"/>
                    </a:lnTo>
                    <a:lnTo>
                      <a:pt x="228" y="167"/>
                    </a:lnTo>
                    <a:lnTo>
                      <a:pt x="233" y="170"/>
                    </a:lnTo>
                    <a:lnTo>
                      <a:pt x="239" y="176"/>
                    </a:lnTo>
                    <a:lnTo>
                      <a:pt x="238" y="178"/>
                    </a:lnTo>
                    <a:lnTo>
                      <a:pt x="233" y="189"/>
                    </a:lnTo>
                    <a:lnTo>
                      <a:pt x="228" y="202"/>
                    </a:lnTo>
                    <a:lnTo>
                      <a:pt x="225" y="210"/>
                    </a:lnTo>
                    <a:lnTo>
                      <a:pt x="221" y="220"/>
                    </a:lnTo>
                    <a:lnTo>
                      <a:pt x="218" y="227"/>
                    </a:lnTo>
                    <a:lnTo>
                      <a:pt x="216" y="234"/>
                    </a:lnTo>
                    <a:lnTo>
                      <a:pt x="216" y="235"/>
                    </a:lnTo>
                    <a:lnTo>
                      <a:pt x="215" y="242"/>
                    </a:lnTo>
                    <a:lnTo>
                      <a:pt x="212" y="247"/>
                    </a:lnTo>
                    <a:lnTo>
                      <a:pt x="211" y="252"/>
                    </a:lnTo>
                    <a:lnTo>
                      <a:pt x="211" y="254"/>
                    </a:lnTo>
                    <a:lnTo>
                      <a:pt x="212" y="257"/>
                    </a:lnTo>
                    <a:lnTo>
                      <a:pt x="213" y="259"/>
                    </a:lnTo>
                    <a:lnTo>
                      <a:pt x="216" y="248"/>
                    </a:lnTo>
                    <a:lnTo>
                      <a:pt x="218" y="244"/>
                    </a:lnTo>
                    <a:lnTo>
                      <a:pt x="220" y="238"/>
                    </a:lnTo>
                    <a:lnTo>
                      <a:pt x="220" y="237"/>
                    </a:lnTo>
                    <a:lnTo>
                      <a:pt x="228" y="220"/>
                    </a:lnTo>
                    <a:lnTo>
                      <a:pt x="230" y="208"/>
                    </a:lnTo>
                    <a:lnTo>
                      <a:pt x="236" y="193"/>
                    </a:lnTo>
                    <a:lnTo>
                      <a:pt x="239" y="185"/>
                    </a:lnTo>
                    <a:lnTo>
                      <a:pt x="242" y="182"/>
                    </a:lnTo>
                    <a:lnTo>
                      <a:pt x="246" y="187"/>
                    </a:lnTo>
                    <a:lnTo>
                      <a:pt x="246" y="182"/>
                    </a:lnTo>
                    <a:lnTo>
                      <a:pt x="245" y="180"/>
                    </a:lnTo>
                    <a:lnTo>
                      <a:pt x="249" y="175"/>
                    </a:lnTo>
                    <a:lnTo>
                      <a:pt x="253" y="171"/>
                    </a:lnTo>
                    <a:lnTo>
                      <a:pt x="264" y="162"/>
                    </a:lnTo>
                    <a:lnTo>
                      <a:pt x="266" y="162"/>
                    </a:lnTo>
                    <a:lnTo>
                      <a:pt x="271" y="163"/>
                    </a:lnTo>
                    <a:lnTo>
                      <a:pt x="272" y="163"/>
                    </a:lnTo>
                    <a:lnTo>
                      <a:pt x="284" y="162"/>
                    </a:lnTo>
                    <a:lnTo>
                      <a:pt x="290" y="165"/>
                    </a:lnTo>
                    <a:lnTo>
                      <a:pt x="293" y="167"/>
                    </a:lnTo>
                    <a:lnTo>
                      <a:pt x="293" y="168"/>
                    </a:lnTo>
                    <a:lnTo>
                      <a:pt x="298" y="165"/>
                    </a:lnTo>
                    <a:lnTo>
                      <a:pt x="302" y="162"/>
                    </a:lnTo>
                    <a:lnTo>
                      <a:pt x="301" y="159"/>
                    </a:lnTo>
                    <a:lnTo>
                      <a:pt x="298" y="159"/>
                    </a:lnTo>
                    <a:lnTo>
                      <a:pt x="294" y="159"/>
                    </a:lnTo>
                    <a:lnTo>
                      <a:pt x="287" y="155"/>
                    </a:lnTo>
                    <a:lnTo>
                      <a:pt x="281" y="157"/>
                    </a:lnTo>
                    <a:lnTo>
                      <a:pt x="280" y="157"/>
                    </a:lnTo>
                    <a:lnTo>
                      <a:pt x="276" y="157"/>
                    </a:lnTo>
                    <a:lnTo>
                      <a:pt x="281" y="149"/>
                    </a:lnTo>
                    <a:lnTo>
                      <a:pt x="288" y="141"/>
                    </a:lnTo>
                    <a:lnTo>
                      <a:pt x="290" y="138"/>
                    </a:lnTo>
                    <a:lnTo>
                      <a:pt x="288" y="136"/>
                    </a:lnTo>
                    <a:lnTo>
                      <a:pt x="283" y="140"/>
                    </a:lnTo>
                    <a:lnTo>
                      <a:pt x="279" y="146"/>
                    </a:lnTo>
                    <a:lnTo>
                      <a:pt x="279" y="140"/>
                    </a:lnTo>
                    <a:lnTo>
                      <a:pt x="276" y="141"/>
                    </a:lnTo>
                    <a:lnTo>
                      <a:pt x="273" y="148"/>
                    </a:lnTo>
                    <a:lnTo>
                      <a:pt x="275" y="150"/>
                    </a:lnTo>
                    <a:lnTo>
                      <a:pt x="271" y="158"/>
                    </a:lnTo>
                    <a:lnTo>
                      <a:pt x="270" y="159"/>
                    </a:lnTo>
                    <a:lnTo>
                      <a:pt x="264" y="157"/>
                    </a:lnTo>
                    <a:lnTo>
                      <a:pt x="259" y="159"/>
                    </a:lnTo>
                    <a:lnTo>
                      <a:pt x="253" y="162"/>
                    </a:lnTo>
                    <a:lnTo>
                      <a:pt x="245" y="170"/>
                    </a:lnTo>
                    <a:lnTo>
                      <a:pt x="241" y="167"/>
                    </a:lnTo>
                    <a:lnTo>
                      <a:pt x="237" y="162"/>
                    </a:lnTo>
                    <a:lnTo>
                      <a:pt x="238" y="161"/>
                    </a:lnTo>
                    <a:lnTo>
                      <a:pt x="246" y="154"/>
                    </a:lnTo>
                    <a:lnTo>
                      <a:pt x="250" y="148"/>
                    </a:lnTo>
                    <a:lnTo>
                      <a:pt x="249" y="146"/>
                    </a:lnTo>
                    <a:lnTo>
                      <a:pt x="243" y="151"/>
                    </a:lnTo>
                    <a:lnTo>
                      <a:pt x="238" y="157"/>
                    </a:lnTo>
                    <a:lnTo>
                      <a:pt x="234" y="158"/>
                    </a:lnTo>
                    <a:lnTo>
                      <a:pt x="233" y="162"/>
                    </a:lnTo>
                    <a:lnTo>
                      <a:pt x="226" y="162"/>
                    </a:lnTo>
                    <a:lnTo>
                      <a:pt x="222" y="162"/>
                    </a:lnTo>
                    <a:lnTo>
                      <a:pt x="218" y="163"/>
                    </a:lnTo>
                    <a:lnTo>
                      <a:pt x="212" y="166"/>
                    </a:lnTo>
                    <a:lnTo>
                      <a:pt x="208" y="166"/>
                    </a:lnTo>
                    <a:lnTo>
                      <a:pt x="205" y="170"/>
                    </a:lnTo>
                    <a:lnTo>
                      <a:pt x="199" y="170"/>
                    </a:lnTo>
                    <a:lnTo>
                      <a:pt x="190" y="174"/>
                    </a:lnTo>
                    <a:lnTo>
                      <a:pt x="188" y="172"/>
                    </a:lnTo>
                    <a:lnTo>
                      <a:pt x="186" y="165"/>
                    </a:lnTo>
                    <a:lnTo>
                      <a:pt x="186" y="162"/>
                    </a:lnTo>
                    <a:lnTo>
                      <a:pt x="184" y="151"/>
                    </a:lnTo>
                    <a:lnTo>
                      <a:pt x="181" y="154"/>
                    </a:lnTo>
                    <a:lnTo>
                      <a:pt x="182" y="166"/>
                    </a:lnTo>
                    <a:lnTo>
                      <a:pt x="184" y="171"/>
                    </a:lnTo>
                    <a:lnTo>
                      <a:pt x="186" y="174"/>
                    </a:lnTo>
                    <a:lnTo>
                      <a:pt x="187" y="176"/>
                    </a:lnTo>
                    <a:lnTo>
                      <a:pt x="177" y="176"/>
                    </a:lnTo>
                    <a:lnTo>
                      <a:pt x="171" y="178"/>
                    </a:lnTo>
                    <a:lnTo>
                      <a:pt x="178" y="185"/>
                    </a:lnTo>
                    <a:lnTo>
                      <a:pt x="178" y="189"/>
                    </a:lnTo>
                    <a:lnTo>
                      <a:pt x="174" y="191"/>
                    </a:lnTo>
                    <a:lnTo>
                      <a:pt x="171" y="192"/>
                    </a:lnTo>
                    <a:lnTo>
                      <a:pt x="173" y="195"/>
                    </a:lnTo>
                    <a:lnTo>
                      <a:pt x="173" y="201"/>
                    </a:lnTo>
                    <a:lnTo>
                      <a:pt x="167" y="210"/>
                    </a:lnTo>
                    <a:lnTo>
                      <a:pt x="165" y="209"/>
                    </a:lnTo>
                    <a:lnTo>
                      <a:pt x="152" y="200"/>
                    </a:lnTo>
                    <a:lnTo>
                      <a:pt x="150" y="202"/>
                    </a:lnTo>
                    <a:lnTo>
                      <a:pt x="150" y="204"/>
                    </a:lnTo>
                    <a:lnTo>
                      <a:pt x="146" y="209"/>
                    </a:lnTo>
                    <a:lnTo>
                      <a:pt x="140" y="218"/>
                    </a:lnTo>
                    <a:lnTo>
                      <a:pt x="140" y="220"/>
                    </a:lnTo>
                    <a:lnTo>
                      <a:pt x="139" y="225"/>
                    </a:lnTo>
                    <a:lnTo>
                      <a:pt x="137" y="229"/>
                    </a:lnTo>
                    <a:lnTo>
                      <a:pt x="129" y="229"/>
                    </a:lnTo>
                    <a:lnTo>
                      <a:pt x="128" y="235"/>
                    </a:lnTo>
                    <a:lnTo>
                      <a:pt x="129" y="240"/>
                    </a:lnTo>
                    <a:lnTo>
                      <a:pt x="131" y="246"/>
                    </a:lnTo>
                    <a:lnTo>
                      <a:pt x="129" y="254"/>
                    </a:lnTo>
                    <a:lnTo>
                      <a:pt x="128" y="257"/>
                    </a:lnTo>
                    <a:lnTo>
                      <a:pt x="127" y="261"/>
                    </a:lnTo>
                    <a:lnTo>
                      <a:pt x="122" y="268"/>
                    </a:lnTo>
                    <a:lnTo>
                      <a:pt x="118" y="271"/>
                    </a:lnTo>
                    <a:lnTo>
                      <a:pt x="115" y="272"/>
                    </a:lnTo>
                    <a:lnTo>
                      <a:pt x="115" y="267"/>
                    </a:lnTo>
                    <a:lnTo>
                      <a:pt x="109" y="271"/>
                    </a:lnTo>
                    <a:lnTo>
                      <a:pt x="107" y="272"/>
                    </a:lnTo>
                    <a:lnTo>
                      <a:pt x="105" y="272"/>
                    </a:lnTo>
                    <a:lnTo>
                      <a:pt x="106" y="269"/>
                    </a:lnTo>
                    <a:lnTo>
                      <a:pt x="106" y="265"/>
                    </a:lnTo>
                    <a:lnTo>
                      <a:pt x="106" y="260"/>
                    </a:lnTo>
                    <a:lnTo>
                      <a:pt x="105" y="254"/>
                    </a:lnTo>
                    <a:lnTo>
                      <a:pt x="106" y="250"/>
                    </a:lnTo>
                    <a:lnTo>
                      <a:pt x="111" y="251"/>
                    </a:lnTo>
                    <a:lnTo>
                      <a:pt x="114" y="252"/>
                    </a:lnTo>
                    <a:lnTo>
                      <a:pt x="118" y="246"/>
                    </a:lnTo>
                    <a:lnTo>
                      <a:pt x="114" y="244"/>
                    </a:lnTo>
                    <a:lnTo>
                      <a:pt x="111" y="246"/>
                    </a:lnTo>
                    <a:lnTo>
                      <a:pt x="109" y="243"/>
                    </a:lnTo>
                    <a:lnTo>
                      <a:pt x="109" y="237"/>
                    </a:lnTo>
                    <a:lnTo>
                      <a:pt x="110" y="225"/>
                    </a:lnTo>
                    <a:lnTo>
                      <a:pt x="116" y="221"/>
                    </a:lnTo>
                    <a:lnTo>
                      <a:pt x="123" y="217"/>
                    </a:lnTo>
                    <a:lnTo>
                      <a:pt x="126" y="216"/>
                    </a:lnTo>
                    <a:lnTo>
                      <a:pt x="124" y="213"/>
                    </a:lnTo>
                    <a:lnTo>
                      <a:pt x="123" y="213"/>
                    </a:lnTo>
                    <a:lnTo>
                      <a:pt x="109" y="217"/>
                    </a:lnTo>
                    <a:lnTo>
                      <a:pt x="102" y="221"/>
                    </a:lnTo>
                    <a:lnTo>
                      <a:pt x="99" y="225"/>
                    </a:lnTo>
                    <a:lnTo>
                      <a:pt x="93" y="225"/>
                    </a:lnTo>
                    <a:lnTo>
                      <a:pt x="92" y="225"/>
                    </a:lnTo>
                    <a:lnTo>
                      <a:pt x="90" y="220"/>
                    </a:lnTo>
                    <a:lnTo>
                      <a:pt x="93" y="210"/>
                    </a:lnTo>
                    <a:lnTo>
                      <a:pt x="101" y="206"/>
                    </a:lnTo>
                    <a:lnTo>
                      <a:pt x="102" y="205"/>
                    </a:lnTo>
                    <a:lnTo>
                      <a:pt x="112" y="205"/>
                    </a:lnTo>
                    <a:lnTo>
                      <a:pt x="112" y="202"/>
                    </a:lnTo>
                    <a:lnTo>
                      <a:pt x="101" y="201"/>
                    </a:lnTo>
                    <a:lnTo>
                      <a:pt x="105" y="193"/>
                    </a:lnTo>
                    <a:lnTo>
                      <a:pt x="98" y="196"/>
                    </a:lnTo>
                    <a:lnTo>
                      <a:pt x="103" y="188"/>
                    </a:lnTo>
                    <a:lnTo>
                      <a:pt x="105" y="185"/>
                    </a:lnTo>
                    <a:lnTo>
                      <a:pt x="106" y="182"/>
                    </a:lnTo>
                    <a:lnTo>
                      <a:pt x="107" y="179"/>
                    </a:lnTo>
                    <a:lnTo>
                      <a:pt x="111" y="172"/>
                    </a:lnTo>
                    <a:lnTo>
                      <a:pt x="112" y="171"/>
                    </a:lnTo>
                    <a:lnTo>
                      <a:pt x="119" y="168"/>
                    </a:lnTo>
                    <a:lnTo>
                      <a:pt x="122" y="165"/>
                    </a:lnTo>
                    <a:lnTo>
                      <a:pt x="119" y="162"/>
                    </a:lnTo>
                    <a:lnTo>
                      <a:pt x="118" y="159"/>
                    </a:lnTo>
                    <a:lnTo>
                      <a:pt x="116" y="161"/>
                    </a:lnTo>
                    <a:lnTo>
                      <a:pt x="114" y="166"/>
                    </a:lnTo>
                    <a:lnTo>
                      <a:pt x="107" y="166"/>
                    </a:lnTo>
                    <a:lnTo>
                      <a:pt x="102" y="178"/>
                    </a:lnTo>
                    <a:lnTo>
                      <a:pt x="95" y="188"/>
                    </a:lnTo>
                    <a:lnTo>
                      <a:pt x="95" y="189"/>
                    </a:lnTo>
                    <a:lnTo>
                      <a:pt x="93" y="192"/>
                    </a:lnTo>
                    <a:lnTo>
                      <a:pt x="92" y="195"/>
                    </a:lnTo>
                    <a:lnTo>
                      <a:pt x="89" y="196"/>
                    </a:lnTo>
                    <a:lnTo>
                      <a:pt x="88" y="202"/>
                    </a:lnTo>
                    <a:lnTo>
                      <a:pt x="85" y="209"/>
                    </a:lnTo>
                    <a:lnTo>
                      <a:pt x="84" y="210"/>
                    </a:lnTo>
                    <a:lnTo>
                      <a:pt x="82" y="212"/>
                    </a:lnTo>
                    <a:lnTo>
                      <a:pt x="77" y="214"/>
                    </a:lnTo>
                    <a:lnTo>
                      <a:pt x="74" y="216"/>
                    </a:lnTo>
                    <a:lnTo>
                      <a:pt x="73" y="217"/>
                    </a:lnTo>
                    <a:lnTo>
                      <a:pt x="71" y="226"/>
                    </a:lnTo>
                    <a:lnTo>
                      <a:pt x="69" y="221"/>
                    </a:lnTo>
                    <a:lnTo>
                      <a:pt x="68" y="220"/>
                    </a:lnTo>
                    <a:lnTo>
                      <a:pt x="64" y="213"/>
                    </a:lnTo>
                    <a:lnTo>
                      <a:pt x="59" y="209"/>
                    </a:lnTo>
                    <a:lnTo>
                      <a:pt x="64" y="205"/>
                    </a:lnTo>
                    <a:lnTo>
                      <a:pt x="63" y="201"/>
                    </a:lnTo>
                    <a:lnTo>
                      <a:pt x="61" y="200"/>
                    </a:lnTo>
                    <a:lnTo>
                      <a:pt x="52" y="202"/>
                    </a:lnTo>
                    <a:lnTo>
                      <a:pt x="51" y="201"/>
                    </a:lnTo>
                    <a:lnTo>
                      <a:pt x="48" y="200"/>
                    </a:lnTo>
                    <a:lnTo>
                      <a:pt x="50" y="196"/>
                    </a:lnTo>
                    <a:lnTo>
                      <a:pt x="52" y="196"/>
                    </a:lnTo>
                    <a:lnTo>
                      <a:pt x="56" y="193"/>
                    </a:lnTo>
                    <a:lnTo>
                      <a:pt x="60" y="191"/>
                    </a:lnTo>
                    <a:lnTo>
                      <a:pt x="60" y="187"/>
                    </a:lnTo>
                    <a:lnTo>
                      <a:pt x="55" y="187"/>
                    </a:lnTo>
                    <a:lnTo>
                      <a:pt x="50" y="193"/>
                    </a:lnTo>
                    <a:lnTo>
                      <a:pt x="47" y="193"/>
                    </a:lnTo>
                    <a:lnTo>
                      <a:pt x="47" y="192"/>
                    </a:lnTo>
                    <a:lnTo>
                      <a:pt x="46" y="189"/>
                    </a:lnTo>
                    <a:lnTo>
                      <a:pt x="44" y="184"/>
                    </a:lnTo>
                    <a:lnTo>
                      <a:pt x="44" y="179"/>
                    </a:lnTo>
                    <a:lnTo>
                      <a:pt x="47" y="172"/>
                    </a:lnTo>
                    <a:lnTo>
                      <a:pt x="51" y="174"/>
                    </a:lnTo>
                    <a:lnTo>
                      <a:pt x="54" y="174"/>
                    </a:lnTo>
                    <a:lnTo>
                      <a:pt x="57" y="176"/>
                    </a:lnTo>
                    <a:lnTo>
                      <a:pt x="59" y="176"/>
                    </a:lnTo>
                    <a:lnTo>
                      <a:pt x="61" y="179"/>
                    </a:lnTo>
                    <a:lnTo>
                      <a:pt x="63" y="179"/>
                    </a:lnTo>
                    <a:lnTo>
                      <a:pt x="64" y="175"/>
                    </a:lnTo>
                    <a:lnTo>
                      <a:pt x="65" y="170"/>
                    </a:lnTo>
                    <a:lnTo>
                      <a:pt x="60" y="171"/>
                    </a:lnTo>
                    <a:lnTo>
                      <a:pt x="54" y="170"/>
                    </a:lnTo>
                    <a:lnTo>
                      <a:pt x="50" y="167"/>
                    </a:lnTo>
                    <a:lnTo>
                      <a:pt x="47" y="165"/>
                    </a:lnTo>
                    <a:lnTo>
                      <a:pt x="47" y="161"/>
                    </a:lnTo>
                    <a:lnTo>
                      <a:pt x="47" y="159"/>
                    </a:lnTo>
                    <a:lnTo>
                      <a:pt x="48" y="155"/>
                    </a:lnTo>
                    <a:lnTo>
                      <a:pt x="54" y="155"/>
                    </a:lnTo>
                    <a:lnTo>
                      <a:pt x="60" y="157"/>
                    </a:lnTo>
                    <a:lnTo>
                      <a:pt x="65" y="154"/>
                    </a:lnTo>
                    <a:lnTo>
                      <a:pt x="64" y="149"/>
                    </a:lnTo>
                    <a:lnTo>
                      <a:pt x="64" y="148"/>
                    </a:lnTo>
                    <a:lnTo>
                      <a:pt x="61" y="142"/>
                    </a:lnTo>
                    <a:lnTo>
                      <a:pt x="63" y="136"/>
                    </a:lnTo>
                    <a:lnTo>
                      <a:pt x="61" y="130"/>
                    </a:lnTo>
                    <a:lnTo>
                      <a:pt x="61" y="125"/>
                    </a:lnTo>
                    <a:lnTo>
                      <a:pt x="65" y="123"/>
                    </a:lnTo>
                    <a:lnTo>
                      <a:pt x="65" y="121"/>
                    </a:lnTo>
                    <a:lnTo>
                      <a:pt x="73" y="125"/>
                    </a:lnTo>
                    <a:lnTo>
                      <a:pt x="77" y="133"/>
                    </a:lnTo>
                    <a:lnTo>
                      <a:pt x="84" y="141"/>
                    </a:lnTo>
                    <a:lnTo>
                      <a:pt x="88" y="150"/>
                    </a:lnTo>
                    <a:lnTo>
                      <a:pt x="92" y="153"/>
                    </a:lnTo>
                    <a:lnTo>
                      <a:pt x="94" y="153"/>
                    </a:lnTo>
                    <a:lnTo>
                      <a:pt x="99" y="153"/>
                    </a:lnTo>
                    <a:lnTo>
                      <a:pt x="105" y="151"/>
                    </a:lnTo>
                    <a:lnTo>
                      <a:pt x="106" y="150"/>
                    </a:lnTo>
                    <a:lnTo>
                      <a:pt x="109" y="148"/>
                    </a:lnTo>
                    <a:lnTo>
                      <a:pt x="112" y="145"/>
                    </a:lnTo>
                    <a:lnTo>
                      <a:pt x="118" y="146"/>
                    </a:lnTo>
                    <a:lnTo>
                      <a:pt x="119" y="142"/>
                    </a:lnTo>
                    <a:lnTo>
                      <a:pt x="120" y="138"/>
                    </a:lnTo>
                    <a:lnTo>
                      <a:pt x="122" y="123"/>
                    </a:lnTo>
                    <a:lnTo>
                      <a:pt x="124" y="120"/>
                    </a:lnTo>
                    <a:lnTo>
                      <a:pt x="128" y="111"/>
                    </a:lnTo>
                    <a:lnTo>
                      <a:pt x="128" y="103"/>
                    </a:lnTo>
                    <a:lnTo>
                      <a:pt x="131" y="96"/>
                    </a:lnTo>
                    <a:lnTo>
                      <a:pt x="131" y="90"/>
                    </a:lnTo>
                    <a:lnTo>
                      <a:pt x="132" y="85"/>
                    </a:lnTo>
                    <a:lnTo>
                      <a:pt x="135" y="82"/>
                    </a:lnTo>
                    <a:lnTo>
                      <a:pt x="122" y="79"/>
                    </a:lnTo>
                    <a:lnTo>
                      <a:pt x="123" y="75"/>
                    </a:lnTo>
                    <a:lnTo>
                      <a:pt x="126" y="73"/>
                    </a:lnTo>
                    <a:lnTo>
                      <a:pt x="128" y="70"/>
                    </a:lnTo>
                    <a:lnTo>
                      <a:pt x="132" y="66"/>
                    </a:lnTo>
                    <a:lnTo>
                      <a:pt x="140" y="58"/>
                    </a:lnTo>
                    <a:lnTo>
                      <a:pt x="140" y="56"/>
                    </a:lnTo>
                    <a:lnTo>
                      <a:pt x="140" y="55"/>
                    </a:lnTo>
                    <a:lnTo>
                      <a:pt x="141" y="52"/>
                    </a:lnTo>
                    <a:lnTo>
                      <a:pt x="140" y="53"/>
                    </a:lnTo>
                    <a:lnTo>
                      <a:pt x="135" y="58"/>
                    </a:lnTo>
                    <a:lnTo>
                      <a:pt x="127" y="65"/>
                    </a:lnTo>
                    <a:lnTo>
                      <a:pt x="123" y="72"/>
                    </a:lnTo>
                    <a:lnTo>
                      <a:pt x="122" y="74"/>
                    </a:lnTo>
                    <a:lnTo>
                      <a:pt x="119" y="73"/>
                    </a:lnTo>
                    <a:lnTo>
                      <a:pt x="112" y="79"/>
                    </a:lnTo>
                    <a:lnTo>
                      <a:pt x="109" y="81"/>
                    </a:lnTo>
                    <a:lnTo>
                      <a:pt x="106" y="79"/>
                    </a:lnTo>
                    <a:lnTo>
                      <a:pt x="106" y="81"/>
                    </a:lnTo>
                    <a:lnTo>
                      <a:pt x="106" y="89"/>
                    </a:lnTo>
                    <a:lnTo>
                      <a:pt x="105" y="94"/>
                    </a:lnTo>
                    <a:lnTo>
                      <a:pt x="98" y="96"/>
                    </a:lnTo>
                    <a:lnTo>
                      <a:pt x="89" y="100"/>
                    </a:lnTo>
                    <a:lnTo>
                      <a:pt x="82" y="102"/>
                    </a:lnTo>
                    <a:lnTo>
                      <a:pt x="78" y="103"/>
                    </a:lnTo>
                    <a:lnTo>
                      <a:pt x="80" y="110"/>
                    </a:lnTo>
                    <a:lnTo>
                      <a:pt x="67" y="113"/>
                    </a:lnTo>
                    <a:lnTo>
                      <a:pt x="65" y="112"/>
                    </a:lnTo>
                    <a:lnTo>
                      <a:pt x="63" y="110"/>
                    </a:lnTo>
                    <a:lnTo>
                      <a:pt x="61" y="110"/>
                    </a:lnTo>
                    <a:lnTo>
                      <a:pt x="61" y="96"/>
                    </a:lnTo>
                    <a:lnTo>
                      <a:pt x="56" y="87"/>
                    </a:lnTo>
                    <a:lnTo>
                      <a:pt x="52" y="83"/>
                    </a:lnTo>
                    <a:lnTo>
                      <a:pt x="55" y="81"/>
                    </a:lnTo>
                    <a:lnTo>
                      <a:pt x="60" y="85"/>
                    </a:lnTo>
                    <a:lnTo>
                      <a:pt x="63" y="90"/>
                    </a:lnTo>
                    <a:lnTo>
                      <a:pt x="64" y="83"/>
                    </a:lnTo>
                    <a:lnTo>
                      <a:pt x="63" y="81"/>
                    </a:lnTo>
                    <a:lnTo>
                      <a:pt x="55" y="69"/>
                    </a:lnTo>
                    <a:lnTo>
                      <a:pt x="61" y="69"/>
                    </a:lnTo>
                    <a:lnTo>
                      <a:pt x="61" y="66"/>
                    </a:lnTo>
                    <a:lnTo>
                      <a:pt x="56" y="64"/>
                    </a:lnTo>
                    <a:lnTo>
                      <a:pt x="50" y="62"/>
                    </a:lnTo>
                    <a:lnTo>
                      <a:pt x="46" y="57"/>
                    </a:lnTo>
                    <a:lnTo>
                      <a:pt x="43" y="49"/>
                    </a:lnTo>
                    <a:lnTo>
                      <a:pt x="40" y="47"/>
                    </a:lnTo>
                    <a:lnTo>
                      <a:pt x="34" y="40"/>
                    </a:lnTo>
                    <a:lnTo>
                      <a:pt x="38" y="39"/>
                    </a:lnTo>
                    <a:lnTo>
                      <a:pt x="39" y="39"/>
                    </a:lnTo>
                    <a:lnTo>
                      <a:pt x="44" y="38"/>
                    </a:lnTo>
                    <a:lnTo>
                      <a:pt x="52" y="51"/>
                    </a:lnTo>
                    <a:lnTo>
                      <a:pt x="59" y="52"/>
                    </a:lnTo>
                    <a:lnTo>
                      <a:pt x="64" y="57"/>
                    </a:lnTo>
                    <a:lnTo>
                      <a:pt x="68" y="62"/>
                    </a:lnTo>
                    <a:lnTo>
                      <a:pt x="78" y="68"/>
                    </a:lnTo>
                    <a:lnTo>
                      <a:pt x="78" y="82"/>
                    </a:lnTo>
                    <a:lnTo>
                      <a:pt x="86" y="87"/>
                    </a:lnTo>
                    <a:lnTo>
                      <a:pt x="85" y="77"/>
                    </a:lnTo>
                    <a:lnTo>
                      <a:pt x="86" y="77"/>
                    </a:lnTo>
                    <a:lnTo>
                      <a:pt x="92" y="85"/>
                    </a:lnTo>
                    <a:lnTo>
                      <a:pt x="94" y="83"/>
                    </a:lnTo>
                    <a:lnTo>
                      <a:pt x="93" y="74"/>
                    </a:lnTo>
                    <a:lnTo>
                      <a:pt x="90" y="72"/>
                    </a:lnTo>
                    <a:lnTo>
                      <a:pt x="88" y="69"/>
                    </a:lnTo>
                    <a:lnTo>
                      <a:pt x="82" y="60"/>
                    </a:lnTo>
                    <a:lnTo>
                      <a:pt x="78" y="61"/>
                    </a:lnTo>
                    <a:lnTo>
                      <a:pt x="73" y="55"/>
                    </a:lnTo>
                    <a:lnTo>
                      <a:pt x="78" y="48"/>
                    </a:lnTo>
                    <a:lnTo>
                      <a:pt x="80" y="47"/>
                    </a:lnTo>
                    <a:lnTo>
                      <a:pt x="85" y="45"/>
                    </a:lnTo>
                    <a:lnTo>
                      <a:pt x="90" y="44"/>
                    </a:lnTo>
                    <a:lnTo>
                      <a:pt x="88" y="38"/>
                    </a:lnTo>
                    <a:lnTo>
                      <a:pt x="90" y="34"/>
                    </a:lnTo>
                    <a:lnTo>
                      <a:pt x="92" y="34"/>
                    </a:lnTo>
                    <a:lnTo>
                      <a:pt x="93" y="34"/>
                    </a:lnTo>
                    <a:lnTo>
                      <a:pt x="102" y="34"/>
                    </a:lnTo>
                    <a:lnTo>
                      <a:pt x="106" y="38"/>
                    </a:lnTo>
                    <a:lnTo>
                      <a:pt x="110" y="36"/>
                    </a:lnTo>
                    <a:lnTo>
                      <a:pt x="116" y="36"/>
                    </a:lnTo>
                    <a:lnTo>
                      <a:pt x="118" y="35"/>
                    </a:lnTo>
                    <a:lnTo>
                      <a:pt x="118" y="34"/>
                    </a:lnTo>
                    <a:lnTo>
                      <a:pt x="116" y="34"/>
                    </a:lnTo>
                    <a:lnTo>
                      <a:pt x="112" y="32"/>
                    </a:lnTo>
                    <a:lnTo>
                      <a:pt x="110" y="32"/>
                    </a:lnTo>
                    <a:lnTo>
                      <a:pt x="106" y="30"/>
                    </a:lnTo>
                    <a:lnTo>
                      <a:pt x="111" y="24"/>
                    </a:lnTo>
                    <a:lnTo>
                      <a:pt x="107" y="23"/>
                    </a:lnTo>
                    <a:lnTo>
                      <a:pt x="101" y="28"/>
                    </a:lnTo>
                    <a:lnTo>
                      <a:pt x="92" y="28"/>
                    </a:lnTo>
                    <a:lnTo>
                      <a:pt x="88" y="28"/>
                    </a:lnTo>
                    <a:lnTo>
                      <a:pt x="84" y="38"/>
                    </a:lnTo>
                    <a:lnTo>
                      <a:pt x="78" y="41"/>
                    </a:lnTo>
                    <a:lnTo>
                      <a:pt x="73" y="40"/>
                    </a:lnTo>
                    <a:lnTo>
                      <a:pt x="68" y="39"/>
                    </a:lnTo>
                    <a:lnTo>
                      <a:pt x="65" y="32"/>
                    </a:lnTo>
                    <a:lnTo>
                      <a:pt x="61" y="35"/>
                    </a:lnTo>
                    <a:lnTo>
                      <a:pt x="56" y="36"/>
                    </a:lnTo>
                    <a:lnTo>
                      <a:pt x="60" y="28"/>
                    </a:lnTo>
                    <a:lnTo>
                      <a:pt x="64" y="19"/>
                    </a:lnTo>
                    <a:lnTo>
                      <a:pt x="73" y="14"/>
                    </a:lnTo>
                    <a:lnTo>
                      <a:pt x="80" y="14"/>
                    </a:lnTo>
                    <a:lnTo>
                      <a:pt x="81" y="10"/>
                    </a:lnTo>
                    <a:lnTo>
                      <a:pt x="82" y="13"/>
                    </a:lnTo>
                    <a:lnTo>
                      <a:pt x="85" y="19"/>
                    </a:lnTo>
                    <a:lnTo>
                      <a:pt x="86" y="19"/>
                    </a:lnTo>
                    <a:lnTo>
                      <a:pt x="99" y="17"/>
                    </a:lnTo>
                    <a:lnTo>
                      <a:pt x="107" y="19"/>
                    </a:lnTo>
                    <a:lnTo>
                      <a:pt x="110" y="19"/>
                    </a:lnTo>
                    <a:lnTo>
                      <a:pt x="126" y="7"/>
                    </a:lnTo>
                    <a:lnTo>
                      <a:pt x="135" y="15"/>
                    </a:lnTo>
                    <a:lnTo>
                      <a:pt x="140" y="13"/>
                    </a:lnTo>
                    <a:lnTo>
                      <a:pt x="148" y="9"/>
                    </a:lnTo>
                    <a:lnTo>
                      <a:pt x="156" y="19"/>
                    </a:lnTo>
                    <a:lnTo>
                      <a:pt x="158" y="19"/>
                    </a:lnTo>
                    <a:lnTo>
                      <a:pt x="166" y="5"/>
                    </a:lnTo>
                    <a:lnTo>
                      <a:pt x="178" y="0"/>
                    </a:lnTo>
                    <a:lnTo>
                      <a:pt x="184" y="10"/>
                    </a:lnTo>
                    <a:lnTo>
                      <a:pt x="192" y="15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7" name="Freeform 36"/>
              <p:cNvSpPr>
                <a:spLocks noEditPoints="1"/>
              </p:cNvSpPr>
              <p:nvPr/>
            </p:nvSpPr>
            <p:spPr bwMode="auto">
              <a:xfrm>
                <a:off x="1526" y="2781"/>
                <a:ext cx="482" cy="441"/>
              </a:xfrm>
              <a:custGeom>
                <a:avLst/>
                <a:gdLst>
                  <a:gd name="T0" fmla="*/ 28 w 482"/>
                  <a:gd name="T1" fmla="*/ 327 h 441"/>
                  <a:gd name="T2" fmla="*/ 40 w 482"/>
                  <a:gd name="T3" fmla="*/ 293 h 441"/>
                  <a:gd name="T4" fmla="*/ 53 w 482"/>
                  <a:gd name="T5" fmla="*/ 210 h 441"/>
                  <a:gd name="T6" fmla="*/ 109 w 482"/>
                  <a:gd name="T7" fmla="*/ 90 h 441"/>
                  <a:gd name="T8" fmla="*/ 104 w 482"/>
                  <a:gd name="T9" fmla="*/ 57 h 441"/>
                  <a:gd name="T10" fmla="*/ 148 w 482"/>
                  <a:gd name="T11" fmla="*/ 51 h 441"/>
                  <a:gd name="T12" fmla="*/ 224 w 482"/>
                  <a:gd name="T13" fmla="*/ 77 h 441"/>
                  <a:gd name="T14" fmla="*/ 271 w 482"/>
                  <a:gd name="T15" fmla="*/ 66 h 441"/>
                  <a:gd name="T16" fmla="*/ 376 w 482"/>
                  <a:gd name="T17" fmla="*/ 87 h 441"/>
                  <a:gd name="T18" fmla="*/ 434 w 482"/>
                  <a:gd name="T19" fmla="*/ 168 h 441"/>
                  <a:gd name="T20" fmla="*/ 476 w 482"/>
                  <a:gd name="T21" fmla="*/ 252 h 441"/>
                  <a:gd name="T22" fmla="*/ 440 w 482"/>
                  <a:gd name="T23" fmla="*/ 312 h 441"/>
                  <a:gd name="T24" fmla="*/ 417 w 482"/>
                  <a:gd name="T25" fmla="*/ 388 h 441"/>
                  <a:gd name="T26" fmla="*/ 307 w 482"/>
                  <a:gd name="T27" fmla="*/ 430 h 441"/>
                  <a:gd name="T28" fmla="*/ 273 w 482"/>
                  <a:gd name="T29" fmla="*/ 373 h 441"/>
                  <a:gd name="T30" fmla="*/ 219 w 482"/>
                  <a:gd name="T31" fmla="*/ 356 h 441"/>
                  <a:gd name="T32" fmla="*/ 105 w 482"/>
                  <a:gd name="T33" fmla="*/ 341 h 441"/>
                  <a:gd name="T34" fmla="*/ 50 w 482"/>
                  <a:gd name="T35" fmla="*/ 336 h 441"/>
                  <a:gd name="T36" fmla="*/ 70 w 482"/>
                  <a:gd name="T37" fmla="*/ 322 h 441"/>
                  <a:gd name="T38" fmla="*/ 74 w 482"/>
                  <a:gd name="T39" fmla="*/ 295 h 441"/>
                  <a:gd name="T40" fmla="*/ 117 w 482"/>
                  <a:gd name="T41" fmla="*/ 306 h 441"/>
                  <a:gd name="T42" fmla="*/ 152 w 482"/>
                  <a:gd name="T43" fmla="*/ 305 h 441"/>
                  <a:gd name="T44" fmla="*/ 199 w 482"/>
                  <a:gd name="T45" fmla="*/ 306 h 441"/>
                  <a:gd name="T46" fmla="*/ 226 w 482"/>
                  <a:gd name="T47" fmla="*/ 332 h 441"/>
                  <a:gd name="T48" fmla="*/ 282 w 482"/>
                  <a:gd name="T49" fmla="*/ 307 h 441"/>
                  <a:gd name="T50" fmla="*/ 278 w 482"/>
                  <a:gd name="T51" fmla="*/ 373 h 441"/>
                  <a:gd name="T52" fmla="*/ 324 w 482"/>
                  <a:gd name="T53" fmla="*/ 370 h 441"/>
                  <a:gd name="T54" fmla="*/ 337 w 482"/>
                  <a:gd name="T55" fmla="*/ 315 h 441"/>
                  <a:gd name="T56" fmla="*/ 366 w 482"/>
                  <a:gd name="T57" fmla="*/ 308 h 441"/>
                  <a:gd name="T58" fmla="*/ 351 w 482"/>
                  <a:gd name="T59" fmla="*/ 274 h 441"/>
                  <a:gd name="T60" fmla="*/ 370 w 482"/>
                  <a:gd name="T61" fmla="*/ 236 h 441"/>
                  <a:gd name="T62" fmla="*/ 353 w 482"/>
                  <a:gd name="T63" fmla="*/ 264 h 441"/>
                  <a:gd name="T64" fmla="*/ 342 w 482"/>
                  <a:gd name="T65" fmla="*/ 308 h 441"/>
                  <a:gd name="T66" fmla="*/ 304 w 482"/>
                  <a:gd name="T67" fmla="*/ 308 h 441"/>
                  <a:gd name="T68" fmla="*/ 323 w 482"/>
                  <a:gd name="T69" fmla="*/ 286 h 441"/>
                  <a:gd name="T70" fmla="*/ 258 w 482"/>
                  <a:gd name="T71" fmla="*/ 285 h 441"/>
                  <a:gd name="T72" fmla="*/ 277 w 482"/>
                  <a:gd name="T73" fmla="*/ 244 h 441"/>
                  <a:gd name="T74" fmla="*/ 248 w 482"/>
                  <a:gd name="T75" fmla="*/ 273 h 441"/>
                  <a:gd name="T76" fmla="*/ 199 w 482"/>
                  <a:gd name="T77" fmla="*/ 289 h 441"/>
                  <a:gd name="T78" fmla="*/ 158 w 482"/>
                  <a:gd name="T79" fmla="*/ 278 h 441"/>
                  <a:gd name="T80" fmla="*/ 97 w 482"/>
                  <a:gd name="T81" fmla="*/ 288 h 441"/>
                  <a:gd name="T82" fmla="*/ 65 w 482"/>
                  <a:gd name="T83" fmla="*/ 268 h 441"/>
                  <a:gd name="T84" fmla="*/ 61 w 482"/>
                  <a:gd name="T85" fmla="*/ 247 h 441"/>
                  <a:gd name="T86" fmla="*/ 125 w 482"/>
                  <a:gd name="T87" fmla="*/ 226 h 441"/>
                  <a:gd name="T88" fmla="*/ 83 w 482"/>
                  <a:gd name="T89" fmla="*/ 219 h 441"/>
                  <a:gd name="T90" fmla="*/ 72 w 482"/>
                  <a:gd name="T91" fmla="*/ 195 h 441"/>
                  <a:gd name="T92" fmla="*/ 139 w 482"/>
                  <a:gd name="T93" fmla="*/ 208 h 441"/>
                  <a:gd name="T94" fmla="*/ 144 w 482"/>
                  <a:gd name="T95" fmla="*/ 195 h 441"/>
                  <a:gd name="T96" fmla="*/ 90 w 482"/>
                  <a:gd name="T97" fmla="*/ 180 h 441"/>
                  <a:gd name="T98" fmla="*/ 67 w 482"/>
                  <a:gd name="T99" fmla="*/ 159 h 441"/>
                  <a:gd name="T100" fmla="*/ 72 w 482"/>
                  <a:gd name="T101" fmla="*/ 140 h 441"/>
                  <a:gd name="T102" fmla="*/ 103 w 482"/>
                  <a:gd name="T103" fmla="*/ 116 h 441"/>
                  <a:gd name="T104" fmla="*/ 121 w 482"/>
                  <a:gd name="T105" fmla="*/ 92 h 441"/>
                  <a:gd name="T106" fmla="*/ 163 w 482"/>
                  <a:gd name="T107" fmla="*/ 108 h 441"/>
                  <a:gd name="T108" fmla="*/ 210 w 482"/>
                  <a:gd name="T109" fmla="*/ 116 h 441"/>
                  <a:gd name="T110" fmla="*/ 264 w 482"/>
                  <a:gd name="T111" fmla="*/ 129 h 441"/>
                  <a:gd name="T112" fmla="*/ 292 w 482"/>
                  <a:gd name="T113" fmla="*/ 106 h 441"/>
                  <a:gd name="T114" fmla="*/ 211 w 482"/>
                  <a:gd name="T115" fmla="*/ 102 h 441"/>
                  <a:gd name="T116" fmla="*/ 138 w 482"/>
                  <a:gd name="T117" fmla="*/ 75 h 441"/>
                  <a:gd name="T118" fmla="*/ 138 w 482"/>
                  <a:gd name="T119" fmla="*/ 52 h 441"/>
                  <a:gd name="T120" fmla="*/ 146 w 482"/>
                  <a:gd name="T121" fmla="*/ 52 h 44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82"/>
                  <a:gd name="T184" fmla="*/ 0 h 441"/>
                  <a:gd name="T185" fmla="*/ 482 w 482"/>
                  <a:gd name="T186" fmla="*/ 441 h 441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82" h="441">
                    <a:moveTo>
                      <a:pt x="29" y="349"/>
                    </a:moveTo>
                    <a:lnTo>
                      <a:pt x="23" y="345"/>
                    </a:lnTo>
                    <a:lnTo>
                      <a:pt x="24" y="340"/>
                    </a:lnTo>
                    <a:lnTo>
                      <a:pt x="20" y="339"/>
                    </a:lnTo>
                    <a:lnTo>
                      <a:pt x="18" y="337"/>
                    </a:lnTo>
                    <a:lnTo>
                      <a:pt x="16" y="333"/>
                    </a:lnTo>
                    <a:lnTo>
                      <a:pt x="19" y="332"/>
                    </a:lnTo>
                    <a:lnTo>
                      <a:pt x="28" y="333"/>
                    </a:lnTo>
                    <a:lnTo>
                      <a:pt x="31" y="339"/>
                    </a:lnTo>
                    <a:lnTo>
                      <a:pt x="29" y="349"/>
                    </a:lnTo>
                    <a:close/>
                    <a:moveTo>
                      <a:pt x="42" y="340"/>
                    </a:moveTo>
                    <a:lnTo>
                      <a:pt x="42" y="352"/>
                    </a:lnTo>
                    <a:lnTo>
                      <a:pt x="36" y="350"/>
                    </a:lnTo>
                    <a:lnTo>
                      <a:pt x="33" y="339"/>
                    </a:lnTo>
                    <a:lnTo>
                      <a:pt x="28" y="327"/>
                    </a:lnTo>
                    <a:lnTo>
                      <a:pt x="41" y="328"/>
                    </a:lnTo>
                    <a:lnTo>
                      <a:pt x="42" y="340"/>
                    </a:lnTo>
                    <a:close/>
                    <a:moveTo>
                      <a:pt x="15" y="299"/>
                    </a:moveTo>
                    <a:lnTo>
                      <a:pt x="10" y="308"/>
                    </a:lnTo>
                    <a:lnTo>
                      <a:pt x="4" y="306"/>
                    </a:lnTo>
                    <a:lnTo>
                      <a:pt x="0" y="297"/>
                    </a:lnTo>
                    <a:lnTo>
                      <a:pt x="7" y="285"/>
                    </a:lnTo>
                    <a:lnTo>
                      <a:pt x="12" y="286"/>
                    </a:lnTo>
                    <a:lnTo>
                      <a:pt x="11" y="294"/>
                    </a:lnTo>
                    <a:lnTo>
                      <a:pt x="14" y="297"/>
                    </a:lnTo>
                    <a:lnTo>
                      <a:pt x="15" y="299"/>
                    </a:lnTo>
                    <a:close/>
                    <a:moveTo>
                      <a:pt x="54" y="265"/>
                    </a:moveTo>
                    <a:lnTo>
                      <a:pt x="52" y="282"/>
                    </a:lnTo>
                    <a:lnTo>
                      <a:pt x="44" y="289"/>
                    </a:lnTo>
                    <a:lnTo>
                      <a:pt x="40" y="293"/>
                    </a:lnTo>
                    <a:lnTo>
                      <a:pt x="37" y="284"/>
                    </a:lnTo>
                    <a:lnTo>
                      <a:pt x="27" y="291"/>
                    </a:lnTo>
                    <a:lnTo>
                      <a:pt x="18" y="299"/>
                    </a:lnTo>
                    <a:lnTo>
                      <a:pt x="18" y="284"/>
                    </a:lnTo>
                    <a:lnTo>
                      <a:pt x="28" y="278"/>
                    </a:lnTo>
                    <a:lnTo>
                      <a:pt x="29" y="268"/>
                    </a:lnTo>
                    <a:lnTo>
                      <a:pt x="33" y="265"/>
                    </a:lnTo>
                    <a:lnTo>
                      <a:pt x="38" y="273"/>
                    </a:lnTo>
                    <a:lnTo>
                      <a:pt x="40" y="253"/>
                    </a:lnTo>
                    <a:lnTo>
                      <a:pt x="54" y="261"/>
                    </a:lnTo>
                    <a:lnTo>
                      <a:pt x="54" y="265"/>
                    </a:lnTo>
                    <a:close/>
                    <a:moveTo>
                      <a:pt x="61" y="225"/>
                    </a:moveTo>
                    <a:lnTo>
                      <a:pt x="54" y="229"/>
                    </a:lnTo>
                    <a:lnTo>
                      <a:pt x="45" y="218"/>
                    </a:lnTo>
                    <a:lnTo>
                      <a:pt x="53" y="210"/>
                    </a:lnTo>
                    <a:lnTo>
                      <a:pt x="61" y="213"/>
                    </a:lnTo>
                    <a:lnTo>
                      <a:pt x="62" y="223"/>
                    </a:lnTo>
                    <a:lnTo>
                      <a:pt x="61" y="225"/>
                    </a:lnTo>
                    <a:close/>
                    <a:moveTo>
                      <a:pt x="59" y="138"/>
                    </a:moveTo>
                    <a:lnTo>
                      <a:pt x="53" y="138"/>
                    </a:lnTo>
                    <a:lnTo>
                      <a:pt x="54" y="127"/>
                    </a:lnTo>
                    <a:lnTo>
                      <a:pt x="62" y="123"/>
                    </a:lnTo>
                    <a:lnTo>
                      <a:pt x="61" y="136"/>
                    </a:lnTo>
                    <a:lnTo>
                      <a:pt x="59" y="138"/>
                    </a:lnTo>
                    <a:close/>
                    <a:moveTo>
                      <a:pt x="63" y="107"/>
                    </a:moveTo>
                    <a:lnTo>
                      <a:pt x="57" y="112"/>
                    </a:lnTo>
                    <a:lnTo>
                      <a:pt x="52" y="100"/>
                    </a:lnTo>
                    <a:lnTo>
                      <a:pt x="61" y="99"/>
                    </a:lnTo>
                    <a:lnTo>
                      <a:pt x="63" y="107"/>
                    </a:lnTo>
                    <a:close/>
                    <a:moveTo>
                      <a:pt x="109" y="90"/>
                    </a:moveTo>
                    <a:lnTo>
                      <a:pt x="109" y="98"/>
                    </a:lnTo>
                    <a:lnTo>
                      <a:pt x="95" y="98"/>
                    </a:lnTo>
                    <a:lnTo>
                      <a:pt x="74" y="108"/>
                    </a:lnTo>
                    <a:lnTo>
                      <a:pt x="67" y="99"/>
                    </a:lnTo>
                    <a:lnTo>
                      <a:pt x="76" y="92"/>
                    </a:lnTo>
                    <a:lnTo>
                      <a:pt x="59" y="85"/>
                    </a:lnTo>
                    <a:lnTo>
                      <a:pt x="71" y="81"/>
                    </a:lnTo>
                    <a:lnTo>
                      <a:pt x="67" y="75"/>
                    </a:lnTo>
                    <a:lnTo>
                      <a:pt x="75" y="73"/>
                    </a:lnTo>
                    <a:lnTo>
                      <a:pt x="91" y="86"/>
                    </a:lnTo>
                    <a:lnTo>
                      <a:pt x="109" y="90"/>
                    </a:lnTo>
                    <a:close/>
                    <a:moveTo>
                      <a:pt x="93" y="41"/>
                    </a:moveTo>
                    <a:lnTo>
                      <a:pt x="97" y="48"/>
                    </a:lnTo>
                    <a:lnTo>
                      <a:pt x="104" y="45"/>
                    </a:lnTo>
                    <a:lnTo>
                      <a:pt x="104" y="57"/>
                    </a:lnTo>
                    <a:lnTo>
                      <a:pt x="99" y="66"/>
                    </a:lnTo>
                    <a:lnTo>
                      <a:pt x="96" y="69"/>
                    </a:lnTo>
                    <a:lnTo>
                      <a:pt x="93" y="72"/>
                    </a:lnTo>
                    <a:lnTo>
                      <a:pt x="91" y="72"/>
                    </a:lnTo>
                    <a:lnTo>
                      <a:pt x="87" y="69"/>
                    </a:lnTo>
                    <a:lnTo>
                      <a:pt x="84" y="65"/>
                    </a:lnTo>
                    <a:lnTo>
                      <a:pt x="86" y="61"/>
                    </a:lnTo>
                    <a:lnTo>
                      <a:pt x="88" y="60"/>
                    </a:lnTo>
                    <a:lnTo>
                      <a:pt x="90" y="51"/>
                    </a:lnTo>
                    <a:lnTo>
                      <a:pt x="83" y="51"/>
                    </a:lnTo>
                    <a:lnTo>
                      <a:pt x="87" y="40"/>
                    </a:lnTo>
                    <a:lnTo>
                      <a:pt x="93" y="41"/>
                    </a:lnTo>
                    <a:close/>
                    <a:moveTo>
                      <a:pt x="146" y="52"/>
                    </a:moveTo>
                    <a:lnTo>
                      <a:pt x="146" y="53"/>
                    </a:lnTo>
                    <a:lnTo>
                      <a:pt x="148" y="51"/>
                    </a:lnTo>
                    <a:lnTo>
                      <a:pt x="148" y="57"/>
                    </a:lnTo>
                    <a:lnTo>
                      <a:pt x="146" y="58"/>
                    </a:lnTo>
                    <a:lnTo>
                      <a:pt x="139" y="65"/>
                    </a:lnTo>
                    <a:lnTo>
                      <a:pt x="143" y="62"/>
                    </a:lnTo>
                    <a:lnTo>
                      <a:pt x="147" y="66"/>
                    </a:lnTo>
                    <a:lnTo>
                      <a:pt x="151" y="69"/>
                    </a:lnTo>
                    <a:lnTo>
                      <a:pt x="171" y="70"/>
                    </a:lnTo>
                    <a:lnTo>
                      <a:pt x="175" y="68"/>
                    </a:lnTo>
                    <a:lnTo>
                      <a:pt x="184" y="73"/>
                    </a:lnTo>
                    <a:lnTo>
                      <a:pt x="205" y="69"/>
                    </a:lnTo>
                    <a:lnTo>
                      <a:pt x="206" y="72"/>
                    </a:lnTo>
                    <a:lnTo>
                      <a:pt x="210" y="77"/>
                    </a:lnTo>
                    <a:lnTo>
                      <a:pt x="211" y="79"/>
                    </a:lnTo>
                    <a:lnTo>
                      <a:pt x="223" y="77"/>
                    </a:lnTo>
                    <a:lnTo>
                      <a:pt x="224" y="77"/>
                    </a:lnTo>
                    <a:lnTo>
                      <a:pt x="226" y="77"/>
                    </a:lnTo>
                    <a:lnTo>
                      <a:pt x="226" y="74"/>
                    </a:lnTo>
                    <a:lnTo>
                      <a:pt x="224" y="73"/>
                    </a:lnTo>
                    <a:lnTo>
                      <a:pt x="226" y="73"/>
                    </a:lnTo>
                    <a:lnTo>
                      <a:pt x="232" y="68"/>
                    </a:lnTo>
                    <a:lnTo>
                      <a:pt x="241" y="70"/>
                    </a:lnTo>
                    <a:lnTo>
                      <a:pt x="239" y="73"/>
                    </a:lnTo>
                    <a:lnTo>
                      <a:pt x="237" y="74"/>
                    </a:lnTo>
                    <a:lnTo>
                      <a:pt x="244" y="81"/>
                    </a:lnTo>
                    <a:lnTo>
                      <a:pt x="247" y="83"/>
                    </a:lnTo>
                    <a:lnTo>
                      <a:pt x="256" y="79"/>
                    </a:lnTo>
                    <a:lnTo>
                      <a:pt x="258" y="78"/>
                    </a:lnTo>
                    <a:lnTo>
                      <a:pt x="261" y="70"/>
                    </a:lnTo>
                    <a:lnTo>
                      <a:pt x="271" y="72"/>
                    </a:lnTo>
                    <a:lnTo>
                      <a:pt x="271" y="66"/>
                    </a:lnTo>
                    <a:lnTo>
                      <a:pt x="277" y="62"/>
                    </a:lnTo>
                    <a:lnTo>
                      <a:pt x="287" y="64"/>
                    </a:lnTo>
                    <a:lnTo>
                      <a:pt x="292" y="60"/>
                    </a:lnTo>
                    <a:lnTo>
                      <a:pt x="296" y="66"/>
                    </a:lnTo>
                    <a:lnTo>
                      <a:pt x="299" y="73"/>
                    </a:lnTo>
                    <a:lnTo>
                      <a:pt x="302" y="79"/>
                    </a:lnTo>
                    <a:lnTo>
                      <a:pt x="307" y="89"/>
                    </a:lnTo>
                    <a:lnTo>
                      <a:pt x="312" y="91"/>
                    </a:lnTo>
                    <a:lnTo>
                      <a:pt x="326" y="86"/>
                    </a:lnTo>
                    <a:lnTo>
                      <a:pt x="338" y="89"/>
                    </a:lnTo>
                    <a:lnTo>
                      <a:pt x="342" y="82"/>
                    </a:lnTo>
                    <a:lnTo>
                      <a:pt x="354" y="83"/>
                    </a:lnTo>
                    <a:lnTo>
                      <a:pt x="363" y="78"/>
                    </a:lnTo>
                    <a:lnTo>
                      <a:pt x="363" y="82"/>
                    </a:lnTo>
                    <a:lnTo>
                      <a:pt x="376" y="87"/>
                    </a:lnTo>
                    <a:lnTo>
                      <a:pt x="379" y="90"/>
                    </a:lnTo>
                    <a:lnTo>
                      <a:pt x="381" y="91"/>
                    </a:lnTo>
                    <a:lnTo>
                      <a:pt x="380" y="103"/>
                    </a:lnTo>
                    <a:lnTo>
                      <a:pt x="380" y="115"/>
                    </a:lnTo>
                    <a:lnTo>
                      <a:pt x="380" y="116"/>
                    </a:lnTo>
                    <a:lnTo>
                      <a:pt x="380" y="121"/>
                    </a:lnTo>
                    <a:lnTo>
                      <a:pt x="380" y="128"/>
                    </a:lnTo>
                    <a:lnTo>
                      <a:pt x="380" y="129"/>
                    </a:lnTo>
                    <a:lnTo>
                      <a:pt x="389" y="155"/>
                    </a:lnTo>
                    <a:lnTo>
                      <a:pt x="388" y="163"/>
                    </a:lnTo>
                    <a:lnTo>
                      <a:pt x="404" y="162"/>
                    </a:lnTo>
                    <a:lnTo>
                      <a:pt x="413" y="161"/>
                    </a:lnTo>
                    <a:lnTo>
                      <a:pt x="419" y="159"/>
                    </a:lnTo>
                    <a:lnTo>
                      <a:pt x="429" y="166"/>
                    </a:lnTo>
                    <a:lnTo>
                      <a:pt x="434" y="168"/>
                    </a:lnTo>
                    <a:lnTo>
                      <a:pt x="438" y="171"/>
                    </a:lnTo>
                    <a:lnTo>
                      <a:pt x="435" y="181"/>
                    </a:lnTo>
                    <a:lnTo>
                      <a:pt x="434" y="191"/>
                    </a:lnTo>
                    <a:lnTo>
                      <a:pt x="438" y="214"/>
                    </a:lnTo>
                    <a:lnTo>
                      <a:pt x="438" y="216"/>
                    </a:lnTo>
                    <a:lnTo>
                      <a:pt x="443" y="218"/>
                    </a:lnTo>
                    <a:lnTo>
                      <a:pt x="459" y="226"/>
                    </a:lnTo>
                    <a:lnTo>
                      <a:pt x="460" y="225"/>
                    </a:lnTo>
                    <a:lnTo>
                      <a:pt x="464" y="223"/>
                    </a:lnTo>
                    <a:lnTo>
                      <a:pt x="468" y="221"/>
                    </a:lnTo>
                    <a:lnTo>
                      <a:pt x="469" y="221"/>
                    </a:lnTo>
                    <a:lnTo>
                      <a:pt x="477" y="225"/>
                    </a:lnTo>
                    <a:lnTo>
                      <a:pt x="482" y="246"/>
                    </a:lnTo>
                    <a:lnTo>
                      <a:pt x="480" y="248"/>
                    </a:lnTo>
                    <a:lnTo>
                      <a:pt x="476" y="252"/>
                    </a:lnTo>
                    <a:lnTo>
                      <a:pt x="465" y="250"/>
                    </a:lnTo>
                    <a:lnTo>
                      <a:pt x="460" y="252"/>
                    </a:lnTo>
                    <a:lnTo>
                      <a:pt x="459" y="259"/>
                    </a:lnTo>
                    <a:lnTo>
                      <a:pt x="459" y="267"/>
                    </a:lnTo>
                    <a:lnTo>
                      <a:pt x="464" y="272"/>
                    </a:lnTo>
                    <a:lnTo>
                      <a:pt x="469" y="276"/>
                    </a:lnTo>
                    <a:lnTo>
                      <a:pt x="468" y="281"/>
                    </a:lnTo>
                    <a:lnTo>
                      <a:pt x="463" y="285"/>
                    </a:lnTo>
                    <a:lnTo>
                      <a:pt x="455" y="290"/>
                    </a:lnTo>
                    <a:lnTo>
                      <a:pt x="452" y="291"/>
                    </a:lnTo>
                    <a:lnTo>
                      <a:pt x="452" y="293"/>
                    </a:lnTo>
                    <a:lnTo>
                      <a:pt x="442" y="302"/>
                    </a:lnTo>
                    <a:lnTo>
                      <a:pt x="436" y="301"/>
                    </a:lnTo>
                    <a:lnTo>
                      <a:pt x="442" y="305"/>
                    </a:lnTo>
                    <a:lnTo>
                      <a:pt x="440" y="312"/>
                    </a:lnTo>
                    <a:lnTo>
                      <a:pt x="439" y="315"/>
                    </a:lnTo>
                    <a:lnTo>
                      <a:pt x="443" y="316"/>
                    </a:lnTo>
                    <a:lnTo>
                      <a:pt x="444" y="319"/>
                    </a:lnTo>
                    <a:lnTo>
                      <a:pt x="444" y="322"/>
                    </a:lnTo>
                    <a:lnTo>
                      <a:pt x="448" y="335"/>
                    </a:lnTo>
                    <a:lnTo>
                      <a:pt x="463" y="346"/>
                    </a:lnTo>
                    <a:lnTo>
                      <a:pt x="457" y="350"/>
                    </a:lnTo>
                    <a:lnTo>
                      <a:pt x="465" y="357"/>
                    </a:lnTo>
                    <a:lnTo>
                      <a:pt x="461" y="363"/>
                    </a:lnTo>
                    <a:lnTo>
                      <a:pt x="457" y="363"/>
                    </a:lnTo>
                    <a:lnTo>
                      <a:pt x="456" y="374"/>
                    </a:lnTo>
                    <a:lnTo>
                      <a:pt x="448" y="369"/>
                    </a:lnTo>
                    <a:lnTo>
                      <a:pt x="447" y="370"/>
                    </a:lnTo>
                    <a:lnTo>
                      <a:pt x="431" y="391"/>
                    </a:lnTo>
                    <a:lnTo>
                      <a:pt x="417" y="388"/>
                    </a:lnTo>
                    <a:lnTo>
                      <a:pt x="410" y="380"/>
                    </a:lnTo>
                    <a:lnTo>
                      <a:pt x="400" y="387"/>
                    </a:lnTo>
                    <a:lnTo>
                      <a:pt x="396" y="394"/>
                    </a:lnTo>
                    <a:lnTo>
                      <a:pt x="392" y="400"/>
                    </a:lnTo>
                    <a:lnTo>
                      <a:pt x="384" y="413"/>
                    </a:lnTo>
                    <a:lnTo>
                      <a:pt x="387" y="421"/>
                    </a:lnTo>
                    <a:lnTo>
                      <a:pt x="383" y="426"/>
                    </a:lnTo>
                    <a:lnTo>
                      <a:pt x="371" y="424"/>
                    </a:lnTo>
                    <a:lnTo>
                      <a:pt x="367" y="428"/>
                    </a:lnTo>
                    <a:lnTo>
                      <a:pt x="364" y="429"/>
                    </a:lnTo>
                    <a:lnTo>
                      <a:pt x="350" y="441"/>
                    </a:lnTo>
                    <a:lnTo>
                      <a:pt x="345" y="438"/>
                    </a:lnTo>
                    <a:lnTo>
                      <a:pt x="320" y="430"/>
                    </a:lnTo>
                    <a:lnTo>
                      <a:pt x="317" y="430"/>
                    </a:lnTo>
                    <a:lnTo>
                      <a:pt x="307" y="430"/>
                    </a:lnTo>
                    <a:lnTo>
                      <a:pt x="303" y="426"/>
                    </a:lnTo>
                    <a:lnTo>
                      <a:pt x="290" y="422"/>
                    </a:lnTo>
                    <a:lnTo>
                      <a:pt x="290" y="416"/>
                    </a:lnTo>
                    <a:lnTo>
                      <a:pt x="291" y="408"/>
                    </a:lnTo>
                    <a:lnTo>
                      <a:pt x="277" y="407"/>
                    </a:lnTo>
                    <a:lnTo>
                      <a:pt x="279" y="391"/>
                    </a:lnTo>
                    <a:lnTo>
                      <a:pt x="286" y="392"/>
                    </a:lnTo>
                    <a:lnTo>
                      <a:pt x="288" y="388"/>
                    </a:lnTo>
                    <a:lnTo>
                      <a:pt x="278" y="383"/>
                    </a:lnTo>
                    <a:lnTo>
                      <a:pt x="273" y="387"/>
                    </a:lnTo>
                    <a:lnTo>
                      <a:pt x="262" y="387"/>
                    </a:lnTo>
                    <a:lnTo>
                      <a:pt x="261" y="384"/>
                    </a:lnTo>
                    <a:lnTo>
                      <a:pt x="260" y="382"/>
                    </a:lnTo>
                    <a:lnTo>
                      <a:pt x="262" y="379"/>
                    </a:lnTo>
                    <a:lnTo>
                      <a:pt x="273" y="373"/>
                    </a:lnTo>
                    <a:lnTo>
                      <a:pt x="274" y="371"/>
                    </a:lnTo>
                    <a:lnTo>
                      <a:pt x="273" y="365"/>
                    </a:lnTo>
                    <a:lnTo>
                      <a:pt x="265" y="367"/>
                    </a:lnTo>
                    <a:lnTo>
                      <a:pt x="266" y="361"/>
                    </a:lnTo>
                    <a:lnTo>
                      <a:pt x="262" y="362"/>
                    </a:lnTo>
                    <a:lnTo>
                      <a:pt x="260" y="354"/>
                    </a:lnTo>
                    <a:lnTo>
                      <a:pt x="254" y="353"/>
                    </a:lnTo>
                    <a:lnTo>
                      <a:pt x="254" y="361"/>
                    </a:lnTo>
                    <a:lnTo>
                      <a:pt x="237" y="369"/>
                    </a:lnTo>
                    <a:lnTo>
                      <a:pt x="234" y="363"/>
                    </a:lnTo>
                    <a:lnTo>
                      <a:pt x="235" y="360"/>
                    </a:lnTo>
                    <a:lnTo>
                      <a:pt x="232" y="353"/>
                    </a:lnTo>
                    <a:lnTo>
                      <a:pt x="227" y="358"/>
                    </a:lnTo>
                    <a:lnTo>
                      <a:pt x="226" y="358"/>
                    </a:lnTo>
                    <a:lnTo>
                      <a:pt x="219" y="356"/>
                    </a:lnTo>
                    <a:lnTo>
                      <a:pt x="207" y="367"/>
                    </a:lnTo>
                    <a:lnTo>
                      <a:pt x="196" y="357"/>
                    </a:lnTo>
                    <a:lnTo>
                      <a:pt x="188" y="349"/>
                    </a:lnTo>
                    <a:lnTo>
                      <a:pt x="190" y="337"/>
                    </a:lnTo>
                    <a:lnTo>
                      <a:pt x="182" y="332"/>
                    </a:lnTo>
                    <a:lnTo>
                      <a:pt x="176" y="322"/>
                    </a:lnTo>
                    <a:lnTo>
                      <a:pt x="164" y="327"/>
                    </a:lnTo>
                    <a:lnTo>
                      <a:pt x="156" y="341"/>
                    </a:lnTo>
                    <a:lnTo>
                      <a:pt x="154" y="341"/>
                    </a:lnTo>
                    <a:lnTo>
                      <a:pt x="146" y="331"/>
                    </a:lnTo>
                    <a:lnTo>
                      <a:pt x="138" y="335"/>
                    </a:lnTo>
                    <a:lnTo>
                      <a:pt x="133" y="337"/>
                    </a:lnTo>
                    <a:lnTo>
                      <a:pt x="124" y="329"/>
                    </a:lnTo>
                    <a:lnTo>
                      <a:pt x="108" y="341"/>
                    </a:lnTo>
                    <a:lnTo>
                      <a:pt x="105" y="341"/>
                    </a:lnTo>
                    <a:lnTo>
                      <a:pt x="97" y="339"/>
                    </a:lnTo>
                    <a:lnTo>
                      <a:pt x="84" y="341"/>
                    </a:lnTo>
                    <a:lnTo>
                      <a:pt x="83" y="341"/>
                    </a:lnTo>
                    <a:lnTo>
                      <a:pt x="80" y="335"/>
                    </a:lnTo>
                    <a:lnTo>
                      <a:pt x="79" y="332"/>
                    </a:lnTo>
                    <a:lnTo>
                      <a:pt x="78" y="336"/>
                    </a:lnTo>
                    <a:lnTo>
                      <a:pt x="71" y="336"/>
                    </a:lnTo>
                    <a:lnTo>
                      <a:pt x="62" y="341"/>
                    </a:lnTo>
                    <a:lnTo>
                      <a:pt x="58" y="350"/>
                    </a:lnTo>
                    <a:lnTo>
                      <a:pt x="54" y="358"/>
                    </a:lnTo>
                    <a:lnTo>
                      <a:pt x="53" y="358"/>
                    </a:lnTo>
                    <a:lnTo>
                      <a:pt x="48" y="354"/>
                    </a:lnTo>
                    <a:lnTo>
                      <a:pt x="48" y="353"/>
                    </a:lnTo>
                    <a:lnTo>
                      <a:pt x="49" y="346"/>
                    </a:lnTo>
                    <a:lnTo>
                      <a:pt x="50" y="336"/>
                    </a:lnTo>
                    <a:lnTo>
                      <a:pt x="46" y="328"/>
                    </a:lnTo>
                    <a:lnTo>
                      <a:pt x="46" y="323"/>
                    </a:lnTo>
                    <a:lnTo>
                      <a:pt x="57" y="328"/>
                    </a:lnTo>
                    <a:lnTo>
                      <a:pt x="58" y="332"/>
                    </a:lnTo>
                    <a:lnTo>
                      <a:pt x="59" y="331"/>
                    </a:lnTo>
                    <a:lnTo>
                      <a:pt x="61" y="331"/>
                    </a:lnTo>
                    <a:lnTo>
                      <a:pt x="61" y="328"/>
                    </a:lnTo>
                    <a:lnTo>
                      <a:pt x="61" y="325"/>
                    </a:lnTo>
                    <a:lnTo>
                      <a:pt x="65" y="325"/>
                    </a:lnTo>
                    <a:lnTo>
                      <a:pt x="66" y="325"/>
                    </a:lnTo>
                    <a:lnTo>
                      <a:pt x="76" y="325"/>
                    </a:lnTo>
                    <a:lnTo>
                      <a:pt x="76" y="323"/>
                    </a:lnTo>
                    <a:lnTo>
                      <a:pt x="71" y="323"/>
                    </a:lnTo>
                    <a:lnTo>
                      <a:pt x="71" y="322"/>
                    </a:lnTo>
                    <a:lnTo>
                      <a:pt x="70" y="322"/>
                    </a:lnTo>
                    <a:lnTo>
                      <a:pt x="69" y="319"/>
                    </a:lnTo>
                    <a:lnTo>
                      <a:pt x="69" y="318"/>
                    </a:lnTo>
                    <a:lnTo>
                      <a:pt x="67" y="316"/>
                    </a:lnTo>
                    <a:lnTo>
                      <a:pt x="58" y="318"/>
                    </a:lnTo>
                    <a:lnTo>
                      <a:pt x="54" y="320"/>
                    </a:lnTo>
                    <a:lnTo>
                      <a:pt x="52" y="319"/>
                    </a:lnTo>
                    <a:lnTo>
                      <a:pt x="52" y="316"/>
                    </a:lnTo>
                    <a:lnTo>
                      <a:pt x="53" y="306"/>
                    </a:lnTo>
                    <a:lnTo>
                      <a:pt x="52" y="302"/>
                    </a:lnTo>
                    <a:lnTo>
                      <a:pt x="52" y="301"/>
                    </a:lnTo>
                    <a:lnTo>
                      <a:pt x="55" y="297"/>
                    </a:lnTo>
                    <a:lnTo>
                      <a:pt x="58" y="297"/>
                    </a:lnTo>
                    <a:lnTo>
                      <a:pt x="70" y="293"/>
                    </a:lnTo>
                    <a:lnTo>
                      <a:pt x="71" y="294"/>
                    </a:lnTo>
                    <a:lnTo>
                      <a:pt x="74" y="295"/>
                    </a:lnTo>
                    <a:lnTo>
                      <a:pt x="82" y="299"/>
                    </a:lnTo>
                    <a:lnTo>
                      <a:pt x="83" y="301"/>
                    </a:lnTo>
                    <a:lnTo>
                      <a:pt x="84" y="302"/>
                    </a:lnTo>
                    <a:lnTo>
                      <a:pt x="87" y="303"/>
                    </a:lnTo>
                    <a:lnTo>
                      <a:pt x="90" y="310"/>
                    </a:lnTo>
                    <a:lnTo>
                      <a:pt x="100" y="314"/>
                    </a:lnTo>
                    <a:lnTo>
                      <a:pt x="105" y="312"/>
                    </a:lnTo>
                    <a:lnTo>
                      <a:pt x="105" y="315"/>
                    </a:lnTo>
                    <a:lnTo>
                      <a:pt x="105" y="322"/>
                    </a:lnTo>
                    <a:lnTo>
                      <a:pt x="107" y="322"/>
                    </a:lnTo>
                    <a:lnTo>
                      <a:pt x="108" y="322"/>
                    </a:lnTo>
                    <a:lnTo>
                      <a:pt x="110" y="312"/>
                    </a:lnTo>
                    <a:lnTo>
                      <a:pt x="110" y="307"/>
                    </a:lnTo>
                    <a:lnTo>
                      <a:pt x="112" y="307"/>
                    </a:lnTo>
                    <a:lnTo>
                      <a:pt x="117" y="306"/>
                    </a:lnTo>
                    <a:lnTo>
                      <a:pt x="120" y="305"/>
                    </a:lnTo>
                    <a:lnTo>
                      <a:pt x="124" y="303"/>
                    </a:lnTo>
                    <a:lnTo>
                      <a:pt x="125" y="303"/>
                    </a:lnTo>
                    <a:lnTo>
                      <a:pt x="129" y="306"/>
                    </a:lnTo>
                    <a:lnTo>
                      <a:pt x="130" y="307"/>
                    </a:lnTo>
                    <a:lnTo>
                      <a:pt x="133" y="306"/>
                    </a:lnTo>
                    <a:lnTo>
                      <a:pt x="131" y="305"/>
                    </a:lnTo>
                    <a:lnTo>
                      <a:pt x="130" y="302"/>
                    </a:lnTo>
                    <a:lnTo>
                      <a:pt x="134" y="297"/>
                    </a:lnTo>
                    <a:lnTo>
                      <a:pt x="138" y="299"/>
                    </a:lnTo>
                    <a:lnTo>
                      <a:pt x="139" y="299"/>
                    </a:lnTo>
                    <a:lnTo>
                      <a:pt x="148" y="298"/>
                    </a:lnTo>
                    <a:lnTo>
                      <a:pt x="150" y="295"/>
                    </a:lnTo>
                    <a:lnTo>
                      <a:pt x="154" y="297"/>
                    </a:lnTo>
                    <a:lnTo>
                      <a:pt x="152" y="305"/>
                    </a:lnTo>
                    <a:lnTo>
                      <a:pt x="150" y="308"/>
                    </a:lnTo>
                    <a:lnTo>
                      <a:pt x="150" y="311"/>
                    </a:lnTo>
                    <a:lnTo>
                      <a:pt x="154" y="310"/>
                    </a:lnTo>
                    <a:lnTo>
                      <a:pt x="156" y="305"/>
                    </a:lnTo>
                    <a:lnTo>
                      <a:pt x="159" y="303"/>
                    </a:lnTo>
                    <a:lnTo>
                      <a:pt x="160" y="303"/>
                    </a:lnTo>
                    <a:lnTo>
                      <a:pt x="160" y="299"/>
                    </a:lnTo>
                    <a:lnTo>
                      <a:pt x="164" y="294"/>
                    </a:lnTo>
                    <a:lnTo>
                      <a:pt x="175" y="297"/>
                    </a:lnTo>
                    <a:lnTo>
                      <a:pt x="176" y="298"/>
                    </a:lnTo>
                    <a:lnTo>
                      <a:pt x="182" y="303"/>
                    </a:lnTo>
                    <a:lnTo>
                      <a:pt x="185" y="303"/>
                    </a:lnTo>
                    <a:lnTo>
                      <a:pt x="194" y="303"/>
                    </a:lnTo>
                    <a:lnTo>
                      <a:pt x="197" y="305"/>
                    </a:lnTo>
                    <a:lnTo>
                      <a:pt x="199" y="306"/>
                    </a:lnTo>
                    <a:lnTo>
                      <a:pt x="205" y="308"/>
                    </a:lnTo>
                    <a:lnTo>
                      <a:pt x="209" y="308"/>
                    </a:lnTo>
                    <a:lnTo>
                      <a:pt x="214" y="310"/>
                    </a:lnTo>
                    <a:lnTo>
                      <a:pt x="215" y="315"/>
                    </a:lnTo>
                    <a:lnTo>
                      <a:pt x="214" y="318"/>
                    </a:lnTo>
                    <a:lnTo>
                      <a:pt x="211" y="322"/>
                    </a:lnTo>
                    <a:lnTo>
                      <a:pt x="210" y="323"/>
                    </a:lnTo>
                    <a:lnTo>
                      <a:pt x="213" y="325"/>
                    </a:lnTo>
                    <a:lnTo>
                      <a:pt x="216" y="322"/>
                    </a:lnTo>
                    <a:lnTo>
                      <a:pt x="218" y="319"/>
                    </a:lnTo>
                    <a:lnTo>
                      <a:pt x="226" y="320"/>
                    </a:lnTo>
                    <a:lnTo>
                      <a:pt x="224" y="322"/>
                    </a:lnTo>
                    <a:lnTo>
                      <a:pt x="220" y="331"/>
                    </a:lnTo>
                    <a:lnTo>
                      <a:pt x="224" y="333"/>
                    </a:lnTo>
                    <a:lnTo>
                      <a:pt x="226" y="332"/>
                    </a:lnTo>
                    <a:lnTo>
                      <a:pt x="230" y="327"/>
                    </a:lnTo>
                    <a:lnTo>
                      <a:pt x="231" y="322"/>
                    </a:lnTo>
                    <a:lnTo>
                      <a:pt x="239" y="318"/>
                    </a:lnTo>
                    <a:lnTo>
                      <a:pt x="245" y="312"/>
                    </a:lnTo>
                    <a:lnTo>
                      <a:pt x="249" y="315"/>
                    </a:lnTo>
                    <a:lnTo>
                      <a:pt x="251" y="318"/>
                    </a:lnTo>
                    <a:lnTo>
                      <a:pt x="252" y="314"/>
                    </a:lnTo>
                    <a:lnTo>
                      <a:pt x="258" y="299"/>
                    </a:lnTo>
                    <a:lnTo>
                      <a:pt x="260" y="297"/>
                    </a:lnTo>
                    <a:lnTo>
                      <a:pt x="262" y="299"/>
                    </a:lnTo>
                    <a:lnTo>
                      <a:pt x="269" y="305"/>
                    </a:lnTo>
                    <a:lnTo>
                      <a:pt x="271" y="306"/>
                    </a:lnTo>
                    <a:lnTo>
                      <a:pt x="274" y="306"/>
                    </a:lnTo>
                    <a:lnTo>
                      <a:pt x="277" y="306"/>
                    </a:lnTo>
                    <a:lnTo>
                      <a:pt x="282" y="307"/>
                    </a:lnTo>
                    <a:lnTo>
                      <a:pt x="287" y="314"/>
                    </a:lnTo>
                    <a:lnTo>
                      <a:pt x="286" y="320"/>
                    </a:lnTo>
                    <a:lnTo>
                      <a:pt x="287" y="322"/>
                    </a:lnTo>
                    <a:lnTo>
                      <a:pt x="290" y="327"/>
                    </a:lnTo>
                    <a:lnTo>
                      <a:pt x="295" y="327"/>
                    </a:lnTo>
                    <a:lnTo>
                      <a:pt x="296" y="327"/>
                    </a:lnTo>
                    <a:lnTo>
                      <a:pt x="299" y="327"/>
                    </a:lnTo>
                    <a:lnTo>
                      <a:pt x="300" y="335"/>
                    </a:lnTo>
                    <a:lnTo>
                      <a:pt x="302" y="340"/>
                    </a:lnTo>
                    <a:lnTo>
                      <a:pt x="302" y="341"/>
                    </a:lnTo>
                    <a:lnTo>
                      <a:pt x="302" y="348"/>
                    </a:lnTo>
                    <a:lnTo>
                      <a:pt x="298" y="352"/>
                    </a:lnTo>
                    <a:lnTo>
                      <a:pt x="286" y="358"/>
                    </a:lnTo>
                    <a:lnTo>
                      <a:pt x="282" y="362"/>
                    </a:lnTo>
                    <a:lnTo>
                      <a:pt x="278" y="373"/>
                    </a:lnTo>
                    <a:lnTo>
                      <a:pt x="282" y="371"/>
                    </a:lnTo>
                    <a:lnTo>
                      <a:pt x="285" y="365"/>
                    </a:lnTo>
                    <a:lnTo>
                      <a:pt x="292" y="362"/>
                    </a:lnTo>
                    <a:lnTo>
                      <a:pt x="298" y="358"/>
                    </a:lnTo>
                    <a:lnTo>
                      <a:pt x="304" y="354"/>
                    </a:lnTo>
                    <a:lnTo>
                      <a:pt x="309" y="362"/>
                    </a:lnTo>
                    <a:lnTo>
                      <a:pt x="316" y="367"/>
                    </a:lnTo>
                    <a:lnTo>
                      <a:pt x="316" y="373"/>
                    </a:lnTo>
                    <a:lnTo>
                      <a:pt x="313" y="378"/>
                    </a:lnTo>
                    <a:lnTo>
                      <a:pt x="312" y="382"/>
                    </a:lnTo>
                    <a:lnTo>
                      <a:pt x="312" y="384"/>
                    </a:lnTo>
                    <a:lnTo>
                      <a:pt x="319" y="377"/>
                    </a:lnTo>
                    <a:lnTo>
                      <a:pt x="320" y="375"/>
                    </a:lnTo>
                    <a:lnTo>
                      <a:pt x="321" y="375"/>
                    </a:lnTo>
                    <a:lnTo>
                      <a:pt x="324" y="370"/>
                    </a:lnTo>
                    <a:lnTo>
                      <a:pt x="324" y="365"/>
                    </a:lnTo>
                    <a:lnTo>
                      <a:pt x="324" y="363"/>
                    </a:lnTo>
                    <a:lnTo>
                      <a:pt x="316" y="360"/>
                    </a:lnTo>
                    <a:lnTo>
                      <a:pt x="312" y="356"/>
                    </a:lnTo>
                    <a:lnTo>
                      <a:pt x="309" y="343"/>
                    </a:lnTo>
                    <a:lnTo>
                      <a:pt x="308" y="337"/>
                    </a:lnTo>
                    <a:lnTo>
                      <a:pt x="307" y="335"/>
                    </a:lnTo>
                    <a:lnTo>
                      <a:pt x="308" y="332"/>
                    </a:lnTo>
                    <a:lnTo>
                      <a:pt x="308" y="331"/>
                    </a:lnTo>
                    <a:lnTo>
                      <a:pt x="307" y="324"/>
                    </a:lnTo>
                    <a:lnTo>
                      <a:pt x="309" y="322"/>
                    </a:lnTo>
                    <a:lnTo>
                      <a:pt x="312" y="320"/>
                    </a:lnTo>
                    <a:lnTo>
                      <a:pt x="326" y="322"/>
                    </a:lnTo>
                    <a:lnTo>
                      <a:pt x="329" y="322"/>
                    </a:lnTo>
                    <a:lnTo>
                      <a:pt x="337" y="315"/>
                    </a:lnTo>
                    <a:lnTo>
                      <a:pt x="341" y="316"/>
                    </a:lnTo>
                    <a:lnTo>
                      <a:pt x="343" y="318"/>
                    </a:lnTo>
                    <a:lnTo>
                      <a:pt x="346" y="318"/>
                    </a:lnTo>
                    <a:lnTo>
                      <a:pt x="349" y="319"/>
                    </a:lnTo>
                    <a:lnTo>
                      <a:pt x="350" y="320"/>
                    </a:lnTo>
                    <a:lnTo>
                      <a:pt x="351" y="322"/>
                    </a:lnTo>
                    <a:lnTo>
                      <a:pt x="355" y="325"/>
                    </a:lnTo>
                    <a:lnTo>
                      <a:pt x="357" y="328"/>
                    </a:lnTo>
                    <a:lnTo>
                      <a:pt x="363" y="328"/>
                    </a:lnTo>
                    <a:lnTo>
                      <a:pt x="360" y="322"/>
                    </a:lnTo>
                    <a:lnTo>
                      <a:pt x="355" y="316"/>
                    </a:lnTo>
                    <a:lnTo>
                      <a:pt x="353" y="315"/>
                    </a:lnTo>
                    <a:lnTo>
                      <a:pt x="353" y="314"/>
                    </a:lnTo>
                    <a:lnTo>
                      <a:pt x="357" y="312"/>
                    </a:lnTo>
                    <a:lnTo>
                      <a:pt x="366" y="308"/>
                    </a:lnTo>
                    <a:lnTo>
                      <a:pt x="368" y="308"/>
                    </a:lnTo>
                    <a:lnTo>
                      <a:pt x="378" y="306"/>
                    </a:lnTo>
                    <a:lnTo>
                      <a:pt x="384" y="307"/>
                    </a:lnTo>
                    <a:lnTo>
                      <a:pt x="387" y="306"/>
                    </a:lnTo>
                    <a:lnTo>
                      <a:pt x="392" y="301"/>
                    </a:lnTo>
                    <a:lnTo>
                      <a:pt x="397" y="298"/>
                    </a:lnTo>
                    <a:lnTo>
                      <a:pt x="395" y="294"/>
                    </a:lnTo>
                    <a:lnTo>
                      <a:pt x="389" y="294"/>
                    </a:lnTo>
                    <a:lnTo>
                      <a:pt x="385" y="298"/>
                    </a:lnTo>
                    <a:lnTo>
                      <a:pt x="374" y="298"/>
                    </a:lnTo>
                    <a:lnTo>
                      <a:pt x="363" y="301"/>
                    </a:lnTo>
                    <a:lnTo>
                      <a:pt x="359" y="299"/>
                    </a:lnTo>
                    <a:lnTo>
                      <a:pt x="357" y="297"/>
                    </a:lnTo>
                    <a:lnTo>
                      <a:pt x="358" y="282"/>
                    </a:lnTo>
                    <a:lnTo>
                      <a:pt x="351" y="274"/>
                    </a:lnTo>
                    <a:lnTo>
                      <a:pt x="350" y="273"/>
                    </a:lnTo>
                    <a:lnTo>
                      <a:pt x="358" y="268"/>
                    </a:lnTo>
                    <a:lnTo>
                      <a:pt x="360" y="265"/>
                    </a:lnTo>
                    <a:lnTo>
                      <a:pt x="363" y="257"/>
                    </a:lnTo>
                    <a:lnTo>
                      <a:pt x="368" y="250"/>
                    </a:lnTo>
                    <a:lnTo>
                      <a:pt x="376" y="247"/>
                    </a:lnTo>
                    <a:lnTo>
                      <a:pt x="380" y="239"/>
                    </a:lnTo>
                    <a:lnTo>
                      <a:pt x="388" y="233"/>
                    </a:lnTo>
                    <a:lnTo>
                      <a:pt x="392" y="229"/>
                    </a:lnTo>
                    <a:lnTo>
                      <a:pt x="392" y="227"/>
                    </a:lnTo>
                    <a:lnTo>
                      <a:pt x="391" y="226"/>
                    </a:lnTo>
                    <a:lnTo>
                      <a:pt x="379" y="234"/>
                    </a:lnTo>
                    <a:lnTo>
                      <a:pt x="375" y="235"/>
                    </a:lnTo>
                    <a:lnTo>
                      <a:pt x="372" y="236"/>
                    </a:lnTo>
                    <a:lnTo>
                      <a:pt x="370" y="236"/>
                    </a:lnTo>
                    <a:lnTo>
                      <a:pt x="370" y="240"/>
                    </a:lnTo>
                    <a:lnTo>
                      <a:pt x="370" y="244"/>
                    </a:lnTo>
                    <a:lnTo>
                      <a:pt x="360" y="250"/>
                    </a:lnTo>
                    <a:lnTo>
                      <a:pt x="359" y="250"/>
                    </a:lnTo>
                    <a:lnTo>
                      <a:pt x="358" y="251"/>
                    </a:lnTo>
                    <a:lnTo>
                      <a:pt x="354" y="250"/>
                    </a:lnTo>
                    <a:lnTo>
                      <a:pt x="354" y="248"/>
                    </a:lnTo>
                    <a:lnTo>
                      <a:pt x="350" y="246"/>
                    </a:lnTo>
                    <a:lnTo>
                      <a:pt x="350" y="247"/>
                    </a:lnTo>
                    <a:lnTo>
                      <a:pt x="350" y="248"/>
                    </a:lnTo>
                    <a:lnTo>
                      <a:pt x="349" y="252"/>
                    </a:lnTo>
                    <a:lnTo>
                      <a:pt x="350" y="252"/>
                    </a:lnTo>
                    <a:lnTo>
                      <a:pt x="351" y="253"/>
                    </a:lnTo>
                    <a:lnTo>
                      <a:pt x="355" y="257"/>
                    </a:lnTo>
                    <a:lnTo>
                      <a:pt x="353" y="264"/>
                    </a:lnTo>
                    <a:lnTo>
                      <a:pt x="343" y="271"/>
                    </a:lnTo>
                    <a:lnTo>
                      <a:pt x="342" y="272"/>
                    </a:lnTo>
                    <a:lnTo>
                      <a:pt x="342" y="274"/>
                    </a:lnTo>
                    <a:lnTo>
                      <a:pt x="350" y="284"/>
                    </a:lnTo>
                    <a:lnTo>
                      <a:pt x="351" y="295"/>
                    </a:lnTo>
                    <a:lnTo>
                      <a:pt x="351" y="298"/>
                    </a:lnTo>
                    <a:lnTo>
                      <a:pt x="353" y="302"/>
                    </a:lnTo>
                    <a:lnTo>
                      <a:pt x="354" y="305"/>
                    </a:lnTo>
                    <a:lnTo>
                      <a:pt x="355" y="305"/>
                    </a:lnTo>
                    <a:lnTo>
                      <a:pt x="357" y="306"/>
                    </a:lnTo>
                    <a:lnTo>
                      <a:pt x="354" y="307"/>
                    </a:lnTo>
                    <a:lnTo>
                      <a:pt x="350" y="308"/>
                    </a:lnTo>
                    <a:lnTo>
                      <a:pt x="347" y="308"/>
                    </a:lnTo>
                    <a:lnTo>
                      <a:pt x="345" y="310"/>
                    </a:lnTo>
                    <a:lnTo>
                      <a:pt x="342" y="308"/>
                    </a:lnTo>
                    <a:lnTo>
                      <a:pt x="337" y="305"/>
                    </a:lnTo>
                    <a:lnTo>
                      <a:pt x="336" y="303"/>
                    </a:lnTo>
                    <a:lnTo>
                      <a:pt x="332" y="305"/>
                    </a:lnTo>
                    <a:lnTo>
                      <a:pt x="326" y="308"/>
                    </a:lnTo>
                    <a:lnTo>
                      <a:pt x="325" y="312"/>
                    </a:lnTo>
                    <a:lnTo>
                      <a:pt x="316" y="311"/>
                    </a:lnTo>
                    <a:lnTo>
                      <a:pt x="313" y="310"/>
                    </a:lnTo>
                    <a:lnTo>
                      <a:pt x="311" y="312"/>
                    </a:lnTo>
                    <a:lnTo>
                      <a:pt x="309" y="312"/>
                    </a:lnTo>
                    <a:lnTo>
                      <a:pt x="303" y="318"/>
                    </a:lnTo>
                    <a:lnTo>
                      <a:pt x="302" y="316"/>
                    </a:lnTo>
                    <a:lnTo>
                      <a:pt x="298" y="315"/>
                    </a:lnTo>
                    <a:lnTo>
                      <a:pt x="296" y="308"/>
                    </a:lnTo>
                    <a:lnTo>
                      <a:pt x="298" y="308"/>
                    </a:lnTo>
                    <a:lnTo>
                      <a:pt x="304" y="308"/>
                    </a:lnTo>
                    <a:lnTo>
                      <a:pt x="306" y="307"/>
                    </a:lnTo>
                    <a:lnTo>
                      <a:pt x="309" y="305"/>
                    </a:lnTo>
                    <a:lnTo>
                      <a:pt x="316" y="298"/>
                    </a:lnTo>
                    <a:lnTo>
                      <a:pt x="321" y="298"/>
                    </a:lnTo>
                    <a:lnTo>
                      <a:pt x="326" y="297"/>
                    </a:lnTo>
                    <a:lnTo>
                      <a:pt x="328" y="297"/>
                    </a:lnTo>
                    <a:lnTo>
                      <a:pt x="323" y="294"/>
                    </a:lnTo>
                    <a:lnTo>
                      <a:pt x="324" y="291"/>
                    </a:lnTo>
                    <a:lnTo>
                      <a:pt x="324" y="290"/>
                    </a:lnTo>
                    <a:lnTo>
                      <a:pt x="326" y="286"/>
                    </a:lnTo>
                    <a:lnTo>
                      <a:pt x="330" y="284"/>
                    </a:lnTo>
                    <a:lnTo>
                      <a:pt x="330" y="281"/>
                    </a:lnTo>
                    <a:lnTo>
                      <a:pt x="330" y="278"/>
                    </a:lnTo>
                    <a:lnTo>
                      <a:pt x="324" y="284"/>
                    </a:lnTo>
                    <a:lnTo>
                      <a:pt x="323" y="286"/>
                    </a:lnTo>
                    <a:lnTo>
                      <a:pt x="321" y="286"/>
                    </a:lnTo>
                    <a:lnTo>
                      <a:pt x="317" y="290"/>
                    </a:lnTo>
                    <a:lnTo>
                      <a:pt x="317" y="291"/>
                    </a:lnTo>
                    <a:lnTo>
                      <a:pt x="312" y="295"/>
                    </a:lnTo>
                    <a:lnTo>
                      <a:pt x="306" y="302"/>
                    </a:lnTo>
                    <a:lnTo>
                      <a:pt x="300" y="305"/>
                    </a:lnTo>
                    <a:lnTo>
                      <a:pt x="292" y="301"/>
                    </a:lnTo>
                    <a:lnTo>
                      <a:pt x="291" y="299"/>
                    </a:lnTo>
                    <a:lnTo>
                      <a:pt x="290" y="299"/>
                    </a:lnTo>
                    <a:lnTo>
                      <a:pt x="282" y="294"/>
                    </a:lnTo>
                    <a:lnTo>
                      <a:pt x="273" y="294"/>
                    </a:lnTo>
                    <a:lnTo>
                      <a:pt x="270" y="294"/>
                    </a:lnTo>
                    <a:lnTo>
                      <a:pt x="268" y="290"/>
                    </a:lnTo>
                    <a:lnTo>
                      <a:pt x="266" y="289"/>
                    </a:lnTo>
                    <a:lnTo>
                      <a:pt x="258" y="285"/>
                    </a:lnTo>
                    <a:lnTo>
                      <a:pt x="257" y="285"/>
                    </a:lnTo>
                    <a:lnTo>
                      <a:pt x="256" y="282"/>
                    </a:lnTo>
                    <a:lnTo>
                      <a:pt x="256" y="281"/>
                    </a:lnTo>
                    <a:lnTo>
                      <a:pt x="258" y="277"/>
                    </a:lnTo>
                    <a:lnTo>
                      <a:pt x="261" y="276"/>
                    </a:lnTo>
                    <a:lnTo>
                      <a:pt x="266" y="272"/>
                    </a:lnTo>
                    <a:lnTo>
                      <a:pt x="270" y="269"/>
                    </a:lnTo>
                    <a:lnTo>
                      <a:pt x="271" y="265"/>
                    </a:lnTo>
                    <a:lnTo>
                      <a:pt x="277" y="255"/>
                    </a:lnTo>
                    <a:lnTo>
                      <a:pt x="282" y="242"/>
                    </a:lnTo>
                    <a:lnTo>
                      <a:pt x="283" y="240"/>
                    </a:lnTo>
                    <a:lnTo>
                      <a:pt x="285" y="234"/>
                    </a:lnTo>
                    <a:lnTo>
                      <a:pt x="285" y="233"/>
                    </a:lnTo>
                    <a:lnTo>
                      <a:pt x="279" y="235"/>
                    </a:lnTo>
                    <a:lnTo>
                      <a:pt x="277" y="244"/>
                    </a:lnTo>
                    <a:lnTo>
                      <a:pt x="275" y="250"/>
                    </a:lnTo>
                    <a:lnTo>
                      <a:pt x="269" y="256"/>
                    </a:lnTo>
                    <a:lnTo>
                      <a:pt x="265" y="265"/>
                    </a:lnTo>
                    <a:lnTo>
                      <a:pt x="264" y="265"/>
                    </a:lnTo>
                    <a:lnTo>
                      <a:pt x="262" y="268"/>
                    </a:lnTo>
                    <a:lnTo>
                      <a:pt x="260" y="271"/>
                    </a:lnTo>
                    <a:lnTo>
                      <a:pt x="256" y="273"/>
                    </a:lnTo>
                    <a:lnTo>
                      <a:pt x="256" y="265"/>
                    </a:lnTo>
                    <a:lnTo>
                      <a:pt x="256" y="260"/>
                    </a:lnTo>
                    <a:lnTo>
                      <a:pt x="256" y="261"/>
                    </a:lnTo>
                    <a:lnTo>
                      <a:pt x="252" y="263"/>
                    </a:lnTo>
                    <a:lnTo>
                      <a:pt x="251" y="268"/>
                    </a:lnTo>
                    <a:lnTo>
                      <a:pt x="247" y="267"/>
                    </a:lnTo>
                    <a:lnTo>
                      <a:pt x="248" y="269"/>
                    </a:lnTo>
                    <a:lnTo>
                      <a:pt x="248" y="273"/>
                    </a:lnTo>
                    <a:lnTo>
                      <a:pt x="249" y="276"/>
                    </a:lnTo>
                    <a:lnTo>
                      <a:pt x="251" y="282"/>
                    </a:lnTo>
                    <a:lnTo>
                      <a:pt x="244" y="280"/>
                    </a:lnTo>
                    <a:lnTo>
                      <a:pt x="244" y="285"/>
                    </a:lnTo>
                    <a:lnTo>
                      <a:pt x="249" y="286"/>
                    </a:lnTo>
                    <a:lnTo>
                      <a:pt x="248" y="295"/>
                    </a:lnTo>
                    <a:lnTo>
                      <a:pt x="248" y="298"/>
                    </a:lnTo>
                    <a:lnTo>
                      <a:pt x="247" y="302"/>
                    </a:lnTo>
                    <a:lnTo>
                      <a:pt x="237" y="305"/>
                    </a:lnTo>
                    <a:lnTo>
                      <a:pt x="237" y="308"/>
                    </a:lnTo>
                    <a:lnTo>
                      <a:pt x="227" y="307"/>
                    </a:lnTo>
                    <a:lnTo>
                      <a:pt x="209" y="294"/>
                    </a:lnTo>
                    <a:lnTo>
                      <a:pt x="207" y="291"/>
                    </a:lnTo>
                    <a:lnTo>
                      <a:pt x="207" y="285"/>
                    </a:lnTo>
                    <a:lnTo>
                      <a:pt x="199" y="289"/>
                    </a:lnTo>
                    <a:lnTo>
                      <a:pt x="196" y="290"/>
                    </a:lnTo>
                    <a:lnTo>
                      <a:pt x="194" y="290"/>
                    </a:lnTo>
                    <a:lnTo>
                      <a:pt x="193" y="291"/>
                    </a:lnTo>
                    <a:lnTo>
                      <a:pt x="188" y="291"/>
                    </a:lnTo>
                    <a:lnTo>
                      <a:pt x="181" y="288"/>
                    </a:lnTo>
                    <a:lnTo>
                      <a:pt x="188" y="282"/>
                    </a:lnTo>
                    <a:lnTo>
                      <a:pt x="192" y="278"/>
                    </a:lnTo>
                    <a:lnTo>
                      <a:pt x="190" y="276"/>
                    </a:lnTo>
                    <a:lnTo>
                      <a:pt x="188" y="274"/>
                    </a:lnTo>
                    <a:lnTo>
                      <a:pt x="186" y="278"/>
                    </a:lnTo>
                    <a:lnTo>
                      <a:pt x="179" y="282"/>
                    </a:lnTo>
                    <a:lnTo>
                      <a:pt x="172" y="288"/>
                    </a:lnTo>
                    <a:lnTo>
                      <a:pt x="164" y="288"/>
                    </a:lnTo>
                    <a:lnTo>
                      <a:pt x="158" y="284"/>
                    </a:lnTo>
                    <a:lnTo>
                      <a:pt x="158" y="278"/>
                    </a:lnTo>
                    <a:lnTo>
                      <a:pt x="158" y="273"/>
                    </a:lnTo>
                    <a:lnTo>
                      <a:pt x="152" y="278"/>
                    </a:lnTo>
                    <a:lnTo>
                      <a:pt x="152" y="280"/>
                    </a:lnTo>
                    <a:lnTo>
                      <a:pt x="151" y="284"/>
                    </a:lnTo>
                    <a:lnTo>
                      <a:pt x="143" y="281"/>
                    </a:lnTo>
                    <a:lnTo>
                      <a:pt x="141" y="288"/>
                    </a:lnTo>
                    <a:lnTo>
                      <a:pt x="138" y="286"/>
                    </a:lnTo>
                    <a:lnTo>
                      <a:pt x="130" y="284"/>
                    </a:lnTo>
                    <a:lnTo>
                      <a:pt x="126" y="290"/>
                    </a:lnTo>
                    <a:lnTo>
                      <a:pt x="114" y="297"/>
                    </a:lnTo>
                    <a:lnTo>
                      <a:pt x="113" y="298"/>
                    </a:lnTo>
                    <a:lnTo>
                      <a:pt x="105" y="298"/>
                    </a:lnTo>
                    <a:lnTo>
                      <a:pt x="104" y="298"/>
                    </a:lnTo>
                    <a:lnTo>
                      <a:pt x="100" y="299"/>
                    </a:lnTo>
                    <a:lnTo>
                      <a:pt x="97" y="288"/>
                    </a:lnTo>
                    <a:lnTo>
                      <a:pt x="96" y="281"/>
                    </a:lnTo>
                    <a:lnTo>
                      <a:pt x="91" y="284"/>
                    </a:lnTo>
                    <a:lnTo>
                      <a:pt x="83" y="289"/>
                    </a:lnTo>
                    <a:lnTo>
                      <a:pt x="80" y="289"/>
                    </a:lnTo>
                    <a:lnTo>
                      <a:pt x="78" y="288"/>
                    </a:lnTo>
                    <a:lnTo>
                      <a:pt x="79" y="284"/>
                    </a:lnTo>
                    <a:lnTo>
                      <a:pt x="80" y="281"/>
                    </a:lnTo>
                    <a:lnTo>
                      <a:pt x="84" y="281"/>
                    </a:lnTo>
                    <a:lnTo>
                      <a:pt x="86" y="278"/>
                    </a:lnTo>
                    <a:lnTo>
                      <a:pt x="84" y="277"/>
                    </a:lnTo>
                    <a:lnTo>
                      <a:pt x="80" y="273"/>
                    </a:lnTo>
                    <a:lnTo>
                      <a:pt x="75" y="274"/>
                    </a:lnTo>
                    <a:lnTo>
                      <a:pt x="69" y="269"/>
                    </a:lnTo>
                    <a:lnTo>
                      <a:pt x="66" y="268"/>
                    </a:lnTo>
                    <a:lnTo>
                      <a:pt x="65" y="268"/>
                    </a:lnTo>
                    <a:lnTo>
                      <a:pt x="69" y="263"/>
                    </a:lnTo>
                    <a:lnTo>
                      <a:pt x="69" y="261"/>
                    </a:lnTo>
                    <a:lnTo>
                      <a:pt x="72" y="263"/>
                    </a:lnTo>
                    <a:lnTo>
                      <a:pt x="75" y="263"/>
                    </a:lnTo>
                    <a:lnTo>
                      <a:pt x="80" y="267"/>
                    </a:lnTo>
                    <a:lnTo>
                      <a:pt x="82" y="268"/>
                    </a:lnTo>
                    <a:lnTo>
                      <a:pt x="87" y="272"/>
                    </a:lnTo>
                    <a:lnTo>
                      <a:pt x="90" y="267"/>
                    </a:lnTo>
                    <a:lnTo>
                      <a:pt x="82" y="259"/>
                    </a:lnTo>
                    <a:lnTo>
                      <a:pt x="78" y="255"/>
                    </a:lnTo>
                    <a:lnTo>
                      <a:pt x="71" y="255"/>
                    </a:lnTo>
                    <a:lnTo>
                      <a:pt x="57" y="253"/>
                    </a:lnTo>
                    <a:lnTo>
                      <a:pt x="63" y="250"/>
                    </a:lnTo>
                    <a:lnTo>
                      <a:pt x="62" y="248"/>
                    </a:lnTo>
                    <a:lnTo>
                      <a:pt x="61" y="247"/>
                    </a:lnTo>
                    <a:lnTo>
                      <a:pt x="54" y="239"/>
                    </a:lnTo>
                    <a:lnTo>
                      <a:pt x="67" y="235"/>
                    </a:lnTo>
                    <a:lnTo>
                      <a:pt x="72" y="234"/>
                    </a:lnTo>
                    <a:lnTo>
                      <a:pt x="79" y="234"/>
                    </a:lnTo>
                    <a:lnTo>
                      <a:pt x="86" y="235"/>
                    </a:lnTo>
                    <a:lnTo>
                      <a:pt x="87" y="231"/>
                    </a:lnTo>
                    <a:lnTo>
                      <a:pt x="88" y="227"/>
                    </a:lnTo>
                    <a:lnTo>
                      <a:pt x="90" y="227"/>
                    </a:lnTo>
                    <a:lnTo>
                      <a:pt x="96" y="227"/>
                    </a:lnTo>
                    <a:lnTo>
                      <a:pt x="99" y="234"/>
                    </a:lnTo>
                    <a:lnTo>
                      <a:pt x="100" y="233"/>
                    </a:lnTo>
                    <a:lnTo>
                      <a:pt x="99" y="227"/>
                    </a:lnTo>
                    <a:lnTo>
                      <a:pt x="110" y="223"/>
                    </a:lnTo>
                    <a:lnTo>
                      <a:pt x="114" y="223"/>
                    </a:lnTo>
                    <a:lnTo>
                      <a:pt x="125" y="226"/>
                    </a:lnTo>
                    <a:lnTo>
                      <a:pt x="129" y="227"/>
                    </a:lnTo>
                    <a:lnTo>
                      <a:pt x="131" y="229"/>
                    </a:lnTo>
                    <a:lnTo>
                      <a:pt x="138" y="229"/>
                    </a:lnTo>
                    <a:lnTo>
                      <a:pt x="143" y="229"/>
                    </a:lnTo>
                    <a:lnTo>
                      <a:pt x="144" y="229"/>
                    </a:lnTo>
                    <a:lnTo>
                      <a:pt x="143" y="226"/>
                    </a:lnTo>
                    <a:lnTo>
                      <a:pt x="138" y="223"/>
                    </a:lnTo>
                    <a:lnTo>
                      <a:pt x="135" y="222"/>
                    </a:lnTo>
                    <a:lnTo>
                      <a:pt x="117" y="218"/>
                    </a:lnTo>
                    <a:lnTo>
                      <a:pt x="113" y="217"/>
                    </a:lnTo>
                    <a:lnTo>
                      <a:pt x="112" y="217"/>
                    </a:lnTo>
                    <a:lnTo>
                      <a:pt x="104" y="219"/>
                    </a:lnTo>
                    <a:lnTo>
                      <a:pt x="101" y="219"/>
                    </a:lnTo>
                    <a:lnTo>
                      <a:pt x="95" y="219"/>
                    </a:lnTo>
                    <a:lnTo>
                      <a:pt x="83" y="219"/>
                    </a:lnTo>
                    <a:lnTo>
                      <a:pt x="82" y="225"/>
                    </a:lnTo>
                    <a:lnTo>
                      <a:pt x="74" y="227"/>
                    </a:lnTo>
                    <a:lnTo>
                      <a:pt x="70" y="226"/>
                    </a:lnTo>
                    <a:lnTo>
                      <a:pt x="72" y="222"/>
                    </a:lnTo>
                    <a:lnTo>
                      <a:pt x="65" y="223"/>
                    </a:lnTo>
                    <a:lnTo>
                      <a:pt x="66" y="210"/>
                    </a:lnTo>
                    <a:lnTo>
                      <a:pt x="75" y="214"/>
                    </a:lnTo>
                    <a:lnTo>
                      <a:pt x="76" y="206"/>
                    </a:lnTo>
                    <a:lnTo>
                      <a:pt x="83" y="205"/>
                    </a:lnTo>
                    <a:lnTo>
                      <a:pt x="83" y="204"/>
                    </a:lnTo>
                    <a:lnTo>
                      <a:pt x="82" y="201"/>
                    </a:lnTo>
                    <a:lnTo>
                      <a:pt x="78" y="201"/>
                    </a:lnTo>
                    <a:lnTo>
                      <a:pt x="63" y="205"/>
                    </a:lnTo>
                    <a:lnTo>
                      <a:pt x="62" y="200"/>
                    </a:lnTo>
                    <a:lnTo>
                      <a:pt x="72" y="195"/>
                    </a:lnTo>
                    <a:lnTo>
                      <a:pt x="79" y="195"/>
                    </a:lnTo>
                    <a:lnTo>
                      <a:pt x="86" y="195"/>
                    </a:lnTo>
                    <a:lnTo>
                      <a:pt x="87" y="196"/>
                    </a:lnTo>
                    <a:lnTo>
                      <a:pt x="93" y="196"/>
                    </a:lnTo>
                    <a:lnTo>
                      <a:pt x="96" y="191"/>
                    </a:lnTo>
                    <a:lnTo>
                      <a:pt x="109" y="197"/>
                    </a:lnTo>
                    <a:lnTo>
                      <a:pt x="109" y="193"/>
                    </a:lnTo>
                    <a:lnTo>
                      <a:pt x="118" y="196"/>
                    </a:lnTo>
                    <a:lnTo>
                      <a:pt x="117" y="201"/>
                    </a:lnTo>
                    <a:lnTo>
                      <a:pt x="117" y="202"/>
                    </a:lnTo>
                    <a:lnTo>
                      <a:pt x="124" y="205"/>
                    </a:lnTo>
                    <a:lnTo>
                      <a:pt x="129" y="206"/>
                    </a:lnTo>
                    <a:lnTo>
                      <a:pt x="130" y="208"/>
                    </a:lnTo>
                    <a:lnTo>
                      <a:pt x="138" y="208"/>
                    </a:lnTo>
                    <a:lnTo>
                      <a:pt x="139" y="208"/>
                    </a:lnTo>
                    <a:lnTo>
                      <a:pt x="144" y="204"/>
                    </a:lnTo>
                    <a:lnTo>
                      <a:pt x="152" y="200"/>
                    </a:lnTo>
                    <a:lnTo>
                      <a:pt x="160" y="202"/>
                    </a:lnTo>
                    <a:lnTo>
                      <a:pt x="162" y="202"/>
                    </a:lnTo>
                    <a:lnTo>
                      <a:pt x="168" y="208"/>
                    </a:lnTo>
                    <a:lnTo>
                      <a:pt x="169" y="206"/>
                    </a:lnTo>
                    <a:lnTo>
                      <a:pt x="169" y="205"/>
                    </a:lnTo>
                    <a:lnTo>
                      <a:pt x="171" y="204"/>
                    </a:lnTo>
                    <a:lnTo>
                      <a:pt x="167" y="202"/>
                    </a:lnTo>
                    <a:lnTo>
                      <a:pt x="167" y="199"/>
                    </a:lnTo>
                    <a:lnTo>
                      <a:pt x="163" y="193"/>
                    </a:lnTo>
                    <a:lnTo>
                      <a:pt x="159" y="192"/>
                    </a:lnTo>
                    <a:lnTo>
                      <a:pt x="156" y="191"/>
                    </a:lnTo>
                    <a:lnTo>
                      <a:pt x="155" y="191"/>
                    </a:lnTo>
                    <a:lnTo>
                      <a:pt x="144" y="195"/>
                    </a:lnTo>
                    <a:lnTo>
                      <a:pt x="144" y="196"/>
                    </a:lnTo>
                    <a:lnTo>
                      <a:pt x="141" y="201"/>
                    </a:lnTo>
                    <a:lnTo>
                      <a:pt x="138" y="201"/>
                    </a:lnTo>
                    <a:lnTo>
                      <a:pt x="131" y="200"/>
                    </a:lnTo>
                    <a:lnTo>
                      <a:pt x="126" y="200"/>
                    </a:lnTo>
                    <a:lnTo>
                      <a:pt x="122" y="197"/>
                    </a:lnTo>
                    <a:lnTo>
                      <a:pt x="127" y="192"/>
                    </a:lnTo>
                    <a:lnTo>
                      <a:pt x="129" y="192"/>
                    </a:lnTo>
                    <a:lnTo>
                      <a:pt x="122" y="191"/>
                    </a:lnTo>
                    <a:lnTo>
                      <a:pt x="114" y="189"/>
                    </a:lnTo>
                    <a:lnTo>
                      <a:pt x="104" y="187"/>
                    </a:lnTo>
                    <a:lnTo>
                      <a:pt x="99" y="184"/>
                    </a:lnTo>
                    <a:lnTo>
                      <a:pt x="95" y="183"/>
                    </a:lnTo>
                    <a:lnTo>
                      <a:pt x="91" y="181"/>
                    </a:lnTo>
                    <a:lnTo>
                      <a:pt x="90" y="180"/>
                    </a:lnTo>
                    <a:lnTo>
                      <a:pt x="90" y="176"/>
                    </a:lnTo>
                    <a:lnTo>
                      <a:pt x="91" y="175"/>
                    </a:lnTo>
                    <a:lnTo>
                      <a:pt x="92" y="170"/>
                    </a:lnTo>
                    <a:lnTo>
                      <a:pt x="101" y="175"/>
                    </a:lnTo>
                    <a:lnTo>
                      <a:pt x="107" y="175"/>
                    </a:lnTo>
                    <a:lnTo>
                      <a:pt x="108" y="171"/>
                    </a:lnTo>
                    <a:lnTo>
                      <a:pt x="101" y="166"/>
                    </a:lnTo>
                    <a:lnTo>
                      <a:pt x="97" y="163"/>
                    </a:lnTo>
                    <a:lnTo>
                      <a:pt x="116" y="164"/>
                    </a:lnTo>
                    <a:lnTo>
                      <a:pt x="120" y="159"/>
                    </a:lnTo>
                    <a:lnTo>
                      <a:pt x="109" y="159"/>
                    </a:lnTo>
                    <a:lnTo>
                      <a:pt x="101" y="158"/>
                    </a:lnTo>
                    <a:lnTo>
                      <a:pt x="90" y="157"/>
                    </a:lnTo>
                    <a:lnTo>
                      <a:pt x="70" y="162"/>
                    </a:lnTo>
                    <a:lnTo>
                      <a:pt x="67" y="159"/>
                    </a:lnTo>
                    <a:lnTo>
                      <a:pt x="69" y="155"/>
                    </a:lnTo>
                    <a:lnTo>
                      <a:pt x="74" y="153"/>
                    </a:lnTo>
                    <a:lnTo>
                      <a:pt x="90" y="153"/>
                    </a:lnTo>
                    <a:lnTo>
                      <a:pt x="96" y="153"/>
                    </a:lnTo>
                    <a:lnTo>
                      <a:pt x="105" y="154"/>
                    </a:lnTo>
                    <a:lnTo>
                      <a:pt x="112" y="154"/>
                    </a:lnTo>
                    <a:lnTo>
                      <a:pt x="116" y="154"/>
                    </a:lnTo>
                    <a:lnTo>
                      <a:pt x="118" y="151"/>
                    </a:lnTo>
                    <a:lnTo>
                      <a:pt x="118" y="149"/>
                    </a:lnTo>
                    <a:lnTo>
                      <a:pt x="108" y="145"/>
                    </a:lnTo>
                    <a:lnTo>
                      <a:pt x="99" y="144"/>
                    </a:lnTo>
                    <a:lnTo>
                      <a:pt x="88" y="144"/>
                    </a:lnTo>
                    <a:lnTo>
                      <a:pt x="79" y="144"/>
                    </a:lnTo>
                    <a:lnTo>
                      <a:pt x="75" y="141"/>
                    </a:lnTo>
                    <a:lnTo>
                      <a:pt x="72" y="140"/>
                    </a:lnTo>
                    <a:lnTo>
                      <a:pt x="71" y="134"/>
                    </a:lnTo>
                    <a:lnTo>
                      <a:pt x="74" y="130"/>
                    </a:lnTo>
                    <a:lnTo>
                      <a:pt x="75" y="124"/>
                    </a:lnTo>
                    <a:lnTo>
                      <a:pt x="76" y="119"/>
                    </a:lnTo>
                    <a:lnTo>
                      <a:pt x="76" y="117"/>
                    </a:lnTo>
                    <a:lnTo>
                      <a:pt x="83" y="115"/>
                    </a:lnTo>
                    <a:lnTo>
                      <a:pt x="87" y="119"/>
                    </a:lnTo>
                    <a:lnTo>
                      <a:pt x="88" y="121"/>
                    </a:lnTo>
                    <a:lnTo>
                      <a:pt x="90" y="124"/>
                    </a:lnTo>
                    <a:lnTo>
                      <a:pt x="95" y="128"/>
                    </a:lnTo>
                    <a:lnTo>
                      <a:pt x="96" y="127"/>
                    </a:lnTo>
                    <a:lnTo>
                      <a:pt x="101" y="125"/>
                    </a:lnTo>
                    <a:lnTo>
                      <a:pt x="96" y="121"/>
                    </a:lnTo>
                    <a:lnTo>
                      <a:pt x="96" y="117"/>
                    </a:lnTo>
                    <a:lnTo>
                      <a:pt x="103" y="116"/>
                    </a:lnTo>
                    <a:lnTo>
                      <a:pt x="107" y="115"/>
                    </a:lnTo>
                    <a:lnTo>
                      <a:pt x="107" y="113"/>
                    </a:lnTo>
                    <a:lnTo>
                      <a:pt x="100" y="112"/>
                    </a:lnTo>
                    <a:lnTo>
                      <a:pt x="92" y="112"/>
                    </a:lnTo>
                    <a:lnTo>
                      <a:pt x="90" y="112"/>
                    </a:lnTo>
                    <a:lnTo>
                      <a:pt x="88" y="112"/>
                    </a:lnTo>
                    <a:lnTo>
                      <a:pt x="90" y="109"/>
                    </a:lnTo>
                    <a:lnTo>
                      <a:pt x="96" y="104"/>
                    </a:lnTo>
                    <a:lnTo>
                      <a:pt x="100" y="102"/>
                    </a:lnTo>
                    <a:lnTo>
                      <a:pt x="109" y="102"/>
                    </a:lnTo>
                    <a:lnTo>
                      <a:pt x="116" y="103"/>
                    </a:lnTo>
                    <a:lnTo>
                      <a:pt x="121" y="102"/>
                    </a:lnTo>
                    <a:lnTo>
                      <a:pt x="122" y="100"/>
                    </a:lnTo>
                    <a:lnTo>
                      <a:pt x="124" y="96"/>
                    </a:lnTo>
                    <a:lnTo>
                      <a:pt x="121" y="92"/>
                    </a:lnTo>
                    <a:lnTo>
                      <a:pt x="125" y="87"/>
                    </a:lnTo>
                    <a:lnTo>
                      <a:pt x="131" y="83"/>
                    </a:lnTo>
                    <a:lnTo>
                      <a:pt x="138" y="82"/>
                    </a:lnTo>
                    <a:lnTo>
                      <a:pt x="138" y="83"/>
                    </a:lnTo>
                    <a:lnTo>
                      <a:pt x="143" y="86"/>
                    </a:lnTo>
                    <a:lnTo>
                      <a:pt x="151" y="89"/>
                    </a:lnTo>
                    <a:lnTo>
                      <a:pt x="160" y="92"/>
                    </a:lnTo>
                    <a:lnTo>
                      <a:pt x="165" y="94"/>
                    </a:lnTo>
                    <a:lnTo>
                      <a:pt x="167" y="99"/>
                    </a:lnTo>
                    <a:lnTo>
                      <a:pt x="168" y="102"/>
                    </a:lnTo>
                    <a:lnTo>
                      <a:pt x="162" y="104"/>
                    </a:lnTo>
                    <a:lnTo>
                      <a:pt x="154" y="108"/>
                    </a:lnTo>
                    <a:lnTo>
                      <a:pt x="155" y="109"/>
                    </a:lnTo>
                    <a:lnTo>
                      <a:pt x="158" y="112"/>
                    </a:lnTo>
                    <a:lnTo>
                      <a:pt x="163" y="108"/>
                    </a:lnTo>
                    <a:lnTo>
                      <a:pt x="173" y="107"/>
                    </a:lnTo>
                    <a:lnTo>
                      <a:pt x="182" y="107"/>
                    </a:lnTo>
                    <a:lnTo>
                      <a:pt x="184" y="107"/>
                    </a:lnTo>
                    <a:lnTo>
                      <a:pt x="193" y="107"/>
                    </a:lnTo>
                    <a:lnTo>
                      <a:pt x="198" y="108"/>
                    </a:lnTo>
                    <a:lnTo>
                      <a:pt x="193" y="121"/>
                    </a:lnTo>
                    <a:lnTo>
                      <a:pt x="190" y="129"/>
                    </a:lnTo>
                    <a:lnTo>
                      <a:pt x="189" y="133"/>
                    </a:lnTo>
                    <a:lnTo>
                      <a:pt x="194" y="133"/>
                    </a:lnTo>
                    <a:lnTo>
                      <a:pt x="198" y="125"/>
                    </a:lnTo>
                    <a:lnTo>
                      <a:pt x="199" y="124"/>
                    </a:lnTo>
                    <a:lnTo>
                      <a:pt x="203" y="115"/>
                    </a:lnTo>
                    <a:lnTo>
                      <a:pt x="207" y="112"/>
                    </a:lnTo>
                    <a:lnTo>
                      <a:pt x="209" y="113"/>
                    </a:lnTo>
                    <a:lnTo>
                      <a:pt x="210" y="116"/>
                    </a:lnTo>
                    <a:lnTo>
                      <a:pt x="211" y="124"/>
                    </a:lnTo>
                    <a:lnTo>
                      <a:pt x="215" y="129"/>
                    </a:lnTo>
                    <a:lnTo>
                      <a:pt x="220" y="133"/>
                    </a:lnTo>
                    <a:lnTo>
                      <a:pt x="222" y="132"/>
                    </a:lnTo>
                    <a:lnTo>
                      <a:pt x="224" y="130"/>
                    </a:lnTo>
                    <a:lnTo>
                      <a:pt x="220" y="121"/>
                    </a:lnTo>
                    <a:lnTo>
                      <a:pt x="219" y="119"/>
                    </a:lnTo>
                    <a:lnTo>
                      <a:pt x="218" y="116"/>
                    </a:lnTo>
                    <a:lnTo>
                      <a:pt x="226" y="116"/>
                    </a:lnTo>
                    <a:lnTo>
                      <a:pt x="228" y="116"/>
                    </a:lnTo>
                    <a:lnTo>
                      <a:pt x="237" y="116"/>
                    </a:lnTo>
                    <a:lnTo>
                      <a:pt x="240" y="116"/>
                    </a:lnTo>
                    <a:lnTo>
                      <a:pt x="251" y="125"/>
                    </a:lnTo>
                    <a:lnTo>
                      <a:pt x="258" y="128"/>
                    </a:lnTo>
                    <a:lnTo>
                      <a:pt x="264" y="129"/>
                    </a:lnTo>
                    <a:lnTo>
                      <a:pt x="266" y="128"/>
                    </a:lnTo>
                    <a:lnTo>
                      <a:pt x="274" y="123"/>
                    </a:lnTo>
                    <a:lnTo>
                      <a:pt x="275" y="121"/>
                    </a:lnTo>
                    <a:lnTo>
                      <a:pt x="282" y="117"/>
                    </a:lnTo>
                    <a:lnTo>
                      <a:pt x="282" y="116"/>
                    </a:lnTo>
                    <a:lnTo>
                      <a:pt x="281" y="116"/>
                    </a:lnTo>
                    <a:lnTo>
                      <a:pt x="278" y="113"/>
                    </a:lnTo>
                    <a:lnTo>
                      <a:pt x="288" y="115"/>
                    </a:lnTo>
                    <a:lnTo>
                      <a:pt x="298" y="119"/>
                    </a:lnTo>
                    <a:lnTo>
                      <a:pt x="300" y="121"/>
                    </a:lnTo>
                    <a:lnTo>
                      <a:pt x="302" y="124"/>
                    </a:lnTo>
                    <a:lnTo>
                      <a:pt x="307" y="117"/>
                    </a:lnTo>
                    <a:lnTo>
                      <a:pt x="302" y="115"/>
                    </a:lnTo>
                    <a:lnTo>
                      <a:pt x="292" y="111"/>
                    </a:lnTo>
                    <a:lnTo>
                      <a:pt x="292" y="106"/>
                    </a:lnTo>
                    <a:lnTo>
                      <a:pt x="287" y="108"/>
                    </a:lnTo>
                    <a:lnTo>
                      <a:pt x="274" y="107"/>
                    </a:lnTo>
                    <a:lnTo>
                      <a:pt x="273" y="109"/>
                    </a:lnTo>
                    <a:lnTo>
                      <a:pt x="270" y="113"/>
                    </a:lnTo>
                    <a:lnTo>
                      <a:pt x="268" y="117"/>
                    </a:lnTo>
                    <a:lnTo>
                      <a:pt x="265" y="120"/>
                    </a:lnTo>
                    <a:lnTo>
                      <a:pt x="256" y="119"/>
                    </a:lnTo>
                    <a:lnTo>
                      <a:pt x="249" y="112"/>
                    </a:lnTo>
                    <a:lnTo>
                      <a:pt x="244" y="108"/>
                    </a:lnTo>
                    <a:lnTo>
                      <a:pt x="237" y="108"/>
                    </a:lnTo>
                    <a:lnTo>
                      <a:pt x="235" y="107"/>
                    </a:lnTo>
                    <a:lnTo>
                      <a:pt x="226" y="109"/>
                    </a:lnTo>
                    <a:lnTo>
                      <a:pt x="220" y="109"/>
                    </a:lnTo>
                    <a:lnTo>
                      <a:pt x="214" y="104"/>
                    </a:lnTo>
                    <a:lnTo>
                      <a:pt x="211" y="102"/>
                    </a:lnTo>
                    <a:lnTo>
                      <a:pt x="202" y="99"/>
                    </a:lnTo>
                    <a:lnTo>
                      <a:pt x="192" y="98"/>
                    </a:lnTo>
                    <a:lnTo>
                      <a:pt x="181" y="102"/>
                    </a:lnTo>
                    <a:lnTo>
                      <a:pt x="177" y="91"/>
                    </a:lnTo>
                    <a:lnTo>
                      <a:pt x="202" y="95"/>
                    </a:lnTo>
                    <a:lnTo>
                      <a:pt x="203" y="92"/>
                    </a:lnTo>
                    <a:lnTo>
                      <a:pt x="205" y="91"/>
                    </a:lnTo>
                    <a:lnTo>
                      <a:pt x="194" y="87"/>
                    </a:lnTo>
                    <a:lnTo>
                      <a:pt x="186" y="86"/>
                    </a:lnTo>
                    <a:lnTo>
                      <a:pt x="173" y="86"/>
                    </a:lnTo>
                    <a:lnTo>
                      <a:pt x="164" y="85"/>
                    </a:lnTo>
                    <a:lnTo>
                      <a:pt x="148" y="79"/>
                    </a:lnTo>
                    <a:lnTo>
                      <a:pt x="143" y="77"/>
                    </a:lnTo>
                    <a:lnTo>
                      <a:pt x="139" y="75"/>
                    </a:lnTo>
                    <a:lnTo>
                      <a:pt x="138" y="75"/>
                    </a:lnTo>
                    <a:lnTo>
                      <a:pt x="135" y="74"/>
                    </a:lnTo>
                    <a:lnTo>
                      <a:pt x="126" y="77"/>
                    </a:lnTo>
                    <a:lnTo>
                      <a:pt x="118" y="78"/>
                    </a:lnTo>
                    <a:lnTo>
                      <a:pt x="109" y="77"/>
                    </a:lnTo>
                    <a:lnTo>
                      <a:pt x="108" y="77"/>
                    </a:lnTo>
                    <a:lnTo>
                      <a:pt x="103" y="77"/>
                    </a:lnTo>
                    <a:lnTo>
                      <a:pt x="103" y="72"/>
                    </a:lnTo>
                    <a:lnTo>
                      <a:pt x="103" y="70"/>
                    </a:lnTo>
                    <a:lnTo>
                      <a:pt x="110" y="58"/>
                    </a:lnTo>
                    <a:lnTo>
                      <a:pt x="117" y="62"/>
                    </a:lnTo>
                    <a:lnTo>
                      <a:pt x="124" y="61"/>
                    </a:lnTo>
                    <a:lnTo>
                      <a:pt x="131" y="51"/>
                    </a:lnTo>
                    <a:lnTo>
                      <a:pt x="138" y="53"/>
                    </a:lnTo>
                    <a:lnTo>
                      <a:pt x="139" y="53"/>
                    </a:lnTo>
                    <a:lnTo>
                      <a:pt x="138" y="52"/>
                    </a:lnTo>
                    <a:lnTo>
                      <a:pt x="130" y="45"/>
                    </a:lnTo>
                    <a:lnTo>
                      <a:pt x="125" y="32"/>
                    </a:lnTo>
                    <a:lnTo>
                      <a:pt x="121" y="26"/>
                    </a:lnTo>
                    <a:lnTo>
                      <a:pt x="107" y="23"/>
                    </a:lnTo>
                    <a:lnTo>
                      <a:pt x="107" y="18"/>
                    </a:lnTo>
                    <a:lnTo>
                      <a:pt x="113" y="17"/>
                    </a:lnTo>
                    <a:lnTo>
                      <a:pt x="105" y="10"/>
                    </a:lnTo>
                    <a:lnTo>
                      <a:pt x="108" y="1"/>
                    </a:lnTo>
                    <a:lnTo>
                      <a:pt x="121" y="0"/>
                    </a:lnTo>
                    <a:lnTo>
                      <a:pt x="125" y="9"/>
                    </a:lnTo>
                    <a:lnTo>
                      <a:pt x="134" y="14"/>
                    </a:lnTo>
                    <a:lnTo>
                      <a:pt x="130" y="20"/>
                    </a:lnTo>
                    <a:lnTo>
                      <a:pt x="138" y="32"/>
                    </a:lnTo>
                    <a:lnTo>
                      <a:pt x="144" y="41"/>
                    </a:lnTo>
                    <a:lnTo>
                      <a:pt x="146" y="5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8" name="Freeform 37"/>
              <p:cNvSpPr>
                <a:spLocks noEditPoints="1"/>
              </p:cNvSpPr>
              <p:nvPr/>
            </p:nvSpPr>
            <p:spPr bwMode="auto">
              <a:xfrm>
                <a:off x="1665" y="2493"/>
                <a:ext cx="537" cy="379"/>
              </a:xfrm>
              <a:custGeom>
                <a:avLst/>
                <a:gdLst>
                  <a:gd name="T0" fmla="*/ 24 w 537"/>
                  <a:gd name="T1" fmla="*/ 285 h 379"/>
                  <a:gd name="T2" fmla="*/ 40 w 537"/>
                  <a:gd name="T3" fmla="*/ 265 h 379"/>
                  <a:gd name="T4" fmla="*/ 93 w 537"/>
                  <a:gd name="T5" fmla="*/ 265 h 379"/>
                  <a:gd name="T6" fmla="*/ 121 w 537"/>
                  <a:gd name="T7" fmla="*/ 250 h 379"/>
                  <a:gd name="T8" fmla="*/ 127 w 537"/>
                  <a:gd name="T9" fmla="*/ 195 h 379"/>
                  <a:gd name="T10" fmla="*/ 207 w 537"/>
                  <a:gd name="T11" fmla="*/ 175 h 379"/>
                  <a:gd name="T12" fmla="*/ 153 w 537"/>
                  <a:gd name="T13" fmla="*/ 170 h 379"/>
                  <a:gd name="T14" fmla="*/ 330 w 537"/>
                  <a:gd name="T15" fmla="*/ 124 h 379"/>
                  <a:gd name="T16" fmla="*/ 295 w 537"/>
                  <a:gd name="T17" fmla="*/ 127 h 379"/>
                  <a:gd name="T18" fmla="*/ 308 w 537"/>
                  <a:gd name="T19" fmla="*/ 96 h 379"/>
                  <a:gd name="T20" fmla="*/ 524 w 537"/>
                  <a:gd name="T21" fmla="*/ 98 h 379"/>
                  <a:gd name="T22" fmla="*/ 519 w 537"/>
                  <a:gd name="T23" fmla="*/ 178 h 379"/>
                  <a:gd name="T24" fmla="*/ 479 w 537"/>
                  <a:gd name="T25" fmla="*/ 264 h 379"/>
                  <a:gd name="T26" fmla="*/ 337 w 537"/>
                  <a:gd name="T27" fmla="*/ 322 h 379"/>
                  <a:gd name="T28" fmla="*/ 237 w 537"/>
                  <a:gd name="T29" fmla="*/ 371 h 379"/>
                  <a:gd name="T30" fmla="*/ 138 w 537"/>
                  <a:gd name="T31" fmla="*/ 350 h 379"/>
                  <a:gd name="T32" fmla="*/ 87 w 537"/>
                  <a:gd name="T33" fmla="*/ 365 h 379"/>
                  <a:gd name="T34" fmla="*/ 9 w 537"/>
                  <a:gd name="T35" fmla="*/ 345 h 379"/>
                  <a:gd name="T36" fmla="*/ 32 w 537"/>
                  <a:gd name="T37" fmla="*/ 306 h 379"/>
                  <a:gd name="T38" fmla="*/ 57 w 537"/>
                  <a:gd name="T39" fmla="*/ 337 h 379"/>
                  <a:gd name="T40" fmla="*/ 104 w 537"/>
                  <a:gd name="T41" fmla="*/ 343 h 379"/>
                  <a:gd name="T42" fmla="*/ 75 w 537"/>
                  <a:gd name="T43" fmla="*/ 299 h 379"/>
                  <a:gd name="T44" fmla="*/ 126 w 537"/>
                  <a:gd name="T45" fmla="*/ 265 h 379"/>
                  <a:gd name="T46" fmla="*/ 146 w 537"/>
                  <a:gd name="T47" fmla="*/ 314 h 379"/>
                  <a:gd name="T48" fmla="*/ 153 w 537"/>
                  <a:gd name="T49" fmla="*/ 271 h 379"/>
                  <a:gd name="T50" fmla="*/ 197 w 537"/>
                  <a:gd name="T51" fmla="*/ 286 h 379"/>
                  <a:gd name="T52" fmla="*/ 207 w 537"/>
                  <a:gd name="T53" fmla="*/ 350 h 379"/>
                  <a:gd name="T54" fmla="*/ 199 w 537"/>
                  <a:gd name="T55" fmla="*/ 335 h 379"/>
                  <a:gd name="T56" fmla="*/ 256 w 537"/>
                  <a:gd name="T57" fmla="*/ 314 h 379"/>
                  <a:gd name="T58" fmla="*/ 202 w 537"/>
                  <a:gd name="T59" fmla="*/ 276 h 379"/>
                  <a:gd name="T60" fmla="*/ 146 w 537"/>
                  <a:gd name="T61" fmla="*/ 250 h 379"/>
                  <a:gd name="T62" fmla="*/ 147 w 537"/>
                  <a:gd name="T63" fmla="*/ 233 h 379"/>
                  <a:gd name="T64" fmla="*/ 122 w 537"/>
                  <a:gd name="T65" fmla="*/ 213 h 379"/>
                  <a:gd name="T66" fmla="*/ 168 w 537"/>
                  <a:gd name="T67" fmla="*/ 208 h 379"/>
                  <a:gd name="T68" fmla="*/ 207 w 537"/>
                  <a:gd name="T69" fmla="*/ 200 h 379"/>
                  <a:gd name="T70" fmla="*/ 248 w 537"/>
                  <a:gd name="T71" fmla="*/ 216 h 379"/>
                  <a:gd name="T72" fmla="*/ 296 w 537"/>
                  <a:gd name="T73" fmla="*/ 235 h 379"/>
                  <a:gd name="T74" fmla="*/ 263 w 537"/>
                  <a:gd name="T75" fmla="*/ 213 h 379"/>
                  <a:gd name="T76" fmla="*/ 330 w 537"/>
                  <a:gd name="T77" fmla="*/ 195 h 379"/>
                  <a:gd name="T78" fmla="*/ 346 w 537"/>
                  <a:gd name="T79" fmla="*/ 181 h 379"/>
                  <a:gd name="T80" fmla="*/ 266 w 537"/>
                  <a:gd name="T81" fmla="*/ 184 h 379"/>
                  <a:gd name="T82" fmla="*/ 220 w 537"/>
                  <a:gd name="T83" fmla="*/ 166 h 379"/>
                  <a:gd name="T84" fmla="*/ 211 w 537"/>
                  <a:gd name="T85" fmla="*/ 130 h 379"/>
                  <a:gd name="T86" fmla="*/ 296 w 537"/>
                  <a:gd name="T87" fmla="*/ 134 h 379"/>
                  <a:gd name="T88" fmla="*/ 351 w 537"/>
                  <a:gd name="T89" fmla="*/ 134 h 379"/>
                  <a:gd name="T90" fmla="*/ 405 w 537"/>
                  <a:gd name="T91" fmla="*/ 202 h 379"/>
                  <a:gd name="T92" fmla="*/ 359 w 537"/>
                  <a:gd name="T93" fmla="*/ 132 h 379"/>
                  <a:gd name="T94" fmla="*/ 371 w 537"/>
                  <a:gd name="T95" fmla="*/ 123 h 379"/>
                  <a:gd name="T96" fmla="*/ 396 w 537"/>
                  <a:gd name="T97" fmla="*/ 159 h 379"/>
                  <a:gd name="T98" fmla="*/ 403 w 537"/>
                  <a:gd name="T99" fmla="*/ 142 h 379"/>
                  <a:gd name="T100" fmla="*/ 417 w 537"/>
                  <a:gd name="T101" fmla="*/ 124 h 379"/>
                  <a:gd name="T102" fmla="*/ 373 w 537"/>
                  <a:gd name="T103" fmla="*/ 108 h 379"/>
                  <a:gd name="T104" fmla="*/ 411 w 537"/>
                  <a:gd name="T105" fmla="*/ 95 h 379"/>
                  <a:gd name="T106" fmla="*/ 468 w 537"/>
                  <a:gd name="T107" fmla="*/ 104 h 379"/>
                  <a:gd name="T108" fmla="*/ 515 w 537"/>
                  <a:gd name="T109" fmla="*/ 82 h 379"/>
                  <a:gd name="T110" fmla="*/ 364 w 537"/>
                  <a:gd name="T111" fmla="*/ 64 h 379"/>
                  <a:gd name="T112" fmla="*/ 422 w 537"/>
                  <a:gd name="T113" fmla="*/ 43 h 379"/>
                  <a:gd name="T114" fmla="*/ 422 w 537"/>
                  <a:gd name="T115" fmla="*/ 52 h 379"/>
                  <a:gd name="T116" fmla="*/ 460 w 537"/>
                  <a:gd name="T117" fmla="*/ 35 h 379"/>
                  <a:gd name="T118" fmla="*/ 345 w 537"/>
                  <a:gd name="T119" fmla="*/ 5 h 37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37"/>
                  <a:gd name="T181" fmla="*/ 0 h 379"/>
                  <a:gd name="T182" fmla="*/ 537 w 537"/>
                  <a:gd name="T183" fmla="*/ 379 h 379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37" h="379">
                    <a:moveTo>
                      <a:pt x="15" y="284"/>
                    </a:moveTo>
                    <a:lnTo>
                      <a:pt x="7" y="285"/>
                    </a:lnTo>
                    <a:lnTo>
                      <a:pt x="7" y="284"/>
                    </a:lnTo>
                    <a:lnTo>
                      <a:pt x="7" y="273"/>
                    </a:lnTo>
                    <a:lnTo>
                      <a:pt x="9" y="272"/>
                    </a:lnTo>
                    <a:lnTo>
                      <a:pt x="12" y="272"/>
                    </a:lnTo>
                    <a:lnTo>
                      <a:pt x="16" y="276"/>
                    </a:lnTo>
                    <a:lnTo>
                      <a:pt x="15" y="284"/>
                    </a:lnTo>
                    <a:close/>
                    <a:moveTo>
                      <a:pt x="47" y="297"/>
                    </a:moveTo>
                    <a:lnTo>
                      <a:pt x="47" y="298"/>
                    </a:lnTo>
                    <a:lnTo>
                      <a:pt x="30" y="298"/>
                    </a:lnTo>
                    <a:lnTo>
                      <a:pt x="23" y="298"/>
                    </a:lnTo>
                    <a:lnTo>
                      <a:pt x="21" y="293"/>
                    </a:lnTo>
                    <a:lnTo>
                      <a:pt x="34" y="290"/>
                    </a:lnTo>
                    <a:lnTo>
                      <a:pt x="24" y="285"/>
                    </a:lnTo>
                    <a:lnTo>
                      <a:pt x="28" y="273"/>
                    </a:lnTo>
                    <a:lnTo>
                      <a:pt x="29" y="272"/>
                    </a:lnTo>
                    <a:lnTo>
                      <a:pt x="34" y="271"/>
                    </a:lnTo>
                    <a:lnTo>
                      <a:pt x="49" y="273"/>
                    </a:lnTo>
                    <a:lnTo>
                      <a:pt x="58" y="278"/>
                    </a:lnTo>
                    <a:lnTo>
                      <a:pt x="47" y="297"/>
                    </a:lnTo>
                    <a:close/>
                    <a:moveTo>
                      <a:pt x="24" y="248"/>
                    </a:moveTo>
                    <a:lnTo>
                      <a:pt x="40" y="250"/>
                    </a:lnTo>
                    <a:lnTo>
                      <a:pt x="51" y="250"/>
                    </a:lnTo>
                    <a:lnTo>
                      <a:pt x="54" y="250"/>
                    </a:lnTo>
                    <a:lnTo>
                      <a:pt x="53" y="253"/>
                    </a:lnTo>
                    <a:lnTo>
                      <a:pt x="51" y="260"/>
                    </a:lnTo>
                    <a:lnTo>
                      <a:pt x="51" y="261"/>
                    </a:lnTo>
                    <a:lnTo>
                      <a:pt x="51" y="267"/>
                    </a:lnTo>
                    <a:lnTo>
                      <a:pt x="40" y="265"/>
                    </a:lnTo>
                    <a:lnTo>
                      <a:pt x="32" y="261"/>
                    </a:lnTo>
                    <a:lnTo>
                      <a:pt x="23" y="260"/>
                    </a:lnTo>
                    <a:lnTo>
                      <a:pt x="24" y="248"/>
                    </a:lnTo>
                    <a:close/>
                    <a:moveTo>
                      <a:pt x="63" y="289"/>
                    </a:moveTo>
                    <a:lnTo>
                      <a:pt x="60" y="285"/>
                    </a:lnTo>
                    <a:lnTo>
                      <a:pt x="62" y="280"/>
                    </a:lnTo>
                    <a:lnTo>
                      <a:pt x="62" y="278"/>
                    </a:lnTo>
                    <a:lnTo>
                      <a:pt x="62" y="276"/>
                    </a:lnTo>
                    <a:lnTo>
                      <a:pt x="66" y="265"/>
                    </a:lnTo>
                    <a:lnTo>
                      <a:pt x="60" y="260"/>
                    </a:lnTo>
                    <a:lnTo>
                      <a:pt x="64" y="248"/>
                    </a:lnTo>
                    <a:lnTo>
                      <a:pt x="80" y="246"/>
                    </a:lnTo>
                    <a:lnTo>
                      <a:pt x="87" y="246"/>
                    </a:lnTo>
                    <a:lnTo>
                      <a:pt x="87" y="259"/>
                    </a:lnTo>
                    <a:lnTo>
                      <a:pt x="93" y="265"/>
                    </a:lnTo>
                    <a:lnTo>
                      <a:pt x="93" y="267"/>
                    </a:lnTo>
                    <a:lnTo>
                      <a:pt x="74" y="281"/>
                    </a:lnTo>
                    <a:lnTo>
                      <a:pt x="72" y="282"/>
                    </a:lnTo>
                    <a:lnTo>
                      <a:pt x="66" y="288"/>
                    </a:lnTo>
                    <a:lnTo>
                      <a:pt x="63" y="289"/>
                    </a:lnTo>
                    <a:close/>
                    <a:moveTo>
                      <a:pt x="123" y="255"/>
                    </a:moveTo>
                    <a:lnTo>
                      <a:pt x="102" y="255"/>
                    </a:lnTo>
                    <a:lnTo>
                      <a:pt x="101" y="252"/>
                    </a:lnTo>
                    <a:lnTo>
                      <a:pt x="100" y="251"/>
                    </a:lnTo>
                    <a:lnTo>
                      <a:pt x="96" y="246"/>
                    </a:lnTo>
                    <a:lnTo>
                      <a:pt x="93" y="243"/>
                    </a:lnTo>
                    <a:lnTo>
                      <a:pt x="112" y="243"/>
                    </a:lnTo>
                    <a:lnTo>
                      <a:pt x="113" y="243"/>
                    </a:lnTo>
                    <a:lnTo>
                      <a:pt x="113" y="244"/>
                    </a:lnTo>
                    <a:lnTo>
                      <a:pt x="121" y="250"/>
                    </a:lnTo>
                    <a:lnTo>
                      <a:pt x="126" y="255"/>
                    </a:lnTo>
                    <a:lnTo>
                      <a:pt x="123" y="255"/>
                    </a:lnTo>
                    <a:close/>
                    <a:moveTo>
                      <a:pt x="106" y="225"/>
                    </a:moveTo>
                    <a:lnTo>
                      <a:pt x="102" y="226"/>
                    </a:lnTo>
                    <a:lnTo>
                      <a:pt x="101" y="213"/>
                    </a:lnTo>
                    <a:lnTo>
                      <a:pt x="95" y="213"/>
                    </a:lnTo>
                    <a:lnTo>
                      <a:pt x="95" y="208"/>
                    </a:lnTo>
                    <a:lnTo>
                      <a:pt x="100" y="208"/>
                    </a:lnTo>
                    <a:lnTo>
                      <a:pt x="102" y="202"/>
                    </a:lnTo>
                    <a:lnTo>
                      <a:pt x="109" y="202"/>
                    </a:lnTo>
                    <a:lnTo>
                      <a:pt x="106" y="225"/>
                    </a:lnTo>
                    <a:close/>
                    <a:moveTo>
                      <a:pt x="115" y="178"/>
                    </a:moveTo>
                    <a:lnTo>
                      <a:pt x="119" y="185"/>
                    </a:lnTo>
                    <a:lnTo>
                      <a:pt x="122" y="184"/>
                    </a:lnTo>
                    <a:lnTo>
                      <a:pt x="127" y="195"/>
                    </a:lnTo>
                    <a:lnTo>
                      <a:pt x="125" y="197"/>
                    </a:lnTo>
                    <a:lnTo>
                      <a:pt x="109" y="185"/>
                    </a:lnTo>
                    <a:lnTo>
                      <a:pt x="110" y="184"/>
                    </a:lnTo>
                    <a:lnTo>
                      <a:pt x="115" y="178"/>
                    </a:lnTo>
                    <a:close/>
                    <a:moveTo>
                      <a:pt x="139" y="180"/>
                    </a:moveTo>
                    <a:lnTo>
                      <a:pt x="134" y="191"/>
                    </a:lnTo>
                    <a:lnTo>
                      <a:pt x="126" y="184"/>
                    </a:lnTo>
                    <a:lnTo>
                      <a:pt x="123" y="179"/>
                    </a:lnTo>
                    <a:lnTo>
                      <a:pt x="123" y="176"/>
                    </a:lnTo>
                    <a:lnTo>
                      <a:pt x="127" y="176"/>
                    </a:lnTo>
                    <a:lnTo>
                      <a:pt x="139" y="180"/>
                    </a:lnTo>
                    <a:close/>
                    <a:moveTo>
                      <a:pt x="180" y="172"/>
                    </a:moveTo>
                    <a:lnTo>
                      <a:pt x="190" y="176"/>
                    </a:lnTo>
                    <a:lnTo>
                      <a:pt x="191" y="176"/>
                    </a:lnTo>
                    <a:lnTo>
                      <a:pt x="207" y="175"/>
                    </a:lnTo>
                    <a:lnTo>
                      <a:pt x="208" y="187"/>
                    </a:lnTo>
                    <a:lnTo>
                      <a:pt x="193" y="189"/>
                    </a:lnTo>
                    <a:lnTo>
                      <a:pt x="181" y="191"/>
                    </a:lnTo>
                    <a:lnTo>
                      <a:pt x="177" y="193"/>
                    </a:lnTo>
                    <a:lnTo>
                      <a:pt x="173" y="191"/>
                    </a:lnTo>
                    <a:lnTo>
                      <a:pt x="174" y="187"/>
                    </a:lnTo>
                    <a:lnTo>
                      <a:pt x="178" y="181"/>
                    </a:lnTo>
                    <a:lnTo>
                      <a:pt x="180" y="172"/>
                    </a:lnTo>
                    <a:close/>
                    <a:moveTo>
                      <a:pt x="153" y="170"/>
                    </a:moveTo>
                    <a:lnTo>
                      <a:pt x="151" y="171"/>
                    </a:lnTo>
                    <a:lnTo>
                      <a:pt x="146" y="166"/>
                    </a:lnTo>
                    <a:lnTo>
                      <a:pt x="148" y="161"/>
                    </a:lnTo>
                    <a:lnTo>
                      <a:pt x="157" y="154"/>
                    </a:lnTo>
                    <a:lnTo>
                      <a:pt x="156" y="166"/>
                    </a:lnTo>
                    <a:lnTo>
                      <a:pt x="153" y="170"/>
                    </a:lnTo>
                    <a:close/>
                    <a:moveTo>
                      <a:pt x="211" y="162"/>
                    </a:moveTo>
                    <a:lnTo>
                      <a:pt x="207" y="168"/>
                    </a:lnTo>
                    <a:lnTo>
                      <a:pt x="193" y="154"/>
                    </a:lnTo>
                    <a:lnTo>
                      <a:pt x="191" y="153"/>
                    </a:lnTo>
                    <a:lnTo>
                      <a:pt x="197" y="144"/>
                    </a:lnTo>
                    <a:lnTo>
                      <a:pt x="214" y="149"/>
                    </a:lnTo>
                    <a:lnTo>
                      <a:pt x="211" y="162"/>
                    </a:lnTo>
                    <a:close/>
                    <a:moveTo>
                      <a:pt x="328" y="128"/>
                    </a:moveTo>
                    <a:lnTo>
                      <a:pt x="322" y="129"/>
                    </a:lnTo>
                    <a:lnTo>
                      <a:pt x="320" y="127"/>
                    </a:lnTo>
                    <a:lnTo>
                      <a:pt x="321" y="123"/>
                    </a:lnTo>
                    <a:lnTo>
                      <a:pt x="322" y="121"/>
                    </a:lnTo>
                    <a:lnTo>
                      <a:pt x="324" y="121"/>
                    </a:lnTo>
                    <a:lnTo>
                      <a:pt x="328" y="120"/>
                    </a:lnTo>
                    <a:lnTo>
                      <a:pt x="330" y="124"/>
                    </a:lnTo>
                    <a:lnTo>
                      <a:pt x="330" y="125"/>
                    </a:lnTo>
                    <a:lnTo>
                      <a:pt x="328" y="128"/>
                    </a:lnTo>
                    <a:close/>
                    <a:moveTo>
                      <a:pt x="320" y="113"/>
                    </a:moveTo>
                    <a:lnTo>
                      <a:pt x="317" y="113"/>
                    </a:lnTo>
                    <a:lnTo>
                      <a:pt x="316" y="113"/>
                    </a:lnTo>
                    <a:lnTo>
                      <a:pt x="317" y="107"/>
                    </a:lnTo>
                    <a:lnTo>
                      <a:pt x="317" y="96"/>
                    </a:lnTo>
                    <a:lnTo>
                      <a:pt x="328" y="95"/>
                    </a:lnTo>
                    <a:lnTo>
                      <a:pt x="334" y="94"/>
                    </a:lnTo>
                    <a:lnTo>
                      <a:pt x="331" y="106"/>
                    </a:lnTo>
                    <a:lnTo>
                      <a:pt x="321" y="112"/>
                    </a:lnTo>
                    <a:lnTo>
                      <a:pt x="320" y="113"/>
                    </a:lnTo>
                    <a:close/>
                    <a:moveTo>
                      <a:pt x="308" y="98"/>
                    </a:moveTo>
                    <a:lnTo>
                      <a:pt x="309" y="119"/>
                    </a:lnTo>
                    <a:lnTo>
                      <a:pt x="295" y="127"/>
                    </a:lnTo>
                    <a:lnTo>
                      <a:pt x="287" y="129"/>
                    </a:lnTo>
                    <a:lnTo>
                      <a:pt x="283" y="125"/>
                    </a:lnTo>
                    <a:lnTo>
                      <a:pt x="271" y="116"/>
                    </a:lnTo>
                    <a:lnTo>
                      <a:pt x="271" y="115"/>
                    </a:lnTo>
                    <a:lnTo>
                      <a:pt x="271" y="113"/>
                    </a:lnTo>
                    <a:lnTo>
                      <a:pt x="276" y="111"/>
                    </a:lnTo>
                    <a:lnTo>
                      <a:pt x="279" y="102"/>
                    </a:lnTo>
                    <a:lnTo>
                      <a:pt x="287" y="96"/>
                    </a:lnTo>
                    <a:lnTo>
                      <a:pt x="292" y="102"/>
                    </a:lnTo>
                    <a:lnTo>
                      <a:pt x="299" y="100"/>
                    </a:lnTo>
                    <a:lnTo>
                      <a:pt x="301" y="87"/>
                    </a:lnTo>
                    <a:lnTo>
                      <a:pt x="308" y="87"/>
                    </a:lnTo>
                    <a:lnTo>
                      <a:pt x="308" y="94"/>
                    </a:lnTo>
                    <a:lnTo>
                      <a:pt x="308" y="95"/>
                    </a:lnTo>
                    <a:lnTo>
                      <a:pt x="308" y="96"/>
                    </a:lnTo>
                    <a:lnTo>
                      <a:pt x="308" y="98"/>
                    </a:lnTo>
                    <a:close/>
                    <a:moveTo>
                      <a:pt x="329" y="91"/>
                    </a:moveTo>
                    <a:lnTo>
                      <a:pt x="321" y="91"/>
                    </a:lnTo>
                    <a:lnTo>
                      <a:pt x="318" y="90"/>
                    </a:lnTo>
                    <a:lnTo>
                      <a:pt x="317" y="90"/>
                    </a:lnTo>
                    <a:lnTo>
                      <a:pt x="313" y="87"/>
                    </a:lnTo>
                    <a:lnTo>
                      <a:pt x="316" y="85"/>
                    </a:lnTo>
                    <a:lnTo>
                      <a:pt x="320" y="83"/>
                    </a:lnTo>
                    <a:lnTo>
                      <a:pt x="333" y="85"/>
                    </a:lnTo>
                    <a:lnTo>
                      <a:pt x="334" y="91"/>
                    </a:lnTo>
                    <a:lnTo>
                      <a:pt x="329" y="91"/>
                    </a:lnTo>
                    <a:close/>
                    <a:moveTo>
                      <a:pt x="515" y="85"/>
                    </a:moveTo>
                    <a:lnTo>
                      <a:pt x="527" y="92"/>
                    </a:lnTo>
                    <a:lnTo>
                      <a:pt x="527" y="94"/>
                    </a:lnTo>
                    <a:lnTo>
                      <a:pt x="524" y="98"/>
                    </a:lnTo>
                    <a:lnTo>
                      <a:pt x="525" y="106"/>
                    </a:lnTo>
                    <a:lnTo>
                      <a:pt x="523" y="112"/>
                    </a:lnTo>
                    <a:lnTo>
                      <a:pt x="521" y="115"/>
                    </a:lnTo>
                    <a:lnTo>
                      <a:pt x="520" y="127"/>
                    </a:lnTo>
                    <a:lnTo>
                      <a:pt x="525" y="129"/>
                    </a:lnTo>
                    <a:lnTo>
                      <a:pt x="525" y="134"/>
                    </a:lnTo>
                    <a:lnTo>
                      <a:pt x="527" y="136"/>
                    </a:lnTo>
                    <a:lnTo>
                      <a:pt x="529" y="137"/>
                    </a:lnTo>
                    <a:lnTo>
                      <a:pt x="537" y="138"/>
                    </a:lnTo>
                    <a:lnTo>
                      <a:pt x="528" y="141"/>
                    </a:lnTo>
                    <a:lnTo>
                      <a:pt x="525" y="141"/>
                    </a:lnTo>
                    <a:lnTo>
                      <a:pt x="517" y="151"/>
                    </a:lnTo>
                    <a:lnTo>
                      <a:pt x="517" y="155"/>
                    </a:lnTo>
                    <a:lnTo>
                      <a:pt x="519" y="168"/>
                    </a:lnTo>
                    <a:lnTo>
                      <a:pt x="519" y="178"/>
                    </a:lnTo>
                    <a:lnTo>
                      <a:pt x="519" y="179"/>
                    </a:lnTo>
                    <a:lnTo>
                      <a:pt x="519" y="180"/>
                    </a:lnTo>
                    <a:lnTo>
                      <a:pt x="513" y="188"/>
                    </a:lnTo>
                    <a:lnTo>
                      <a:pt x="506" y="193"/>
                    </a:lnTo>
                    <a:lnTo>
                      <a:pt x="478" y="201"/>
                    </a:lnTo>
                    <a:lnTo>
                      <a:pt x="475" y="200"/>
                    </a:lnTo>
                    <a:lnTo>
                      <a:pt x="470" y="199"/>
                    </a:lnTo>
                    <a:lnTo>
                      <a:pt x="449" y="210"/>
                    </a:lnTo>
                    <a:lnTo>
                      <a:pt x="473" y="247"/>
                    </a:lnTo>
                    <a:lnTo>
                      <a:pt x="474" y="250"/>
                    </a:lnTo>
                    <a:lnTo>
                      <a:pt x="475" y="250"/>
                    </a:lnTo>
                    <a:lnTo>
                      <a:pt x="481" y="250"/>
                    </a:lnTo>
                    <a:lnTo>
                      <a:pt x="483" y="250"/>
                    </a:lnTo>
                    <a:lnTo>
                      <a:pt x="486" y="255"/>
                    </a:lnTo>
                    <a:lnTo>
                      <a:pt x="479" y="264"/>
                    </a:lnTo>
                    <a:lnTo>
                      <a:pt x="478" y="271"/>
                    </a:lnTo>
                    <a:lnTo>
                      <a:pt x="478" y="273"/>
                    </a:lnTo>
                    <a:lnTo>
                      <a:pt x="475" y="288"/>
                    </a:lnTo>
                    <a:lnTo>
                      <a:pt x="458" y="301"/>
                    </a:lnTo>
                    <a:lnTo>
                      <a:pt x="443" y="305"/>
                    </a:lnTo>
                    <a:lnTo>
                      <a:pt x="437" y="298"/>
                    </a:lnTo>
                    <a:lnTo>
                      <a:pt x="418" y="297"/>
                    </a:lnTo>
                    <a:lnTo>
                      <a:pt x="409" y="295"/>
                    </a:lnTo>
                    <a:lnTo>
                      <a:pt x="376" y="295"/>
                    </a:lnTo>
                    <a:lnTo>
                      <a:pt x="352" y="302"/>
                    </a:lnTo>
                    <a:lnTo>
                      <a:pt x="346" y="310"/>
                    </a:lnTo>
                    <a:lnTo>
                      <a:pt x="342" y="314"/>
                    </a:lnTo>
                    <a:lnTo>
                      <a:pt x="342" y="315"/>
                    </a:lnTo>
                    <a:lnTo>
                      <a:pt x="337" y="320"/>
                    </a:lnTo>
                    <a:lnTo>
                      <a:pt x="337" y="322"/>
                    </a:lnTo>
                    <a:lnTo>
                      <a:pt x="321" y="339"/>
                    </a:lnTo>
                    <a:lnTo>
                      <a:pt x="305" y="340"/>
                    </a:lnTo>
                    <a:lnTo>
                      <a:pt x="301" y="333"/>
                    </a:lnTo>
                    <a:lnTo>
                      <a:pt x="291" y="333"/>
                    </a:lnTo>
                    <a:lnTo>
                      <a:pt x="286" y="337"/>
                    </a:lnTo>
                    <a:lnTo>
                      <a:pt x="282" y="340"/>
                    </a:lnTo>
                    <a:lnTo>
                      <a:pt x="278" y="343"/>
                    </a:lnTo>
                    <a:lnTo>
                      <a:pt x="270" y="348"/>
                    </a:lnTo>
                    <a:lnTo>
                      <a:pt x="275" y="358"/>
                    </a:lnTo>
                    <a:lnTo>
                      <a:pt x="269" y="363"/>
                    </a:lnTo>
                    <a:lnTo>
                      <a:pt x="261" y="354"/>
                    </a:lnTo>
                    <a:lnTo>
                      <a:pt x="248" y="354"/>
                    </a:lnTo>
                    <a:lnTo>
                      <a:pt x="245" y="362"/>
                    </a:lnTo>
                    <a:lnTo>
                      <a:pt x="237" y="367"/>
                    </a:lnTo>
                    <a:lnTo>
                      <a:pt x="237" y="371"/>
                    </a:lnTo>
                    <a:lnTo>
                      <a:pt x="237" y="375"/>
                    </a:lnTo>
                    <a:lnTo>
                      <a:pt x="224" y="370"/>
                    </a:lnTo>
                    <a:lnTo>
                      <a:pt x="224" y="366"/>
                    </a:lnTo>
                    <a:lnTo>
                      <a:pt x="215" y="371"/>
                    </a:lnTo>
                    <a:lnTo>
                      <a:pt x="203" y="370"/>
                    </a:lnTo>
                    <a:lnTo>
                      <a:pt x="199" y="377"/>
                    </a:lnTo>
                    <a:lnTo>
                      <a:pt x="187" y="374"/>
                    </a:lnTo>
                    <a:lnTo>
                      <a:pt x="173" y="379"/>
                    </a:lnTo>
                    <a:lnTo>
                      <a:pt x="168" y="377"/>
                    </a:lnTo>
                    <a:lnTo>
                      <a:pt x="163" y="367"/>
                    </a:lnTo>
                    <a:lnTo>
                      <a:pt x="160" y="361"/>
                    </a:lnTo>
                    <a:lnTo>
                      <a:pt x="157" y="354"/>
                    </a:lnTo>
                    <a:lnTo>
                      <a:pt x="153" y="348"/>
                    </a:lnTo>
                    <a:lnTo>
                      <a:pt x="148" y="352"/>
                    </a:lnTo>
                    <a:lnTo>
                      <a:pt x="138" y="350"/>
                    </a:lnTo>
                    <a:lnTo>
                      <a:pt x="132" y="354"/>
                    </a:lnTo>
                    <a:lnTo>
                      <a:pt x="132" y="360"/>
                    </a:lnTo>
                    <a:lnTo>
                      <a:pt x="122" y="358"/>
                    </a:lnTo>
                    <a:lnTo>
                      <a:pt x="119" y="366"/>
                    </a:lnTo>
                    <a:lnTo>
                      <a:pt x="117" y="367"/>
                    </a:lnTo>
                    <a:lnTo>
                      <a:pt x="108" y="371"/>
                    </a:lnTo>
                    <a:lnTo>
                      <a:pt x="105" y="369"/>
                    </a:lnTo>
                    <a:lnTo>
                      <a:pt x="98" y="362"/>
                    </a:lnTo>
                    <a:lnTo>
                      <a:pt x="100" y="361"/>
                    </a:lnTo>
                    <a:lnTo>
                      <a:pt x="102" y="358"/>
                    </a:lnTo>
                    <a:lnTo>
                      <a:pt x="93" y="356"/>
                    </a:lnTo>
                    <a:lnTo>
                      <a:pt x="87" y="361"/>
                    </a:lnTo>
                    <a:lnTo>
                      <a:pt x="85" y="361"/>
                    </a:lnTo>
                    <a:lnTo>
                      <a:pt x="87" y="362"/>
                    </a:lnTo>
                    <a:lnTo>
                      <a:pt x="87" y="365"/>
                    </a:lnTo>
                    <a:lnTo>
                      <a:pt x="85" y="365"/>
                    </a:lnTo>
                    <a:lnTo>
                      <a:pt x="84" y="365"/>
                    </a:lnTo>
                    <a:lnTo>
                      <a:pt x="72" y="367"/>
                    </a:lnTo>
                    <a:lnTo>
                      <a:pt x="71" y="365"/>
                    </a:lnTo>
                    <a:lnTo>
                      <a:pt x="67" y="360"/>
                    </a:lnTo>
                    <a:lnTo>
                      <a:pt x="66" y="357"/>
                    </a:lnTo>
                    <a:lnTo>
                      <a:pt x="45" y="361"/>
                    </a:lnTo>
                    <a:lnTo>
                      <a:pt x="36" y="356"/>
                    </a:lnTo>
                    <a:lnTo>
                      <a:pt x="32" y="358"/>
                    </a:lnTo>
                    <a:lnTo>
                      <a:pt x="12" y="357"/>
                    </a:lnTo>
                    <a:lnTo>
                      <a:pt x="8" y="354"/>
                    </a:lnTo>
                    <a:lnTo>
                      <a:pt x="4" y="350"/>
                    </a:lnTo>
                    <a:lnTo>
                      <a:pt x="0" y="353"/>
                    </a:lnTo>
                    <a:lnTo>
                      <a:pt x="7" y="346"/>
                    </a:lnTo>
                    <a:lnTo>
                      <a:pt x="9" y="345"/>
                    </a:lnTo>
                    <a:lnTo>
                      <a:pt x="9" y="339"/>
                    </a:lnTo>
                    <a:lnTo>
                      <a:pt x="12" y="336"/>
                    </a:lnTo>
                    <a:lnTo>
                      <a:pt x="13" y="336"/>
                    </a:lnTo>
                    <a:lnTo>
                      <a:pt x="13" y="328"/>
                    </a:lnTo>
                    <a:lnTo>
                      <a:pt x="17" y="329"/>
                    </a:lnTo>
                    <a:lnTo>
                      <a:pt x="23" y="331"/>
                    </a:lnTo>
                    <a:lnTo>
                      <a:pt x="23" y="327"/>
                    </a:lnTo>
                    <a:lnTo>
                      <a:pt x="20" y="324"/>
                    </a:lnTo>
                    <a:lnTo>
                      <a:pt x="19" y="322"/>
                    </a:lnTo>
                    <a:lnTo>
                      <a:pt x="8" y="316"/>
                    </a:lnTo>
                    <a:lnTo>
                      <a:pt x="3" y="311"/>
                    </a:lnTo>
                    <a:lnTo>
                      <a:pt x="12" y="297"/>
                    </a:lnTo>
                    <a:lnTo>
                      <a:pt x="19" y="298"/>
                    </a:lnTo>
                    <a:lnTo>
                      <a:pt x="24" y="306"/>
                    </a:lnTo>
                    <a:lnTo>
                      <a:pt x="32" y="306"/>
                    </a:lnTo>
                    <a:lnTo>
                      <a:pt x="33" y="306"/>
                    </a:lnTo>
                    <a:lnTo>
                      <a:pt x="33" y="314"/>
                    </a:lnTo>
                    <a:lnTo>
                      <a:pt x="34" y="322"/>
                    </a:lnTo>
                    <a:lnTo>
                      <a:pt x="38" y="328"/>
                    </a:lnTo>
                    <a:lnTo>
                      <a:pt x="42" y="327"/>
                    </a:lnTo>
                    <a:lnTo>
                      <a:pt x="41" y="318"/>
                    </a:lnTo>
                    <a:lnTo>
                      <a:pt x="40" y="311"/>
                    </a:lnTo>
                    <a:lnTo>
                      <a:pt x="40" y="306"/>
                    </a:lnTo>
                    <a:lnTo>
                      <a:pt x="49" y="305"/>
                    </a:lnTo>
                    <a:lnTo>
                      <a:pt x="59" y="303"/>
                    </a:lnTo>
                    <a:lnTo>
                      <a:pt x="63" y="305"/>
                    </a:lnTo>
                    <a:lnTo>
                      <a:pt x="66" y="312"/>
                    </a:lnTo>
                    <a:lnTo>
                      <a:pt x="64" y="320"/>
                    </a:lnTo>
                    <a:lnTo>
                      <a:pt x="62" y="327"/>
                    </a:lnTo>
                    <a:lnTo>
                      <a:pt x="57" y="337"/>
                    </a:lnTo>
                    <a:lnTo>
                      <a:pt x="53" y="341"/>
                    </a:lnTo>
                    <a:lnTo>
                      <a:pt x="49" y="348"/>
                    </a:lnTo>
                    <a:lnTo>
                      <a:pt x="50" y="349"/>
                    </a:lnTo>
                    <a:lnTo>
                      <a:pt x="54" y="352"/>
                    </a:lnTo>
                    <a:lnTo>
                      <a:pt x="60" y="344"/>
                    </a:lnTo>
                    <a:lnTo>
                      <a:pt x="71" y="328"/>
                    </a:lnTo>
                    <a:lnTo>
                      <a:pt x="75" y="322"/>
                    </a:lnTo>
                    <a:lnTo>
                      <a:pt x="79" y="324"/>
                    </a:lnTo>
                    <a:lnTo>
                      <a:pt x="83" y="332"/>
                    </a:lnTo>
                    <a:lnTo>
                      <a:pt x="79" y="341"/>
                    </a:lnTo>
                    <a:lnTo>
                      <a:pt x="85" y="340"/>
                    </a:lnTo>
                    <a:lnTo>
                      <a:pt x="89" y="339"/>
                    </a:lnTo>
                    <a:lnTo>
                      <a:pt x="91" y="337"/>
                    </a:lnTo>
                    <a:lnTo>
                      <a:pt x="98" y="340"/>
                    </a:lnTo>
                    <a:lnTo>
                      <a:pt x="104" y="343"/>
                    </a:lnTo>
                    <a:lnTo>
                      <a:pt x="109" y="344"/>
                    </a:lnTo>
                    <a:lnTo>
                      <a:pt x="110" y="344"/>
                    </a:lnTo>
                    <a:lnTo>
                      <a:pt x="112" y="340"/>
                    </a:lnTo>
                    <a:lnTo>
                      <a:pt x="104" y="336"/>
                    </a:lnTo>
                    <a:lnTo>
                      <a:pt x="93" y="331"/>
                    </a:lnTo>
                    <a:lnTo>
                      <a:pt x="87" y="324"/>
                    </a:lnTo>
                    <a:lnTo>
                      <a:pt x="87" y="323"/>
                    </a:lnTo>
                    <a:lnTo>
                      <a:pt x="84" y="318"/>
                    </a:lnTo>
                    <a:lnTo>
                      <a:pt x="83" y="315"/>
                    </a:lnTo>
                    <a:lnTo>
                      <a:pt x="79" y="311"/>
                    </a:lnTo>
                    <a:lnTo>
                      <a:pt x="76" y="307"/>
                    </a:lnTo>
                    <a:lnTo>
                      <a:pt x="75" y="305"/>
                    </a:lnTo>
                    <a:lnTo>
                      <a:pt x="75" y="302"/>
                    </a:lnTo>
                    <a:lnTo>
                      <a:pt x="75" y="301"/>
                    </a:lnTo>
                    <a:lnTo>
                      <a:pt x="75" y="299"/>
                    </a:lnTo>
                    <a:lnTo>
                      <a:pt x="85" y="306"/>
                    </a:lnTo>
                    <a:lnTo>
                      <a:pt x="87" y="306"/>
                    </a:lnTo>
                    <a:lnTo>
                      <a:pt x="92" y="307"/>
                    </a:lnTo>
                    <a:lnTo>
                      <a:pt x="93" y="305"/>
                    </a:lnTo>
                    <a:lnTo>
                      <a:pt x="92" y="303"/>
                    </a:lnTo>
                    <a:lnTo>
                      <a:pt x="89" y="302"/>
                    </a:lnTo>
                    <a:lnTo>
                      <a:pt x="83" y="299"/>
                    </a:lnTo>
                    <a:lnTo>
                      <a:pt x="79" y="291"/>
                    </a:lnTo>
                    <a:lnTo>
                      <a:pt x="75" y="289"/>
                    </a:lnTo>
                    <a:lnTo>
                      <a:pt x="85" y="281"/>
                    </a:lnTo>
                    <a:lnTo>
                      <a:pt x="109" y="267"/>
                    </a:lnTo>
                    <a:lnTo>
                      <a:pt x="122" y="264"/>
                    </a:lnTo>
                    <a:lnTo>
                      <a:pt x="125" y="264"/>
                    </a:lnTo>
                    <a:lnTo>
                      <a:pt x="126" y="264"/>
                    </a:lnTo>
                    <a:lnTo>
                      <a:pt x="126" y="265"/>
                    </a:lnTo>
                    <a:lnTo>
                      <a:pt x="131" y="281"/>
                    </a:lnTo>
                    <a:lnTo>
                      <a:pt x="131" y="291"/>
                    </a:lnTo>
                    <a:lnTo>
                      <a:pt x="134" y="298"/>
                    </a:lnTo>
                    <a:lnTo>
                      <a:pt x="136" y="303"/>
                    </a:lnTo>
                    <a:lnTo>
                      <a:pt x="138" y="306"/>
                    </a:lnTo>
                    <a:lnTo>
                      <a:pt x="139" y="312"/>
                    </a:lnTo>
                    <a:lnTo>
                      <a:pt x="140" y="316"/>
                    </a:lnTo>
                    <a:lnTo>
                      <a:pt x="146" y="325"/>
                    </a:lnTo>
                    <a:lnTo>
                      <a:pt x="142" y="331"/>
                    </a:lnTo>
                    <a:lnTo>
                      <a:pt x="138" y="335"/>
                    </a:lnTo>
                    <a:lnTo>
                      <a:pt x="144" y="335"/>
                    </a:lnTo>
                    <a:lnTo>
                      <a:pt x="147" y="332"/>
                    </a:lnTo>
                    <a:lnTo>
                      <a:pt x="151" y="332"/>
                    </a:lnTo>
                    <a:lnTo>
                      <a:pt x="151" y="325"/>
                    </a:lnTo>
                    <a:lnTo>
                      <a:pt x="146" y="314"/>
                    </a:lnTo>
                    <a:lnTo>
                      <a:pt x="148" y="314"/>
                    </a:lnTo>
                    <a:lnTo>
                      <a:pt x="155" y="312"/>
                    </a:lnTo>
                    <a:lnTo>
                      <a:pt x="152" y="310"/>
                    </a:lnTo>
                    <a:lnTo>
                      <a:pt x="144" y="308"/>
                    </a:lnTo>
                    <a:lnTo>
                      <a:pt x="143" y="297"/>
                    </a:lnTo>
                    <a:lnTo>
                      <a:pt x="140" y="286"/>
                    </a:lnTo>
                    <a:lnTo>
                      <a:pt x="138" y="276"/>
                    </a:lnTo>
                    <a:lnTo>
                      <a:pt x="138" y="273"/>
                    </a:lnTo>
                    <a:lnTo>
                      <a:pt x="132" y="267"/>
                    </a:lnTo>
                    <a:lnTo>
                      <a:pt x="134" y="260"/>
                    </a:lnTo>
                    <a:lnTo>
                      <a:pt x="143" y="257"/>
                    </a:lnTo>
                    <a:lnTo>
                      <a:pt x="152" y="261"/>
                    </a:lnTo>
                    <a:lnTo>
                      <a:pt x="152" y="267"/>
                    </a:lnTo>
                    <a:lnTo>
                      <a:pt x="152" y="271"/>
                    </a:lnTo>
                    <a:lnTo>
                      <a:pt x="153" y="271"/>
                    </a:lnTo>
                    <a:lnTo>
                      <a:pt x="155" y="271"/>
                    </a:lnTo>
                    <a:lnTo>
                      <a:pt x="156" y="269"/>
                    </a:lnTo>
                    <a:lnTo>
                      <a:pt x="156" y="264"/>
                    </a:lnTo>
                    <a:lnTo>
                      <a:pt x="156" y="260"/>
                    </a:lnTo>
                    <a:lnTo>
                      <a:pt x="155" y="255"/>
                    </a:lnTo>
                    <a:lnTo>
                      <a:pt x="169" y="251"/>
                    </a:lnTo>
                    <a:lnTo>
                      <a:pt x="174" y="251"/>
                    </a:lnTo>
                    <a:lnTo>
                      <a:pt x="177" y="256"/>
                    </a:lnTo>
                    <a:lnTo>
                      <a:pt x="185" y="257"/>
                    </a:lnTo>
                    <a:lnTo>
                      <a:pt x="190" y="257"/>
                    </a:lnTo>
                    <a:lnTo>
                      <a:pt x="190" y="260"/>
                    </a:lnTo>
                    <a:lnTo>
                      <a:pt x="191" y="271"/>
                    </a:lnTo>
                    <a:lnTo>
                      <a:pt x="193" y="273"/>
                    </a:lnTo>
                    <a:lnTo>
                      <a:pt x="195" y="280"/>
                    </a:lnTo>
                    <a:lnTo>
                      <a:pt x="197" y="286"/>
                    </a:lnTo>
                    <a:lnTo>
                      <a:pt x="198" y="293"/>
                    </a:lnTo>
                    <a:lnTo>
                      <a:pt x="204" y="297"/>
                    </a:lnTo>
                    <a:lnTo>
                      <a:pt x="201" y="312"/>
                    </a:lnTo>
                    <a:lnTo>
                      <a:pt x="199" y="325"/>
                    </a:lnTo>
                    <a:lnTo>
                      <a:pt x="191" y="335"/>
                    </a:lnTo>
                    <a:lnTo>
                      <a:pt x="186" y="340"/>
                    </a:lnTo>
                    <a:lnTo>
                      <a:pt x="180" y="345"/>
                    </a:lnTo>
                    <a:lnTo>
                      <a:pt x="181" y="346"/>
                    </a:lnTo>
                    <a:lnTo>
                      <a:pt x="184" y="348"/>
                    </a:lnTo>
                    <a:lnTo>
                      <a:pt x="186" y="346"/>
                    </a:lnTo>
                    <a:lnTo>
                      <a:pt x="187" y="346"/>
                    </a:lnTo>
                    <a:lnTo>
                      <a:pt x="195" y="346"/>
                    </a:lnTo>
                    <a:lnTo>
                      <a:pt x="198" y="350"/>
                    </a:lnTo>
                    <a:lnTo>
                      <a:pt x="204" y="353"/>
                    </a:lnTo>
                    <a:lnTo>
                      <a:pt x="207" y="350"/>
                    </a:lnTo>
                    <a:lnTo>
                      <a:pt x="208" y="349"/>
                    </a:lnTo>
                    <a:lnTo>
                      <a:pt x="214" y="345"/>
                    </a:lnTo>
                    <a:lnTo>
                      <a:pt x="218" y="349"/>
                    </a:lnTo>
                    <a:lnTo>
                      <a:pt x="219" y="349"/>
                    </a:lnTo>
                    <a:lnTo>
                      <a:pt x="221" y="352"/>
                    </a:lnTo>
                    <a:lnTo>
                      <a:pt x="221" y="350"/>
                    </a:lnTo>
                    <a:lnTo>
                      <a:pt x="223" y="349"/>
                    </a:lnTo>
                    <a:lnTo>
                      <a:pt x="225" y="346"/>
                    </a:lnTo>
                    <a:lnTo>
                      <a:pt x="219" y="340"/>
                    </a:lnTo>
                    <a:lnTo>
                      <a:pt x="218" y="340"/>
                    </a:lnTo>
                    <a:lnTo>
                      <a:pt x="211" y="340"/>
                    </a:lnTo>
                    <a:lnTo>
                      <a:pt x="206" y="345"/>
                    </a:lnTo>
                    <a:lnTo>
                      <a:pt x="201" y="344"/>
                    </a:lnTo>
                    <a:lnTo>
                      <a:pt x="194" y="340"/>
                    </a:lnTo>
                    <a:lnTo>
                      <a:pt x="199" y="335"/>
                    </a:lnTo>
                    <a:lnTo>
                      <a:pt x="206" y="329"/>
                    </a:lnTo>
                    <a:lnTo>
                      <a:pt x="207" y="324"/>
                    </a:lnTo>
                    <a:lnTo>
                      <a:pt x="207" y="323"/>
                    </a:lnTo>
                    <a:lnTo>
                      <a:pt x="207" y="314"/>
                    </a:lnTo>
                    <a:lnTo>
                      <a:pt x="210" y="302"/>
                    </a:lnTo>
                    <a:lnTo>
                      <a:pt x="210" y="299"/>
                    </a:lnTo>
                    <a:lnTo>
                      <a:pt x="218" y="301"/>
                    </a:lnTo>
                    <a:lnTo>
                      <a:pt x="221" y="305"/>
                    </a:lnTo>
                    <a:lnTo>
                      <a:pt x="223" y="306"/>
                    </a:lnTo>
                    <a:lnTo>
                      <a:pt x="231" y="308"/>
                    </a:lnTo>
                    <a:lnTo>
                      <a:pt x="237" y="303"/>
                    </a:lnTo>
                    <a:lnTo>
                      <a:pt x="242" y="306"/>
                    </a:lnTo>
                    <a:lnTo>
                      <a:pt x="248" y="311"/>
                    </a:lnTo>
                    <a:lnTo>
                      <a:pt x="253" y="319"/>
                    </a:lnTo>
                    <a:lnTo>
                      <a:pt x="256" y="314"/>
                    </a:lnTo>
                    <a:lnTo>
                      <a:pt x="256" y="312"/>
                    </a:lnTo>
                    <a:lnTo>
                      <a:pt x="256" y="311"/>
                    </a:lnTo>
                    <a:lnTo>
                      <a:pt x="252" y="306"/>
                    </a:lnTo>
                    <a:lnTo>
                      <a:pt x="246" y="298"/>
                    </a:lnTo>
                    <a:lnTo>
                      <a:pt x="245" y="297"/>
                    </a:lnTo>
                    <a:lnTo>
                      <a:pt x="244" y="297"/>
                    </a:lnTo>
                    <a:lnTo>
                      <a:pt x="232" y="298"/>
                    </a:lnTo>
                    <a:lnTo>
                      <a:pt x="231" y="298"/>
                    </a:lnTo>
                    <a:lnTo>
                      <a:pt x="225" y="298"/>
                    </a:lnTo>
                    <a:lnTo>
                      <a:pt x="221" y="297"/>
                    </a:lnTo>
                    <a:lnTo>
                      <a:pt x="216" y="294"/>
                    </a:lnTo>
                    <a:lnTo>
                      <a:pt x="204" y="289"/>
                    </a:lnTo>
                    <a:lnTo>
                      <a:pt x="204" y="286"/>
                    </a:lnTo>
                    <a:lnTo>
                      <a:pt x="203" y="281"/>
                    </a:lnTo>
                    <a:lnTo>
                      <a:pt x="202" y="276"/>
                    </a:lnTo>
                    <a:lnTo>
                      <a:pt x="206" y="273"/>
                    </a:lnTo>
                    <a:lnTo>
                      <a:pt x="202" y="269"/>
                    </a:lnTo>
                    <a:lnTo>
                      <a:pt x="202" y="267"/>
                    </a:lnTo>
                    <a:lnTo>
                      <a:pt x="203" y="259"/>
                    </a:lnTo>
                    <a:lnTo>
                      <a:pt x="201" y="256"/>
                    </a:lnTo>
                    <a:lnTo>
                      <a:pt x="195" y="252"/>
                    </a:lnTo>
                    <a:lnTo>
                      <a:pt x="191" y="247"/>
                    </a:lnTo>
                    <a:lnTo>
                      <a:pt x="184" y="246"/>
                    </a:lnTo>
                    <a:lnTo>
                      <a:pt x="182" y="243"/>
                    </a:lnTo>
                    <a:lnTo>
                      <a:pt x="174" y="240"/>
                    </a:lnTo>
                    <a:lnTo>
                      <a:pt x="172" y="240"/>
                    </a:lnTo>
                    <a:lnTo>
                      <a:pt x="155" y="248"/>
                    </a:lnTo>
                    <a:lnTo>
                      <a:pt x="152" y="250"/>
                    </a:lnTo>
                    <a:lnTo>
                      <a:pt x="147" y="250"/>
                    </a:lnTo>
                    <a:lnTo>
                      <a:pt x="146" y="250"/>
                    </a:lnTo>
                    <a:lnTo>
                      <a:pt x="132" y="251"/>
                    </a:lnTo>
                    <a:lnTo>
                      <a:pt x="132" y="250"/>
                    </a:lnTo>
                    <a:lnTo>
                      <a:pt x="131" y="247"/>
                    </a:lnTo>
                    <a:lnTo>
                      <a:pt x="129" y="240"/>
                    </a:lnTo>
                    <a:lnTo>
                      <a:pt x="115" y="239"/>
                    </a:lnTo>
                    <a:lnTo>
                      <a:pt x="109" y="239"/>
                    </a:lnTo>
                    <a:lnTo>
                      <a:pt x="106" y="238"/>
                    </a:lnTo>
                    <a:lnTo>
                      <a:pt x="95" y="236"/>
                    </a:lnTo>
                    <a:lnTo>
                      <a:pt x="98" y="233"/>
                    </a:lnTo>
                    <a:lnTo>
                      <a:pt x="112" y="233"/>
                    </a:lnTo>
                    <a:lnTo>
                      <a:pt x="126" y="236"/>
                    </a:lnTo>
                    <a:lnTo>
                      <a:pt x="131" y="235"/>
                    </a:lnTo>
                    <a:lnTo>
                      <a:pt x="140" y="233"/>
                    </a:lnTo>
                    <a:lnTo>
                      <a:pt x="142" y="233"/>
                    </a:lnTo>
                    <a:lnTo>
                      <a:pt x="147" y="233"/>
                    </a:lnTo>
                    <a:lnTo>
                      <a:pt x="159" y="235"/>
                    </a:lnTo>
                    <a:lnTo>
                      <a:pt x="164" y="238"/>
                    </a:lnTo>
                    <a:lnTo>
                      <a:pt x="174" y="236"/>
                    </a:lnTo>
                    <a:lnTo>
                      <a:pt x="167" y="231"/>
                    </a:lnTo>
                    <a:lnTo>
                      <a:pt x="159" y="229"/>
                    </a:lnTo>
                    <a:lnTo>
                      <a:pt x="151" y="226"/>
                    </a:lnTo>
                    <a:lnTo>
                      <a:pt x="149" y="226"/>
                    </a:lnTo>
                    <a:lnTo>
                      <a:pt x="152" y="226"/>
                    </a:lnTo>
                    <a:lnTo>
                      <a:pt x="161" y="223"/>
                    </a:lnTo>
                    <a:lnTo>
                      <a:pt x="160" y="222"/>
                    </a:lnTo>
                    <a:lnTo>
                      <a:pt x="159" y="221"/>
                    </a:lnTo>
                    <a:lnTo>
                      <a:pt x="148" y="219"/>
                    </a:lnTo>
                    <a:lnTo>
                      <a:pt x="142" y="222"/>
                    </a:lnTo>
                    <a:lnTo>
                      <a:pt x="119" y="221"/>
                    </a:lnTo>
                    <a:lnTo>
                      <a:pt x="122" y="213"/>
                    </a:lnTo>
                    <a:lnTo>
                      <a:pt x="122" y="208"/>
                    </a:lnTo>
                    <a:lnTo>
                      <a:pt x="127" y="204"/>
                    </a:lnTo>
                    <a:lnTo>
                      <a:pt x="135" y="200"/>
                    </a:lnTo>
                    <a:lnTo>
                      <a:pt x="144" y="202"/>
                    </a:lnTo>
                    <a:lnTo>
                      <a:pt x="146" y="205"/>
                    </a:lnTo>
                    <a:lnTo>
                      <a:pt x="147" y="206"/>
                    </a:lnTo>
                    <a:lnTo>
                      <a:pt x="151" y="202"/>
                    </a:lnTo>
                    <a:lnTo>
                      <a:pt x="160" y="201"/>
                    </a:lnTo>
                    <a:lnTo>
                      <a:pt x="160" y="202"/>
                    </a:lnTo>
                    <a:lnTo>
                      <a:pt x="161" y="204"/>
                    </a:lnTo>
                    <a:lnTo>
                      <a:pt x="161" y="206"/>
                    </a:lnTo>
                    <a:lnTo>
                      <a:pt x="163" y="208"/>
                    </a:lnTo>
                    <a:lnTo>
                      <a:pt x="164" y="210"/>
                    </a:lnTo>
                    <a:lnTo>
                      <a:pt x="167" y="214"/>
                    </a:lnTo>
                    <a:lnTo>
                      <a:pt x="168" y="208"/>
                    </a:lnTo>
                    <a:lnTo>
                      <a:pt x="169" y="202"/>
                    </a:lnTo>
                    <a:lnTo>
                      <a:pt x="169" y="200"/>
                    </a:lnTo>
                    <a:lnTo>
                      <a:pt x="177" y="199"/>
                    </a:lnTo>
                    <a:lnTo>
                      <a:pt x="180" y="199"/>
                    </a:lnTo>
                    <a:lnTo>
                      <a:pt x="190" y="197"/>
                    </a:lnTo>
                    <a:lnTo>
                      <a:pt x="195" y="204"/>
                    </a:lnTo>
                    <a:lnTo>
                      <a:pt x="197" y="208"/>
                    </a:lnTo>
                    <a:lnTo>
                      <a:pt x="197" y="209"/>
                    </a:lnTo>
                    <a:lnTo>
                      <a:pt x="198" y="210"/>
                    </a:lnTo>
                    <a:lnTo>
                      <a:pt x="201" y="217"/>
                    </a:lnTo>
                    <a:lnTo>
                      <a:pt x="204" y="212"/>
                    </a:lnTo>
                    <a:lnTo>
                      <a:pt x="207" y="204"/>
                    </a:lnTo>
                    <a:lnTo>
                      <a:pt x="206" y="202"/>
                    </a:lnTo>
                    <a:lnTo>
                      <a:pt x="206" y="200"/>
                    </a:lnTo>
                    <a:lnTo>
                      <a:pt x="207" y="200"/>
                    </a:lnTo>
                    <a:lnTo>
                      <a:pt x="223" y="200"/>
                    </a:lnTo>
                    <a:lnTo>
                      <a:pt x="225" y="201"/>
                    </a:lnTo>
                    <a:lnTo>
                      <a:pt x="227" y="201"/>
                    </a:lnTo>
                    <a:lnTo>
                      <a:pt x="227" y="208"/>
                    </a:lnTo>
                    <a:lnTo>
                      <a:pt x="227" y="210"/>
                    </a:lnTo>
                    <a:lnTo>
                      <a:pt x="227" y="213"/>
                    </a:lnTo>
                    <a:lnTo>
                      <a:pt x="224" y="219"/>
                    </a:lnTo>
                    <a:lnTo>
                      <a:pt x="224" y="225"/>
                    </a:lnTo>
                    <a:lnTo>
                      <a:pt x="225" y="234"/>
                    </a:lnTo>
                    <a:lnTo>
                      <a:pt x="229" y="234"/>
                    </a:lnTo>
                    <a:lnTo>
                      <a:pt x="231" y="223"/>
                    </a:lnTo>
                    <a:lnTo>
                      <a:pt x="231" y="213"/>
                    </a:lnTo>
                    <a:lnTo>
                      <a:pt x="233" y="208"/>
                    </a:lnTo>
                    <a:lnTo>
                      <a:pt x="240" y="212"/>
                    </a:lnTo>
                    <a:lnTo>
                      <a:pt x="248" y="216"/>
                    </a:lnTo>
                    <a:lnTo>
                      <a:pt x="253" y="217"/>
                    </a:lnTo>
                    <a:lnTo>
                      <a:pt x="258" y="221"/>
                    </a:lnTo>
                    <a:lnTo>
                      <a:pt x="261" y="226"/>
                    </a:lnTo>
                    <a:lnTo>
                      <a:pt x="262" y="230"/>
                    </a:lnTo>
                    <a:lnTo>
                      <a:pt x="263" y="231"/>
                    </a:lnTo>
                    <a:lnTo>
                      <a:pt x="266" y="234"/>
                    </a:lnTo>
                    <a:lnTo>
                      <a:pt x="267" y="235"/>
                    </a:lnTo>
                    <a:lnTo>
                      <a:pt x="273" y="239"/>
                    </a:lnTo>
                    <a:lnTo>
                      <a:pt x="274" y="244"/>
                    </a:lnTo>
                    <a:lnTo>
                      <a:pt x="275" y="246"/>
                    </a:lnTo>
                    <a:lnTo>
                      <a:pt x="280" y="242"/>
                    </a:lnTo>
                    <a:lnTo>
                      <a:pt x="291" y="238"/>
                    </a:lnTo>
                    <a:lnTo>
                      <a:pt x="292" y="238"/>
                    </a:lnTo>
                    <a:lnTo>
                      <a:pt x="296" y="238"/>
                    </a:lnTo>
                    <a:lnTo>
                      <a:pt x="296" y="235"/>
                    </a:lnTo>
                    <a:lnTo>
                      <a:pt x="296" y="233"/>
                    </a:lnTo>
                    <a:lnTo>
                      <a:pt x="309" y="234"/>
                    </a:lnTo>
                    <a:lnTo>
                      <a:pt x="305" y="230"/>
                    </a:lnTo>
                    <a:lnTo>
                      <a:pt x="303" y="227"/>
                    </a:lnTo>
                    <a:lnTo>
                      <a:pt x="293" y="227"/>
                    </a:lnTo>
                    <a:lnTo>
                      <a:pt x="292" y="227"/>
                    </a:lnTo>
                    <a:lnTo>
                      <a:pt x="288" y="230"/>
                    </a:lnTo>
                    <a:lnTo>
                      <a:pt x="286" y="230"/>
                    </a:lnTo>
                    <a:lnTo>
                      <a:pt x="283" y="231"/>
                    </a:lnTo>
                    <a:lnTo>
                      <a:pt x="282" y="231"/>
                    </a:lnTo>
                    <a:lnTo>
                      <a:pt x="276" y="231"/>
                    </a:lnTo>
                    <a:lnTo>
                      <a:pt x="270" y="226"/>
                    </a:lnTo>
                    <a:lnTo>
                      <a:pt x="267" y="219"/>
                    </a:lnTo>
                    <a:lnTo>
                      <a:pt x="266" y="219"/>
                    </a:lnTo>
                    <a:lnTo>
                      <a:pt x="263" y="213"/>
                    </a:lnTo>
                    <a:lnTo>
                      <a:pt x="271" y="212"/>
                    </a:lnTo>
                    <a:lnTo>
                      <a:pt x="273" y="213"/>
                    </a:lnTo>
                    <a:lnTo>
                      <a:pt x="280" y="222"/>
                    </a:lnTo>
                    <a:lnTo>
                      <a:pt x="282" y="217"/>
                    </a:lnTo>
                    <a:lnTo>
                      <a:pt x="282" y="216"/>
                    </a:lnTo>
                    <a:lnTo>
                      <a:pt x="280" y="213"/>
                    </a:lnTo>
                    <a:lnTo>
                      <a:pt x="279" y="213"/>
                    </a:lnTo>
                    <a:lnTo>
                      <a:pt x="278" y="209"/>
                    </a:lnTo>
                    <a:lnTo>
                      <a:pt x="278" y="208"/>
                    </a:lnTo>
                    <a:lnTo>
                      <a:pt x="278" y="205"/>
                    </a:lnTo>
                    <a:lnTo>
                      <a:pt x="284" y="201"/>
                    </a:lnTo>
                    <a:lnTo>
                      <a:pt x="305" y="195"/>
                    </a:lnTo>
                    <a:lnTo>
                      <a:pt x="307" y="195"/>
                    </a:lnTo>
                    <a:lnTo>
                      <a:pt x="322" y="192"/>
                    </a:lnTo>
                    <a:lnTo>
                      <a:pt x="330" y="195"/>
                    </a:lnTo>
                    <a:lnTo>
                      <a:pt x="335" y="189"/>
                    </a:lnTo>
                    <a:lnTo>
                      <a:pt x="335" y="191"/>
                    </a:lnTo>
                    <a:lnTo>
                      <a:pt x="339" y="197"/>
                    </a:lnTo>
                    <a:lnTo>
                      <a:pt x="346" y="204"/>
                    </a:lnTo>
                    <a:lnTo>
                      <a:pt x="348" y="205"/>
                    </a:lnTo>
                    <a:lnTo>
                      <a:pt x="352" y="206"/>
                    </a:lnTo>
                    <a:lnTo>
                      <a:pt x="352" y="202"/>
                    </a:lnTo>
                    <a:lnTo>
                      <a:pt x="352" y="200"/>
                    </a:lnTo>
                    <a:lnTo>
                      <a:pt x="350" y="195"/>
                    </a:lnTo>
                    <a:lnTo>
                      <a:pt x="350" y="193"/>
                    </a:lnTo>
                    <a:lnTo>
                      <a:pt x="345" y="192"/>
                    </a:lnTo>
                    <a:lnTo>
                      <a:pt x="341" y="187"/>
                    </a:lnTo>
                    <a:lnTo>
                      <a:pt x="346" y="185"/>
                    </a:lnTo>
                    <a:lnTo>
                      <a:pt x="346" y="184"/>
                    </a:lnTo>
                    <a:lnTo>
                      <a:pt x="346" y="181"/>
                    </a:lnTo>
                    <a:lnTo>
                      <a:pt x="338" y="181"/>
                    </a:lnTo>
                    <a:lnTo>
                      <a:pt x="328" y="183"/>
                    </a:lnTo>
                    <a:lnTo>
                      <a:pt x="317" y="184"/>
                    </a:lnTo>
                    <a:lnTo>
                      <a:pt x="304" y="189"/>
                    </a:lnTo>
                    <a:lnTo>
                      <a:pt x="299" y="189"/>
                    </a:lnTo>
                    <a:lnTo>
                      <a:pt x="290" y="192"/>
                    </a:lnTo>
                    <a:lnTo>
                      <a:pt x="279" y="195"/>
                    </a:lnTo>
                    <a:lnTo>
                      <a:pt x="273" y="196"/>
                    </a:lnTo>
                    <a:lnTo>
                      <a:pt x="271" y="196"/>
                    </a:lnTo>
                    <a:lnTo>
                      <a:pt x="267" y="195"/>
                    </a:lnTo>
                    <a:lnTo>
                      <a:pt x="265" y="195"/>
                    </a:lnTo>
                    <a:lnTo>
                      <a:pt x="259" y="193"/>
                    </a:lnTo>
                    <a:lnTo>
                      <a:pt x="269" y="189"/>
                    </a:lnTo>
                    <a:lnTo>
                      <a:pt x="267" y="187"/>
                    </a:lnTo>
                    <a:lnTo>
                      <a:pt x="266" y="184"/>
                    </a:lnTo>
                    <a:lnTo>
                      <a:pt x="266" y="183"/>
                    </a:lnTo>
                    <a:lnTo>
                      <a:pt x="282" y="180"/>
                    </a:lnTo>
                    <a:lnTo>
                      <a:pt x="305" y="175"/>
                    </a:lnTo>
                    <a:lnTo>
                      <a:pt x="297" y="171"/>
                    </a:lnTo>
                    <a:lnTo>
                      <a:pt x="279" y="174"/>
                    </a:lnTo>
                    <a:lnTo>
                      <a:pt x="267" y="176"/>
                    </a:lnTo>
                    <a:lnTo>
                      <a:pt x="257" y="176"/>
                    </a:lnTo>
                    <a:lnTo>
                      <a:pt x="248" y="178"/>
                    </a:lnTo>
                    <a:lnTo>
                      <a:pt x="246" y="178"/>
                    </a:lnTo>
                    <a:lnTo>
                      <a:pt x="237" y="179"/>
                    </a:lnTo>
                    <a:lnTo>
                      <a:pt x="229" y="179"/>
                    </a:lnTo>
                    <a:lnTo>
                      <a:pt x="220" y="179"/>
                    </a:lnTo>
                    <a:lnTo>
                      <a:pt x="220" y="174"/>
                    </a:lnTo>
                    <a:lnTo>
                      <a:pt x="220" y="171"/>
                    </a:lnTo>
                    <a:lnTo>
                      <a:pt x="220" y="166"/>
                    </a:lnTo>
                    <a:lnTo>
                      <a:pt x="221" y="163"/>
                    </a:lnTo>
                    <a:lnTo>
                      <a:pt x="224" y="157"/>
                    </a:lnTo>
                    <a:lnTo>
                      <a:pt x="231" y="158"/>
                    </a:lnTo>
                    <a:lnTo>
                      <a:pt x="235" y="158"/>
                    </a:lnTo>
                    <a:lnTo>
                      <a:pt x="237" y="159"/>
                    </a:lnTo>
                    <a:lnTo>
                      <a:pt x="242" y="159"/>
                    </a:lnTo>
                    <a:lnTo>
                      <a:pt x="244" y="155"/>
                    </a:lnTo>
                    <a:lnTo>
                      <a:pt x="244" y="150"/>
                    </a:lnTo>
                    <a:lnTo>
                      <a:pt x="236" y="149"/>
                    </a:lnTo>
                    <a:lnTo>
                      <a:pt x="228" y="151"/>
                    </a:lnTo>
                    <a:lnTo>
                      <a:pt x="221" y="151"/>
                    </a:lnTo>
                    <a:lnTo>
                      <a:pt x="223" y="141"/>
                    </a:lnTo>
                    <a:lnTo>
                      <a:pt x="218" y="136"/>
                    </a:lnTo>
                    <a:lnTo>
                      <a:pt x="215" y="134"/>
                    </a:lnTo>
                    <a:lnTo>
                      <a:pt x="211" y="130"/>
                    </a:lnTo>
                    <a:lnTo>
                      <a:pt x="235" y="116"/>
                    </a:lnTo>
                    <a:lnTo>
                      <a:pt x="245" y="111"/>
                    </a:lnTo>
                    <a:lnTo>
                      <a:pt x="256" y="111"/>
                    </a:lnTo>
                    <a:lnTo>
                      <a:pt x="259" y="111"/>
                    </a:lnTo>
                    <a:lnTo>
                      <a:pt x="259" y="112"/>
                    </a:lnTo>
                    <a:lnTo>
                      <a:pt x="263" y="117"/>
                    </a:lnTo>
                    <a:lnTo>
                      <a:pt x="265" y="120"/>
                    </a:lnTo>
                    <a:lnTo>
                      <a:pt x="270" y="128"/>
                    </a:lnTo>
                    <a:lnTo>
                      <a:pt x="271" y="129"/>
                    </a:lnTo>
                    <a:lnTo>
                      <a:pt x="274" y="134"/>
                    </a:lnTo>
                    <a:lnTo>
                      <a:pt x="275" y="137"/>
                    </a:lnTo>
                    <a:lnTo>
                      <a:pt x="276" y="140"/>
                    </a:lnTo>
                    <a:lnTo>
                      <a:pt x="287" y="141"/>
                    </a:lnTo>
                    <a:lnTo>
                      <a:pt x="293" y="136"/>
                    </a:lnTo>
                    <a:lnTo>
                      <a:pt x="296" y="134"/>
                    </a:lnTo>
                    <a:lnTo>
                      <a:pt x="308" y="127"/>
                    </a:lnTo>
                    <a:lnTo>
                      <a:pt x="312" y="127"/>
                    </a:lnTo>
                    <a:lnTo>
                      <a:pt x="317" y="129"/>
                    </a:lnTo>
                    <a:lnTo>
                      <a:pt x="320" y="130"/>
                    </a:lnTo>
                    <a:lnTo>
                      <a:pt x="314" y="134"/>
                    </a:lnTo>
                    <a:lnTo>
                      <a:pt x="309" y="138"/>
                    </a:lnTo>
                    <a:lnTo>
                      <a:pt x="307" y="142"/>
                    </a:lnTo>
                    <a:lnTo>
                      <a:pt x="305" y="145"/>
                    </a:lnTo>
                    <a:lnTo>
                      <a:pt x="308" y="145"/>
                    </a:lnTo>
                    <a:lnTo>
                      <a:pt x="325" y="134"/>
                    </a:lnTo>
                    <a:lnTo>
                      <a:pt x="326" y="133"/>
                    </a:lnTo>
                    <a:lnTo>
                      <a:pt x="339" y="130"/>
                    </a:lnTo>
                    <a:lnTo>
                      <a:pt x="343" y="130"/>
                    </a:lnTo>
                    <a:lnTo>
                      <a:pt x="350" y="132"/>
                    </a:lnTo>
                    <a:lnTo>
                      <a:pt x="351" y="134"/>
                    </a:lnTo>
                    <a:lnTo>
                      <a:pt x="358" y="144"/>
                    </a:lnTo>
                    <a:lnTo>
                      <a:pt x="355" y="153"/>
                    </a:lnTo>
                    <a:lnTo>
                      <a:pt x="355" y="157"/>
                    </a:lnTo>
                    <a:lnTo>
                      <a:pt x="356" y="164"/>
                    </a:lnTo>
                    <a:lnTo>
                      <a:pt x="356" y="168"/>
                    </a:lnTo>
                    <a:lnTo>
                      <a:pt x="363" y="176"/>
                    </a:lnTo>
                    <a:lnTo>
                      <a:pt x="367" y="179"/>
                    </a:lnTo>
                    <a:lnTo>
                      <a:pt x="376" y="185"/>
                    </a:lnTo>
                    <a:lnTo>
                      <a:pt x="377" y="187"/>
                    </a:lnTo>
                    <a:lnTo>
                      <a:pt x="384" y="195"/>
                    </a:lnTo>
                    <a:lnTo>
                      <a:pt x="396" y="205"/>
                    </a:lnTo>
                    <a:lnTo>
                      <a:pt x="400" y="213"/>
                    </a:lnTo>
                    <a:lnTo>
                      <a:pt x="403" y="217"/>
                    </a:lnTo>
                    <a:lnTo>
                      <a:pt x="405" y="212"/>
                    </a:lnTo>
                    <a:lnTo>
                      <a:pt x="405" y="202"/>
                    </a:lnTo>
                    <a:lnTo>
                      <a:pt x="403" y="201"/>
                    </a:lnTo>
                    <a:lnTo>
                      <a:pt x="398" y="195"/>
                    </a:lnTo>
                    <a:lnTo>
                      <a:pt x="396" y="193"/>
                    </a:lnTo>
                    <a:lnTo>
                      <a:pt x="392" y="189"/>
                    </a:lnTo>
                    <a:lnTo>
                      <a:pt x="383" y="181"/>
                    </a:lnTo>
                    <a:lnTo>
                      <a:pt x="381" y="179"/>
                    </a:lnTo>
                    <a:lnTo>
                      <a:pt x="380" y="176"/>
                    </a:lnTo>
                    <a:lnTo>
                      <a:pt x="372" y="174"/>
                    </a:lnTo>
                    <a:lnTo>
                      <a:pt x="364" y="166"/>
                    </a:lnTo>
                    <a:lnTo>
                      <a:pt x="362" y="157"/>
                    </a:lnTo>
                    <a:lnTo>
                      <a:pt x="367" y="147"/>
                    </a:lnTo>
                    <a:lnTo>
                      <a:pt x="362" y="141"/>
                    </a:lnTo>
                    <a:lnTo>
                      <a:pt x="360" y="134"/>
                    </a:lnTo>
                    <a:lnTo>
                      <a:pt x="359" y="133"/>
                    </a:lnTo>
                    <a:lnTo>
                      <a:pt x="359" y="132"/>
                    </a:lnTo>
                    <a:lnTo>
                      <a:pt x="356" y="129"/>
                    </a:lnTo>
                    <a:lnTo>
                      <a:pt x="352" y="125"/>
                    </a:lnTo>
                    <a:lnTo>
                      <a:pt x="346" y="116"/>
                    </a:lnTo>
                    <a:lnTo>
                      <a:pt x="339" y="123"/>
                    </a:lnTo>
                    <a:lnTo>
                      <a:pt x="333" y="123"/>
                    </a:lnTo>
                    <a:lnTo>
                      <a:pt x="333" y="121"/>
                    </a:lnTo>
                    <a:lnTo>
                      <a:pt x="335" y="112"/>
                    </a:lnTo>
                    <a:lnTo>
                      <a:pt x="338" y="112"/>
                    </a:lnTo>
                    <a:lnTo>
                      <a:pt x="345" y="109"/>
                    </a:lnTo>
                    <a:lnTo>
                      <a:pt x="347" y="99"/>
                    </a:lnTo>
                    <a:lnTo>
                      <a:pt x="360" y="95"/>
                    </a:lnTo>
                    <a:lnTo>
                      <a:pt x="363" y="106"/>
                    </a:lnTo>
                    <a:lnTo>
                      <a:pt x="363" y="111"/>
                    </a:lnTo>
                    <a:lnTo>
                      <a:pt x="363" y="115"/>
                    </a:lnTo>
                    <a:lnTo>
                      <a:pt x="371" y="123"/>
                    </a:lnTo>
                    <a:lnTo>
                      <a:pt x="376" y="127"/>
                    </a:lnTo>
                    <a:lnTo>
                      <a:pt x="375" y="132"/>
                    </a:lnTo>
                    <a:lnTo>
                      <a:pt x="380" y="130"/>
                    </a:lnTo>
                    <a:lnTo>
                      <a:pt x="383" y="134"/>
                    </a:lnTo>
                    <a:lnTo>
                      <a:pt x="383" y="136"/>
                    </a:lnTo>
                    <a:lnTo>
                      <a:pt x="381" y="141"/>
                    </a:lnTo>
                    <a:lnTo>
                      <a:pt x="380" y="142"/>
                    </a:lnTo>
                    <a:lnTo>
                      <a:pt x="381" y="146"/>
                    </a:lnTo>
                    <a:lnTo>
                      <a:pt x="383" y="151"/>
                    </a:lnTo>
                    <a:lnTo>
                      <a:pt x="377" y="159"/>
                    </a:lnTo>
                    <a:lnTo>
                      <a:pt x="385" y="162"/>
                    </a:lnTo>
                    <a:lnTo>
                      <a:pt x="390" y="163"/>
                    </a:lnTo>
                    <a:lnTo>
                      <a:pt x="400" y="171"/>
                    </a:lnTo>
                    <a:lnTo>
                      <a:pt x="402" y="171"/>
                    </a:lnTo>
                    <a:lnTo>
                      <a:pt x="396" y="159"/>
                    </a:lnTo>
                    <a:lnTo>
                      <a:pt x="398" y="157"/>
                    </a:lnTo>
                    <a:lnTo>
                      <a:pt x="405" y="163"/>
                    </a:lnTo>
                    <a:lnTo>
                      <a:pt x="411" y="167"/>
                    </a:lnTo>
                    <a:lnTo>
                      <a:pt x="415" y="174"/>
                    </a:lnTo>
                    <a:lnTo>
                      <a:pt x="419" y="178"/>
                    </a:lnTo>
                    <a:lnTo>
                      <a:pt x="420" y="178"/>
                    </a:lnTo>
                    <a:lnTo>
                      <a:pt x="424" y="171"/>
                    </a:lnTo>
                    <a:lnTo>
                      <a:pt x="419" y="168"/>
                    </a:lnTo>
                    <a:lnTo>
                      <a:pt x="419" y="163"/>
                    </a:lnTo>
                    <a:lnTo>
                      <a:pt x="417" y="158"/>
                    </a:lnTo>
                    <a:lnTo>
                      <a:pt x="410" y="159"/>
                    </a:lnTo>
                    <a:lnTo>
                      <a:pt x="405" y="153"/>
                    </a:lnTo>
                    <a:lnTo>
                      <a:pt x="400" y="147"/>
                    </a:lnTo>
                    <a:lnTo>
                      <a:pt x="398" y="142"/>
                    </a:lnTo>
                    <a:lnTo>
                      <a:pt x="403" y="142"/>
                    </a:lnTo>
                    <a:lnTo>
                      <a:pt x="407" y="142"/>
                    </a:lnTo>
                    <a:lnTo>
                      <a:pt x="415" y="141"/>
                    </a:lnTo>
                    <a:lnTo>
                      <a:pt x="418" y="140"/>
                    </a:lnTo>
                    <a:lnTo>
                      <a:pt x="419" y="138"/>
                    </a:lnTo>
                    <a:lnTo>
                      <a:pt x="422" y="137"/>
                    </a:lnTo>
                    <a:lnTo>
                      <a:pt x="423" y="134"/>
                    </a:lnTo>
                    <a:lnTo>
                      <a:pt x="423" y="133"/>
                    </a:lnTo>
                    <a:lnTo>
                      <a:pt x="420" y="133"/>
                    </a:lnTo>
                    <a:lnTo>
                      <a:pt x="415" y="132"/>
                    </a:lnTo>
                    <a:lnTo>
                      <a:pt x="410" y="134"/>
                    </a:lnTo>
                    <a:lnTo>
                      <a:pt x="409" y="134"/>
                    </a:lnTo>
                    <a:lnTo>
                      <a:pt x="403" y="134"/>
                    </a:lnTo>
                    <a:lnTo>
                      <a:pt x="403" y="130"/>
                    </a:lnTo>
                    <a:lnTo>
                      <a:pt x="418" y="125"/>
                    </a:lnTo>
                    <a:lnTo>
                      <a:pt x="417" y="124"/>
                    </a:lnTo>
                    <a:lnTo>
                      <a:pt x="414" y="124"/>
                    </a:lnTo>
                    <a:lnTo>
                      <a:pt x="411" y="121"/>
                    </a:lnTo>
                    <a:lnTo>
                      <a:pt x="406" y="123"/>
                    </a:lnTo>
                    <a:lnTo>
                      <a:pt x="405" y="124"/>
                    </a:lnTo>
                    <a:lnTo>
                      <a:pt x="403" y="124"/>
                    </a:lnTo>
                    <a:lnTo>
                      <a:pt x="392" y="132"/>
                    </a:lnTo>
                    <a:lnTo>
                      <a:pt x="386" y="129"/>
                    </a:lnTo>
                    <a:lnTo>
                      <a:pt x="390" y="125"/>
                    </a:lnTo>
                    <a:lnTo>
                      <a:pt x="390" y="121"/>
                    </a:lnTo>
                    <a:lnTo>
                      <a:pt x="383" y="123"/>
                    </a:lnTo>
                    <a:lnTo>
                      <a:pt x="380" y="120"/>
                    </a:lnTo>
                    <a:lnTo>
                      <a:pt x="377" y="117"/>
                    </a:lnTo>
                    <a:lnTo>
                      <a:pt x="375" y="115"/>
                    </a:lnTo>
                    <a:lnTo>
                      <a:pt x="373" y="113"/>
                    </a:lnTo>
                    <a:lnTo>
                      <a:pt x="373" y="108"/>
                    </a:lnTo>
                    <a:lnTo>
                      <a:pt x="375" y="106"/>
                    </a:lnTo>
                    <a:lnTo>
                      <a:pt x="373" y="106"/>
                    </a:lnTo>
                    <a:lnTo>
                      <a:pt x="369" y="98"/>
                    </a:lnTo>
                    <a:lnTo>
                      <a:pt x="368" y="91"/>
                    </a:lnTo>
                    <a:lnTo>
                      <a:pt x="375" y="92"/>
                    </a:lnTo>
                    <a:lnTo>
                      <a:pt x="383" y="99"/>
                    </a:lnTo>
                    <a:lnTo>
                      <a:pt x="383" y="94"/>
                    </a:lnTo>
                    <a:lnTo>
                      <a:pt x="381" y="89"/>
                    </a:lnTo>
                    <a:lnTo>
                      <a:pt x="389" y="89"/>
                    </a:lnTo>
                    <a:lnTo>
                      <a:pt x="390" y="87"/>
                    </a:lnTo>
                    <a:lnTo>
                      <a:pt x="393" y="90"/>
                    </a:lnTo>
                    <a:lnTo>
                      <a:pt x="396" y="91"/>
                    </a:lnTo>
                    <a:lnTo>
                      <a:pt x="403" y="92"/>
                    </a:lnTo>
                    <a:lnTo>
                      <a:pt x="409" y="92"/>
                    </a:lnTo>
                    <a:lnTo>
                      <a:pt x="411" y="95"/>
                    </a:lnTo>
                    <a:lnTo>
                      <a:pt x="419" y="102"/>
                    </a:lnTo>
                    <a:lnTo>
                      <a:pt x="423" y="99"/>
                    </a:lnTo>
                    <a:lnTo>
                      <a:pt x="420" y="92"/>
                    </a:lnTo>
                    <a:lnTo>
                      <a:pt x="419" y="90"/>
                    </a:lnTo>
                    <a:lnTo>
                      <a:pt x="418" y="89"/>
                    </a:lnTo>
                    <a:lnTo>
                      <a:pt x="426" y="86"/>
                    </a:lnTo>
                    <a:lnTo>
                      <a:pt x="440" y="85"/>
                    </a:lnTo>
                    <a:lnTo>
                      <a:pt x="444" y="85"/>
                    </a:lnTo>
                    <a:lnTo>
                      <a:pt x="445" y="86"/>
                    </a:lnTo>
                    <a:lnTo>
                      <a:pt x="447" y="89"/>
                    </a:lnTo>
                    <a:lnTo>
                      <a:pt x="449" y="92"/>
                    </a:lnTo>
                    <a:lnTo>
                      <a:pt x="447" y="99"/>
                    </a:lnTo>
                    <a:lnTo>
                      <a:pt x="460" y="103"/>
                    </a:lnTo>
                    <a:lnTo>
                      <a:pt x="466" y="99"/>
                    </a:lnTo>
                    <a:lnTo>
                      <a:pt x="468" y="104"/>
                    </a:lnTo>
                    <a:lnTo>
                      <a:pt x="473" y="100"/>
                    </a:lnTo>
                    <a:lnTo>
                      <a:pt x="474" y="103"/>
                    </a:lnTo>
                    <a:lnTo>
                      <a:pt x="475" y="103"/>
                    </a:lnTo>
                    <a:lnTo>
                      <a:pt x="475" y="100"/>
                    </a:lnTo>
                    <a:lnTo>
                      <a:pt x="477" y="100"/>
                    </a:lnTo>
                    <a:lnTo>
                      <a:pt x="477" y="99"/>
                    </a:lnTo>
                    <a:lnTo>
                      <a:pt x="482" y="102"/>
                    </a:lnTo>
                    <a:lnTo>
                      <a:pt x="485" y="102"/>
                    </a:lnTo>
                    <a:lnTo>
                      <a:pt x="492" y="100"/>
                    </a:lnTo>
                    <a:lnTo>
                      <a:pt x="489" y="91"/>
                    </a:lnTo>
                    <a:lnTo>
                      <a:pt x="498" y="83"/>
                    </a:lnTo>
                    <a:lnTo>
                      <a:pt x="499" y="83"/>
                    </a:lnTo>
                    <a:lnTo>
                      <a:pt x="500" y="83"/>
                    </a:lnTo>
                    <a:lnTo>
                      <a:pt x="507" y="86"/>
                    </a:lnTo>
                    <a:lnTo>
                      <a:pt x="515" y="82"/>
                    </a:lnTo>
                    <a:lnTo>
                      <a:pt x="515" y="85"/>
                    </a:lnTo>
                    <a:close/>
                    <a:moveTo>
                      <a:pt x="364" y="64"/>
                    </a:moveTo>
                    <a:lnTo>
                      <a:pt x="367" y="70"/>
                    </a:lnTo>
                    <a:lnTo>
                      <a:pt x="376" y="65"/>
                    </a:lnTo>
                    <a:lnTo>
                      <a:pt x="381" y="75"/>
                    </a:lnTo>
                    <a:lnTo>
                      <a:pt x="385" y="81"/>
                    </a:lnTo>
                    <a:lnTo>
                      <a:pt x="372" y="83"/>
                    </a:lnTo>
                    <a:lnTo>
                      <a:pt x="364" y="86"/>
                    </a:lnTo>
                    <a:lnTo>
                      <a:pt x="360" y="85"/>
                    </a:lnTo>
                    <a:lnTo>
                      <a:pt x="354" y="83"/>
                    </a:lnTo>
                    <a:lnTo>
                      <a:pt x="347" y="82"/>
                    </a:lnTo>
                    <a:lnTo>
                      <a:pt x="346" y="81"/>
                    </a:lnTo>
                    <a:lnTo>
                      <a:pt x="342" y="73"/>
                    </a:lnTo>
                    <a:lnTo>
                      <a:pt x="362" y="65"/>
                    </a:lnTo>
                    <a:lnTo>
                      <a:pt x="364" y="64"/>
                    </a:lnTo>
                    <a:close/>
                    <a:moveTo>
                      <a:pt x="417" y="79"/>
                    </a:moveTo>
                    <a:lnTo>
                      <a:pt x="398" y="86"/>
                    </a:lnTo>
                    <a:lnTo>
                      <a:pt x="389" y="81"/>
                    </a:lnTo>
                    <a:lnTo>
                      <a:pt x="389" y="78"/>
                    </a:lnTo>
                    <a:lnTo>
                      <a:pt x="389" y="75"/>
                    </a:lnTo>
                    <a:lnTo>
                      <a:pt x="384" y="66"/>
                    </a:lnTo>
                    <a:lnTo>
                      <a:pt x="386" y="57"/>
                    </a:lnTo>
                    <a:lnTo>
                      <a:pt x="406" y="57"/>
                    </a:lnTo>
                    <a:lnTo>
                      <a:pt x="407" y="60"/>
                    </a:lnTo>
                    <a:lnTo>
                      <a:pt x="410" y="69"/>
                    </a:lnTo>
                    <a:lnTo>
                      <a:pt x="415" y="70"/>
                    </a:lnTo>
                    <a:lnTo>
                      <a:pt x="417" y="72"/>
                    </a:lnTo>
                    <a:lnTo>
                      <a:pt x="417" y="79"/>
                    </a:lnTo>
                    <a:close/>
                    <a:moveTo>
                      <a:pt x="434" y="40"/>
                    </a:moveTo>
                    <a:lnTo>
                      <a:pt x="422" y="43"/>
                    </a:lnTo>
                    <a:lnTo>
                      <a:pt x="414" y="39"/>
                    </a:lnTo>
                    <a:lnTo>
                      <a:pt x="410" y="36"/>
                    </a:lnTo>
                    <a:lnTo>
                      <a:pt x="413" y="31"/>
                    </a:lnTo>
                    <a:lnTo>
                      <a:pt x="415" y="28"/>
                    </a:lnTo>
                    <a:lnTo>
                      <a:pt x="417" y="26"/>
                    </a:lnTo>
                    <a:lnTo>
                      <a:pt x="423" y="26"/>
                    </a:lnTo>
                    <a:lnTo>
                      <a:pt x="430" y="26"/>
                    </a:lnTo>
                    <a:lnTo>
                      <a:pt x="434" y="40"/>
                    </a:lnTo>
                    <a:close/>
                    <a:moveTo>
                      <a:pt x="455" y="77"/>
                    </a:moveTo>
                    <a:lnTo>
                      <a:pt x="426" y="78"/>
                    </a:lnTo>
                    <a:lnTo>
                      <a:pt x="424" y="75"/>
                    </a:lnTo>
                    <a:lnTo>
                      <a:pt x="423" y="72"/>
                    </a:lnTo>
                    <a:lnTo>
                      <a:pt x="422" y="65"/>
                    </a:lnTo>
                    <a:lnTo>
                      <a:pt x="415" y="55"/>
                    </a:lnTo>
                    <a:lnTo>
                      <a:pt x="422" y="52"/>
                    </a:lnTo>
                    <a:lnTo>
                      <a:pt x="427" y="51"/>
                    </a:lnTo>
                    <a:lnTo>
                      <a:pt x="437" y="47"/>
                    </a:lnTo>
                    <a:lnTo>
                      <a:pt x="456" y="40"/>
                    </a:lnTo>
                    <a:lnTo>
                      <a:pt x="453" y="37"/>
                    </a:lnTo>
                    <a:lnTo>
                      <a:pt x="452" y="37"/>
                    </a:lnTo>
                    <a:lnTo>
                      <a:pt x="441" y="37"/>
                    </a:lnTo>
                    <a:lnTo>
                      <a:pt x="437" y="27"/>
                    </a:lnTo>
                    <a:lnTo>
                      <a:pt x="437" y="22"/>
                    </a:lnTo>
                    <a:lnTo>
                      <a:pt x="437" y="20"/>
                    </a:lnTo>
                    <a:lnTo>
                      <a:pt x="447" y="20"/>
                    </a:lnTo>
                    <a:lnTo>
                      <a:pt x="449" y="19"/>
                    </a:lnTo>
                    <a:lnTo>
                      <a:pt x="452" y="31"/>
                    </a:lnTo>
                    <a:lnTo>
                      <a:pt x="452" y="34"/>
                    </a:lnTo>
                    <a:lnTo>
                      <a:pt x="455" y="35"/>
                    </a:lnTo>
                    <a:lnTo>
                      <a:pt x="460" y="35"/>
                    </a:lnTo>
                    <a:lnTo>
                      <a:pt x="462" y="40"/>
                    </a:lnTo>
                    <a:lnTo>
                      <a:pt x="462" y="41"/>
                    </a:lnTo>
                    <a:lnTo>
                      <a:pt x="458" y="55"/>
                    </a:lnTo>
                    <a:lnTo>
                      <a:pt x="457" y="56"/>
                    </a:lnTo>
                    <a:lnTo>
                      <a:pt x="452" y="62"/>
                    </a:lnTo>
                    <a:lnTo>
                      <a:pt x="456" y="75"/>
                    </a:lnTo>
                    <a:lnTo>
                      <a:pt x="455" y="77"/>
                    </a:lnTo>
                    <a:close/>
                    <a:moveTo>
                      <a:pt x="380" y="28"/>
                    </a:moveTo>
                    <a:lnTo>
                      <a:pt x="368" y="37"/>
                    </a:lnTo>
                    <a:lnTo>
                      <a:pt x="354" y="35"/>
                    </a:lnTo>
                    <a:lnTo>
                      <a:pt x="348" y="27"/>
                    </a:lnTo>
                    <a:lnTo>
                      <a:pt x="333" y="20"/>
                    </a:lnTo>
                    <a:lnTo>
                      <a:pt x="331" y="20"/>
                    </a:lnTo>
                    <a:lnTo>
                      <a:pt x="337" y="9"/>
                    </a:lnTo>
                    <a:lnTo>
                      <a:pt x="345" y="5"/>
                    </a:lnTo>
                    <a:lnTo>
                      <a:pt x="373" y="0"/>
                    </a:lnTo>
                    <a:lnTo>
                      <a:pt x="380" y="28"/>
                    </a:lnTo>
                    <a:close/>
                  </a:path>
                </a:pathLst>
              </a:custGeom>
              <a:solidFill>
                <a:srgbClr val="285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69" name="Freeform 38"/>
              <p:cNvSpPr>
                <a:spLocks noEditPoints="1"/>
              </p:cNvSpPr>
              <p:nvPr/>
            </p:nvSpPr>
            <p:spPr bwMode="auto">
              <a:xfrm>
                <a:off x="2059" y="2263"/>
                <a:ext cx="460" cy="574"/>
              </a:xfrm>
              <a:custGeom>
                <a:avLst/>
                <a:gdLst>
                  <a:gd name="T0" fmla="*/ 194 w 460"/>
                  <a:gd name="T1" fmla="*/ 256 h 574"/>
                  <a:gd name="T2" fmla="*/ 178 w 460"/>
                  <a:gd name="T3" fmla="*/ 291 h 574"/>
                  <a:gd name="T4" fmla="*/ 208 w 460"/>
                  <a:gd name="T5" fmla="*/ 288 h 574"/>
                  <a:gd name="T6" fmla="*/ 214 w 460"/>
                  <a:gd name="T7" fmla="*/ 283 h 574"/>
                  <a:gd name="T8" fmla="*/ 242 w 460"/>
                  <a:gd name="T9" fmla="*/ 262 h 574"/>
                  <a:gd name="T10" fmla="*/ 275 w 460"/>
                  <a:gd name="T11" fmla="*/ 264 h 574"/>
                  <a:gd name="T12" fmla="*/ 301 w 460"/>
                  <a:gd name="T13" fmla="*/ 291 h 574"/>
                  <a:gd name="T14" fmla="*/ 427 w 460"/>
                  <a:gd name="T15" fmla="*/ 338 h 574"/>
                  <a:gd name="T16" fmla="*/ 452 w 460"/>
                  <a:gd name="T17" fmla="*/ 368 h 574"/>
                  <a:gd name="T18" fmla="*/ 441 w 460"/>
                  <a:gd name="T19" fmla="*/ 417 h 574"/>
                  <a:gd name="T20" fmla="*/ 441 w 460"/>
                  <a:gd name="T21" fmla="*/ 474 h 574"/>
                  <a:gd name="T22" fmla="*/ 439 w 460"/>
                  <a:gd name="T23" fmla="*/ 506 h 574"/>
                  <a:gd name="T24" fmla="*/ 456 w 460"/>
                  <a:gd name="T25" fmla="*/ 565 h 574"/>
                  <a:gd name="T26" fmla="*/ 397 w 460"/>
                  <a:gd name="T27" fmla="*/ 552 h 574"/>
                  <a:gd name="T28" fmla="*/ 363 w 460"/>
                  <a:gd name="T29" fmla="*/ 535 h 574"/>
                  <a:gd name="T30" fmla="*/ 335 w 460"/>
                  <a:gd name="T31" fmla="*/ 499 h 574"/>
                  <a:gd name="T32" fmla="*/ 299 w 460"/>
                  <a:gd name="T33" fmla="*/ 463 h 574"/>
                  <a:gd name="T34" fmla="*/ 203 w 460"/>
                  <a:gd name="T35" fmla="*/ 459 h 574"/>
                  <a:gd name="T36" fmla="*/ 172 w 460"/>
                  <a:gd name="T37" fmla="*/ 545 h 574"/>
                  <a:gd name="T38" fmla="*/ 123 w 460"/>
                  <a:gd name="T39" fmla="*/ 563 h 574"/>
                  <a:gd name="T40" fmla="*/ 81 w 460"/>
                  <a:gd name="T41" fmla="*/ 518 h 574"/>
                  <a:gd name="T42" fmla="*/ 81 w 460"/>
                  <a:gd name="T43" fmla="*/ 480 h 574"/>
                  <a:gd name="T44" fmla="*/ 112 w 460"/>
                  <a:gd name="T45" fmla="*/ 423 h 574"/>
                  <a:gd name="T46" fmla="*/ 131 w 460"/>
                  <a:gd name="T47" fmla="*/ 371 h 574"/>
                  <a:gd name="T48" fmla="*/ 127 w 460"/>
                  <a:gd name="T49" fmla="*/ 345 h 574"/>
                  <a:gd name="T50" fmla="*/ 121 w 460"/>
                  <a:gd name="T51" fmla="*/ 315 h 574"/>
                  <a:gd name="T52" fmla="*/ 98 w 460"/>
                  <a:gd name="T53" fmla="*/ 330 h 574"/>
                  <a:gd name="T54" fmla="*/ 80 w 460"/>
                  <a:gd name="T55" fmla="*/ 333 h 574"/>
                  <a:gd name="T56" fmla="*/ 51 w 460"/>
                  <a:gd name="T57" fmla="*/ 316 h 574"/>
                  <a:gd name="T58" fmla="*/ 62 w 460"/>
                  <a:gd name="T59" fmla="*/ 305 h 574"/>
                  <a:gd name="T60" fmla="*/ 58 w 460"/>
                  <a:gd name="T61" fmla="*/ 264 h 574"/>
                  <a:gd name="T62" fmla="*/ 78 w 460"/>
                  <a:gd name="T63" fmla="*/ 254 h 574"/>
                  <a:gd name="T64" fmla="*/ 97 w 460"/>
                  <a:gd name="T65" fmla="*/ 257 h 574"/>
                  <a:gd name="T66" fmla="*/ 98 w 460"/>
                  <a:gd name="T67" fmla="*/ 285 h 574"/>
                  <a:gd name="T68" fmla="*/ 136 w 460"/>
                  <a:gd name="T69" fmla="*/ 266 h 574"/>
                  <a:gd name="T70" fmla="*/ 113 w 460"/>
                  <a:gd name="T71" fmla="*/ 252 h 574"/>
                  <a:gd name="T72" fmla="*/ 121 w 460"/>
                  <a:gd name="T73" fmla="*/ 240 h 574"/>
                  <a:gd name="T74" fmla="*/ 114 w 460"/>
                  <a:gd name="T75" fmla="*/ 233 h 574"/>
                  <a:gd name="T76" fmla="*/ 151 w 460"/>
                  <a:gd name="T77" fmla="*/ 213 h 574"/>
                  <a:gd name="T78" fmla="*/ 84 w 460"/>
                  <a:gd name="T79" fmla="*/ 195 h 574"/>
                  <a:gd name="T80" fmla="*/ 46 w 460"/>
                  <a:gd name="T81" fmla="*/ 237 h 574"/>
                  <a:gd name="T82" fmla="*/ 46 w 460"/>
                  <a:gd name="T83" fmla="*/ 210 h 574"/>
                  <a:gd name="T84" fmla="*/ 71 w 460"/>
                  <a:gd name="T85" fmla="*/ 180 h 574"/>
                  <a:gd name="T86" fmla="*/ 72 w 460"/>
                  <a:gd name="T87" fmla="*/ 165 h 574"/>
                  <a:gd name="T88" fmla="*/ 303 w 460"/>
                  <a:gd name="T89" fmla="*/ 28 h 574"/>
                  <a:gd name="T90" fmla="*/ 316 w 460"/>
                  <a:gd name="T91" fmla="*/ 88 h 574"/>
                  <a:gd name="T92" fmla="*/ 295 w 460"/>
                  <a:gd name="T93" fmla="*/ 133 h 574"/>
                  <a:gd name="T94" fmla="*/ 231 w 460"/>
                  <a:gd name="T95" fmla="*/ 210 h 574"/>
                  <a:gd name="T96" fmla="*/ 195 w 460"/>
                  <a:gd name="T97" fmla="*/ 236 h 574"/>
                  <a:gd name="T98" fmla="*/ 185 w 460"/>
                  <a:gd name="T99" fmla="*/ 205 h 574"/>
                  <a:gd name="T100" fmla="*/ 215 w 460"/>
                  <a:gd name="T101" fmla="*/ 182 h 574"/>
                  <a:gd name="T102" fmla="*/ 185 w 460"/>
                  <a:gd name="T103" fmla="*/ 184 h 574"/>
                  <a:gd name="T104" fmla="*/ 177 w 460"/>
                  <a:gd name="T105" fmla="*/ 168 h 574"/>
                  <a:gd name="T106" fmla="*/ 197 w 460"/>
                  <a:gd name="T107" fmla="*/ 146 h 574"/>
                  <a:gd name="T108" fmla="*/ 236 w 460"/>
                  <a:gd name="T109" fmla="*/ 135 h 574"/>
                  <a:gd name="T110" fmla="*/ 210 w 460"/>
                  <a:gd name="T111" fmla="*/ 120 h 574"/>
                  <a:gd name="T112" fmla="*/ 227 w 460"/>
                  <a:gd name="T113" fmla="*/ 84 h 574"/>
                  <a:gd name="T114" fmla="*/ 253 w 460"/>
                  <a:gd name="T115" fmla="*/ 58 h 574"/>
                  <a:gd name="T116" fmla="*/ 278 w 460"/>
                  <a:gd name="T117" fmla="*/ 33 h 574"/>
                  <a:gd name="T118" fmla="*/ 283 w 460"/>
                  <a:gd name="T119" fmla="*/ 11 h 57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60"/>
                  <a:gd name="T181" fmla="*/ 0 h 574"/>
                  <a:gd name="T182" fmla="*/ 460 w 460"/>
                  <a:gd name="T183" fmla="*/ 574 h 57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60" h="574">
                    <a:moveTo>
                      <a:pt x="178" y="223"/>
                    </a:moveTo>
                    <a:lnTo>
                      <a:pt x="181" y="230"/>
                    </a:lnTo>
                    <a:lnTo>
                      <a:pt x="182" y="235"/>
                    </a:lnTo>
                    <a:lnTo>
                      <a:pt x="182" y="236"/>
                    </a:lnTo>
                    <a:lnTo>
                      <a:pt x="185" y="241"/>
                    </a:lnTo>
                    <a:lnTo>
                      <a:pt x="186" y="245"/>
                    </a:lnTo>
                    <a:lnTo>
                      <a:pt x="194" y="256"/>
                    </a:lnTo>
                    <a:lnTo>
                      <a:pt x="195" y="257"/>
                    </a:lnTo>
                    <a:lnTo>
                      <a:pt x="195" y="260"/>
                    </a:lnTo>
                    <a:lnTo>
                      <a:pt x="193" y="265"/>
                    </a:lnTo>
                    <a:lnTo>
                      <a:pt x="189" y="277"/>
                    </a:lnTo>
                    <a:lnTo>
                      <a:pt x="182" y="283"/>
                    </a:lnTo>
                    <a:lnTo>
                      <a:pt x="177" y="288"/>
                    </a:lnTo>
                    <a:lnTo>
                      <a:pt x="178" y="291"/>
                    </a:lnTo>
                    <a:lnTo>
                      <a:pt x="180" y="295"/>
                    </a:lnTo>
                    <a:lnTo>
                      <a:pt x="182" y="292"/>
                    </a:lnTo>
                    <a:lnTo>
                      <a:pt x="186" y="290"/>
                    </a:lnTo>
                    <a:lnTo>
                      <a:pt x="187" y="288"/>
                    </a:lnTo>
                    <a:lnTo>
                      <a:pt x="195" y="285"/>
                    </a:lnTo>
                    <a:lnTo>
                      <a:pt x="203" y="283"/>
                    </a:lnTo>
                    <a:lnTo>
                      <a:pt x="205" y="285"/>
                    </a:lnTo>
                    <a:lnTo>
                      <a:pt x="208" y="288"/>
                    </a:lnTo>
                    <a:lnTo>
                      <a:pt x="215" y="292"/>
                    </a:lnTo>
                    <a:lnTo>
                      <a:pt x="222" y="291"/>
                    </a:lnTo>
                    <a:lnTo>
                      <a:pt x="223" y="291"/>
                    </a:lnTo>
                    <a:lnTo>
                      <a:pt x="224" y="291"/>
                    </a:lnTo>
                    <a:lnTo>
                      <a:pt x="229" y="287"/>
                    </a:lnTo>
                    <a:lnTo>
                      <a:pt x="227" y="286"/>
                    </a:lnTo>
                    <a:lnTo>
                      <a:pt x="223" y="285"/>
                    </a:lnTo>
                    <a:lnTo>
                      <a:pt x="214" y="283"/>
                    </a:lnTo>
                    <a:lnTo>
                      <a:pt x="208" y="274"/>
                    </a:lnTo>
                    <a:lnTo>
                      <a:pt x="210" y="265"/>
                    </a:lnTo>
                    <a:lnTo>
                      <a:pt x="219" y="260"/>
                    </a:lnTo>
                    <a:lnTo>
                      <a:pt x="220" y="260"/>
                    </a:lnTo>
                    <a:lnTo>
                      <a:pt x="229" y="257"/>
                    </a:lnTo>
                    <a:lnTo>
                      <a:pt x="232" y="256"/>
                    </a:lnTo>
                    <a:lnTo>
                      <a:pt x="239" y="260"/>
                    </a:lnTo>
                    <a:lnTo>
                      <a:pt x="242" y="262"/>
                    </a:lnTo>
                    <a:lnTo>
                      <a:pt x="242" y="264"/>
                    </a:lnTo>
                    <a:lnTo>
                      <a:pt x="250" y="262"/>
                    </a:lnTo>
                    <a:lnTo>
                      <a:pt x="256" y="258"/>
                    </a:lnTo>
                    <a:lnTo>
                      <a:pt x="261" y="261"/>
                    </a:lnTo>
                    <a:lnTo>
                      <a:pt x="265" y="266"/>
                    </a:lnTo>
                    <a:lnTo>
                      <a:pt x="270" y="265"/>
                    </a:lnTo>
                    <a:lnTo>
                      <a:pt x="275" y="264"/>
                    </a:lnTo>
                    <a:lnTo>
                      <a:pt x="288" y="266"/>
                    </a:lnTo>
                    <a:lnTo>
                      <a:pt x="291" y="267"/>
                    </a:lnTo>
                    <a:lnTo>
                      <a:pt x="294" y="269"/>
                    </a:lnTo>
                    <a:lnTo>
                      <a:pt x="301" y="267"/>
                    </a:lnTo>
                    <a:lnTo>
                      <a:pt x="301" y="269"/>
                    </a:lnTo>
                    <a:lnTo>
                      <a:pt x="301" y="275"/>
                    </a:lnTo>
                    <a:lnTo>
                      <a:pt x="301" y="291"/>
                    </a:lnTo>
                    <a:lnTo>
                      <a:pt x="314" y="296"/>
                    </a:lnTo>
                    <a:lnTo>
                      <a:pt x="341" y="292"/>
                    </a:lnTo>
                    <a:lnTo>
                      <a:pt x="358" y="296"/>
                    </a:lnTo>
                    <a:lnTo>
                      <a:pt x="372" y="300"/>
                    </a:lnTo>
                    <a:lnTo>
                      <a:pt x="392" y="339"/>
                    </a:lnTo>
                    <a:lnTo>
                      <a:pt x="401" y="339"/>
                    </a:lnTo>
                    <a:lnTo>
                      <a:pt x="427" y="338"/>
                    </a:lnTo>
                    <a:lnTo>
                      <a:pt x="435" y="339"/>
                    </a:lnTo>
                    <a:lnTo>
                      <a:pt x="441" y="342"/>
                    </a:lnTo>
                    <a:lnTo>
                      <a:pt x="444" y="347"/>
                    </a:lnTo>
                    <a:lnTo>
                      <a:pt x="447" y="354"/>
                    </a:lnTo>
                    <a:lnTo>
                      <a:pt x="447" y="357"/>
                    </a:lnTo>
                    <a:lnTo>
                      <a:pt x="449" y="362"/>
                    </a:lnTo>
                    <a:lnTo>
                      <a:pt x="451" y="364"/>
                    </a:lnTo>
                    <a:lnTo>
                      <a:pt x="452" y="368"/>
                    </a:lnTo>
                    <a:lnTo>
                      <a:pt x="455" y="376"/>
                    </a:lnTo>
                    <a:lnTo>
                      <a:pt x="457" y="385"/>
                    </a:lnTo>
                    <a:lnTo>
                      <a:pt x="460" y="391"/>
                    </a:lnTo>
                    <a:lnTo>
                      <a:pt x="453" y="400"/>
                    </a:lnTo>
                    <a:lnTo>
                      <a:pt x="451" y="404"/>
                    </a:lnTo>
                    <a:lnTo>
                      <a:pt x="449" y="406"/>
                    </a:lnTo>
                    <a:lnTo>
                      <a:pt x="444" y="413"/>
                    </a:lnTo>
                    <a:lnTo>
                      <a:pt x="441" y="417"/>
                    </a:lnTo>
                    <a:lnTo>
                      <a:pt x="443" y="427"/>
                    </a:lnTo>
                    <a:lnTo>
                      <a:pt x="443" y="432"/>
                    </a:lnTo>
                    <a:lnTo>
                      <a:pt x="444" y="435"/>
                    </a:lnTo>
                    <a:lnTo>
                      <a:pt x="445" y="444"/>
                    </a:lnTo>
                    <a:lnTo>
                      <a:pt x="447" y="457"/>
                    </a:lnTo>
                    <a:lnTo>
                      <a:pt x="444" y="466"/>
                    </a:lnTo>
                    <a:lnTo>
                      <a:pt x="443" y="468"/>
                    </a:lnTo>
                    <a:lnTo>
                      <a:pt x="441" y="474"/>
                    </a:lnTo>
                    <a:lnTo>
                      <a:pt x="440" y="477"/>
                    </a:lnTo>
                    <a:lnTo>
                      <a:pt x="439" y="482"/>
                    </a:lnTo>
                    <a:lnTo>
                      <a:pt x="438" y="485"/>
                    </a:lnTo>
                    <a:lnTo>
                      <a:pt x="438" y="486"/>
                    </a:lnTo>
                    <a:lnTo>
                      <a:pt x="436" y="489"/>
                    </a:lnTo>
                    <a:lnTo>
                      <a:pt x="435" y="493"/>
                    </a:lnTo>
                    <a:lnTo>
                      <a:pt x="436" y="498"/>
                    </a:lnTo>
                    <a:lnTo>
                      <a:pt x="439" y="506"/>
                    </a:lnTo>
                    <a:lnTo>
                      <a:pt x="440" y="512"/>
                    </a:lnTo>
                    <a:lnTo>
                      <a:pt x="444" y="525"/>
                    </a:lnTo>
                    <a:lnTo>
                      <a:pt x="447" y="535"/>
                    </a:lnTo>
                    <a:lnTo>
                      <a:pt x="449" y="541"/>
                    </a:lnTo>
                    <a:lnTo>
                      <a:pt x="451" y="550"/>
                    </a:lnTo>
                    <a:lnTo>
                      <a:pt x="453" y="555"/>
                    </a:lnTo>
                    <a:lnTo>
                      <a:pt x="453" y="558"/>
                    </a:lnTo>
                    <a:lnTo>
                      <a:pt x="456" y="565"/>
                    </a:lnTo>
                    <a:lnTo>
                      <a:pt x="456" y="569"/>
                    </a:lnTo>
                    <a:lnTo>
                      <a:pt x="441" y="574"/>
                    </a:lnTo>
                    <a:lnTo>
                      <a:pt x="431" y="563"/>
                    </a:lnTo>
                    <a:lnTo>
                      <a:pt x="423" y="561"/>
                    </a:lnTo>
                    <a:lnTo>
                      <a:pt x="422" y="559"/>
                    </a:lnTo>
                    <a:lnTo>
                      <a:pt x="414" y="557"/>
                    </a:lnTo>
                    <a:lnTo>
                      <a:pt x="406" y="554"/>
                    </a:lnTo>
                    <a:lnTo>
                      <a:pt x="397" y="552"/>
                    </a:lnTo>
                    <a:lnTo>
                      <a:pt x="392" y="559"/>
                    </a:lnTo>
                    <a:lnTo>
                      <a:pt x="390" y="561"/>
                    </a:lnTo>
                    <a:lnTo>
                      <a:pt x="386" y="559"/>
                    </a:lnTo>
                    <a:lnTo>
                      <a:pt x="385" y="552"/>
                    </a:lnTo>
                    <a:lnTo>
                      <a:pt x="384" y="552"/>
                    </a:lnTo>
                    <a:lnTo>
                      <a:pt x="377" y="553"/>
                    </a:lnTo>
                    <a:lnTo>
                      <a:pt x="371" y="554"/>
                    </a:lnTo>
                    <a:lnTo>
                      <a:pt x="363" y="535"/>
                    </a:lnTo>
                    <a:lnTo>
                      <a:pt x="358" y="528"/>
                    </a:lnTo>
                    <a:lnTo>
                      <a:pt x="346" y="515"/>
                    </a:lnTo>
                    <a:lnTo>
                      <a:pt x="346" y="514"/>
                    </a:lnTo>
                    <a:lnTo>
                      <a:pt x="343" y="512"/>
                    </a:lnTo>
                    <a:lnTo>
                      <a:pt x="339" y="511"/>
                    </a:lnTo>
                    <a:lnTo>
                      <a:pt x="337" y="508"/>
                    </a:lnTo>
                    <a:lnTo>
                      <a:pt x="335" y="499"/>
                    </a:lnTo>
                    <a:lnTo>
                      <a:pt x="330" y="497"/>
                    </a:lnTo>
                    <a:lnTo>
                      <a:pt x="330" y="494"/>
                    </a:lnTo>
                    <a:lnTo>
                      <a:pt x="328" y="482"/>
                    </a:lnTo>
                    <a:lnTo>
                      <a:pt x="326" y="478"/>
                    </a:lnTo>
                    <a:lnTo>
                      <a:pt x="322" y="474"/>
                    </a:lnTo>
                    <a:lnTo>
                      <a:pt x="321" y="473"/>
                    </a:lnTo>
                    <a:lnTo>
                      <a:pt x="299" y="463"/>
                    </a:lnTo>
                    <a:lnTo>
                      <a:pt x="283" y="466"/>
                    </a:lnTo>
                    <a:lnTo>
                      <a:pt x="275" y="476"/>
                    </a:lnTo>
                    <a:lnTo>
                      <a:pt x="267" y="466"/>
                    </a:lnTo>
                    <a:lnTo>
                      <a:pt x="258" y="469"/>
                    </a:lnTo>
                    <a:lnTo>
                      <a:pt x="225" y="459"/>
                    </a:lnTo>
                    <a:lnTo>
                      <a:pt x="216" y="459"/>
                    </a:lnTo>
                    <a:lnTo>
                      <a:pt x="205" y="459"/>
                    </a:lnTo>
                    <a:lnTo>
                      <a:pt x="203" y="459"/>
                    </a:lnTo>
                    <a:lnTo>
                      <a:pt x="203" y="460"/>
                    </a:lnTo>
                    <a:lnTo>
                      <a:pt x="201" y="465"/>
                    </a:lnTo>
                    <a:lnTo>
                      <a:pt x="193" y="477"/>
                    </a:lnTo>
                    <a:lnTo>
                      <a:pt x="189" y="485"/>
                    </a:lnTo>
                    <a:lnTo>
                      <a:pt x="185" y="491"/>
                    </a:lnTo>
                    <a:lnTo>
                      <a:pt x="193" y="527"/>
                    </a:lnTo>
                    <a:lnTo>
                      <a:pt x="174" y="533"/>
                    </a:lnTo>
                    <a:lnTo>
                      <a:pt x="172" y="545"/>
                    </a:lnTo>
                    <a:lnTo>
                      <a:pt x="167" y="548"/>
                    </a:lnTo>
                    <a:lnTo>
                      <a:pt x="160" y="542"/>
                    </a:lnTo>
                    <a:lnTo>
                      <a:pt x="157" y="546"/>
                    </a:lnTo>
                    <a:lnTo>
                      <a:pt x="161" y="550"/>
                    </a:lnTo>
                    <a:lnTo>
                      <a:pt x="152" y="561"/>
                    </a:lnTo>
                    <a:lnTo>
                      <a:pt x="129" y="567"/>
                    </a:lnTo>
                    <a:lnTo>
                      <a:pt x="127" y="566"/>
                    </a:lnTo>
                    <a:lnTo>
                      <a:pt x="123" y="563"/>
                    </a:lnTo>
                    <a:lnTo>
                      <a:pt x="122" y="563"/>
                    </a:lnTo>
                    <a:lnTo>
                      <a:pt x="114" y="557"/>
                    </a:lnTo>
                    <a:lnTo>
                      <a:pt x="109" y="554"/>
                    </a:lnTo>
                    <a:lnTo>
                      <a:pt x="106" y="553"/>
                    </a:lnTo>
                    <a:lnTo>
                      <a:pt x="83" y="541"/>
                    </a:lnTo>
                    <a:lnTo>
                      <a:pt x="81" y="540"/>
                    </a:lnTo>
                    <a:lnTo>
                      <a:pt x="64" y="531"/>
                    </a:lnTo>
                    <a:lnTo>
                      <a:pt x="81" y="518"/>
                    </a:lnTo>
                    <a:lnTo>
                      <a:pt x="84" y="503"/>
                    </a:lnTo>
                    <a:lnTo>
                      <a:pt x="84" y="501"/>
                    </a:lnTo>
                    <a:lnTo>
                      <a:pt x="85" y="494"/>
                    </a:lnTo>
                    <a:lnTo>
                      <a:pt x="92" y="485"/>
                    </a:lnTo>
                    <a:lnTo>
                      <a:pt x="89" y="480"/>
                    </a:lnTo>
                    <a:lnTo>
                      <a:pt x="87" y="480"/>
                    </a:lnTo>
                    <a:lnTo>
                      <a:pt x="81" y="480"/>
                    </a:lnTo>
                    <a:lnTo>
                      <a:pt x="80" y="480"/>
                    </a:lnTo>
                    <a:lnTo>
                      <a:pt x="79" y="477"/>
                    </a:lnTo>
                    <a:lnTo>
                      <a:pt x="55" y="440"/>
                    </a:lnTo>
                    <a:lnTo>
                      <a:pt x="76" y="429"/>
                    </a:lnTo>
                    <a:lnTo>
                      <a:pt x="81" y="430"/>
                    </a:lnTo>
                    <a:lnTo>
                      <a:pt x="84" y="431"/>
                    </a:lnTo>
                    <a:lnTo>
                      <a:pt x="112" y="423"/>
                    </a:lnTo>
                    <a:lnTo>
                      <a:pt x="119" y="418"/>
                    </a:lnTo>
                    <a:lnTo>
                      <a:pt x="125" y="410"/>
                    </a:lnTo>
                    <a:lnTo>
                      <a:pt x="125" y="409"/>
                    </a:lnTo>
                    <a:lnTo>
                      <a:pt x="125" y="408"/>
                    </a:lnTo>
                    <a:lnTo>
                      <a:pt x="125" y="398"/>
                    </a:lnTo>
                    <a:lnTo>
                      <a:pt x="123" y="385"/>
                    </a:lnTo>
                    <a:lnTo>
                      <a:pt x="123" y="381"/>
                    </a:lnTo>
                    <a:lnTo>
                      <a:pt x="131" y="371"/>
                    </a:lnTo>
                    <a:lnTo>
                      <a:pt x="134" y="371"/>
                    </a:lnTo>
                    <a:lnTo>
                      <a:pt x="143" y="368"/>
                    </a:lnTo>
                    <a:lnTo>
                      <a:pt x="135" y="367"/>
                    </a:lnTo>
                    <a:lnTo>
                      <a:pt x="133" y="366"/>
                    </a:lnTo>
                    <a:lnTo>
                      <a:pt x="131" y="364"/>
                    </a:lnTo>
                    <a:lnTo>
                      <a:pt x="131" y="359"/>
                    </a:lnTo>
                    <a:lnTo>
                      <a:pt x="126" y="357"/>
                    </a:lnTo>
                    <a:lnTo>
                      <a:pt x="127" y="345"/>
                    </a:lnTo>
                    <a:lnTo>
                      <a:pt x="129" y="342"/>
                    </a:lnTo>
                    <a:lnTo>
                      <a:pt x="131" y="336"/>
                    </a:lnTo>
                    <a:lnTo>
                      <a:pt x="130" y="328"/>
                    </a:lnTo>
                    <a:lnTo>
                      <a:pt x="133" y="324"/>
                    </a:lnTo>
                    <a:lnTo>
                      <a:pt x="133" y="322"/>
                    </a:lnTo>
                    <a:lnTo>
                      <a:pt x="121" y="315"/>
                    </a:lnTo>
                    <a:lnTo>
                      <a:pt x="121" y="312"/>
                    </a:lnTo>
                    <a:lnTo>
                      <a:pt x="113" y="316"/>
                    </a:lnTo>
                    <a:lnTo>
                      <a:pt x="106" y="313"/>
                    </a:lnTo>
                    <a:lnTo>
                      <a:pt x="105" y="313"/>
                    </a:lnTo>
                    <a:lnTo>
                      <a:pt x="104" y="313"/>
                    </a:lnTo>
                    <a:lnTo>
                      <a:pt x="95" y="321"/>
                    </a:lnTo>
                    <a:lnTo>
                      <a:pt x="98" y="330"/>
                    </a:lnTo>
                    <a:lnTo>
                      <a:pt x="91" y="332"/>
                    </a:lnTo>
                    <a:lnTo>
                      <a:pt x="88" y="332"/>
                    </a:lnTo>
                    <a:lnTo>
                      <a:pt x="83" y="329"/>
                    </a:lnTo>
                    <a:lnTo>
                      <a:pt x="83" y="330"/>
                    </a:lnTo>
                    <a:lnTo>
                      <a:pt x="81" y="330"/>
                    </a:lnTo>
                    <a:lnTo>
                      <a:pt x="81" y="333"/>
                    </a:lnTo>
                    <a:lnTo>
                      <a:pt x="80" y="333"/>
                    </a:lnTo>
                    <a:lnTo>
                      <a:pt x="79" y="330"/>
                    </a:lnTo>
                    <a:lnTo>
                      <a:pt x="74" y="334"/>
                    </a:lnTo>
                    <a:lnTo>
                      <a:pt x="72" y="329"/>
                    </a:lnTo>
                    <a:lnTo>
                      <a:pt x="66" y="333"/>
                    </a:lnTo>
                    <a:lnTo>
                      <a:pt x="53" y="329"/>
                    </a:lnTo>
                    <a:lnTo>
                      <a:pt x="55" y="322"/>
                    </a:lnTo>
                    <a:lnTo>
                      <a:pt x="53" y="319"/>
                    </a:lnTo>
                    <a:lnTo>
                      <a:pt x="51" y="316"/>
                    </a:lnTo>
                    <a:lnTo>
                      <a:pt x="50" y="315"/>
                    </a:lnTo>
                    <a:lnTo>
                      <a:pt x="59" y="313"/>
                    </a:lnTo>
                    <a:lnTo>
                      <a:pt x="72" y="311"/>
                    </a:lnTo>
                    <a:lnTo>
                      <a:pt x="75" y="308"/>
                    </a:lnTo>
                    <a:lnTo>
                      <a:pt x="74" y="307"/>
                    </a:lnTo>
                    <a:lnTo>
                      <a:pt x="70" y="305"/>
                    </a:lnTo>
                    <a:lnTo>
                      <a:pt x="61" y="307"/>
                    </a:lnTo>
                    <a:lnTo>
                      <a:pt x="62" y="305"/>
                    </a:lnTo>
                    <a:lnTo>
                      <a:pt x="58" y="292"/>
                    </a:lnTo>
                    <a:lnTo>
                      <a:pt x="63" y="286"/>
                    </a:lnTo>
                    <a:lnTo>
                      <a:pt x="64" y="285"/>
                    </a:lnTo>
                    <a:lnTo>
                      <a:pt x="68" y="271"/>
                    </a:lnTo>
                    <a:lnTo>
                      <a:pt x="68" y="270"/>
                    </a:lnTo>
                    <a:lnTo>
                      <a:pt x="66" y="265"/>
                    </a:lnTo>
                    <a:lnTo>
                      <a:pt x="61" y="265"/>
                    </a:lnTo>
                    <a:lnTo>
                      <a:pt x="58" y="264"/>
                    </a:lnTo>
                    <a:lnTo>
                      <a:pt x="58" y="261"/>
                    </a:lnTo>
                    <a:lnTo>
                      <a:pt x="55" y="249"/>
                    </a:lnTo>
                    <a:lnTo>
                      <a:pt x="57" y="249"/>
                    </a:lnTo>
                    <a:lnTo>
                      <a:pt x="67" y="256"/>
                    </a:lnTo>
                    <a:lnTo>
                      <a:pt x="68" y="256"/>
                    </a:lnTo>
                    <a:lnTo>
                      <a:pt x="74" y="258"/>
                    </a:lnTo>
                    <a:lnTo>
                      <a:pt x="78" y="254"/>
                    </a:lnTo>
                    <a:lnTo>
                      <a:pt x="81" y="256"/>
                    </a:lnTo>
                    <a:lnTo>
                      <a:pt x="85" y="256"/>
                    </a:lnTo>
                    <a:lnTo>
                      <a:pt x="84" y="247"/>
                    </a:lnTo>
                    <a:lnTo>
                      <a:pt x="87" y="247"/>
                    </a:lnTo>
                    <a:lnTo>
                      <a:pt x="91" y="248"/>
                    </a:lnTo>
                    <a:lnTo>
                      <a:pt x="92" y="248"/>
                    </a:lnTo>
                    <a:lnTo>
                      <a:pt x="97" y="256"/>
                    </a:lnTo>
                    <a:lnTo>
                      <a:pt x="97" y="257"/>
                    </a:lnTo>
                    <a:lnTo>
                      <a:pt x="98" y="265"/>
                    </a:lnTo>
                    <a:lnTo>
                      <a:pt x="96" y="274"/>
                    </a:lnTo>
                    <a:lnTo>
                      <a:pt x="95" y="275"/>
                    </a:lnTo>
                    <a:lnTo>
                      <a:pt x="93" y="279"/>
                    </a:lnTo>
                    <a:lnTo>
                      <a:pt x="91" y="286"/>
                    </a:lnTo>
                    <a:lnTo>
                      <a:pt x="92" y="292"/>
                    </a:lnTo>
                    <a:lnTo>
                      <a:pt x="98" y="285"/>
                    </a:lnTo>
                    <a:lnTo>
                      <a:pt x="108" y="278"/>
                    </a:lnTo>
                    <a:lnTo>
                      <a:pt x="109" y="278"/>
                    </a:lnTo>
                    <a:lnTo>
                      <a:pt x="119" y="275"/>
                    </a:lnTo>
                    <a:lnTo>
                      <a:pt x="131" y="271"/>
                    </a:lnTo>
                    <a:lnTo>
                      <a:pt x="138" y="270"/>
                    </a:lnTo>
                    <a:lnTo>
                      <a:pt x="142" y="266"/>
                    </a:lnTo>
                    <a:lnTo>
                      <a:pt x="143" y="265"/>
                    </a:lnTo>
                    <a:lnTo>
                      <a:pt x="136" y="266"/>
                    </a:lnTo>
                    <a:lnTo>
                      <a:pt x="133" y="266"/>
                    </a:lnTo>
                    <a:lnTo>
                      <a:pt x="122" y="267"/>
                    </a:lnTo>
                    <a:lnTo>
                      <a:pt x="113" y="269"/>
                    </a:lnTo>
                    <a:lnTo>
                      <a:pt x="108" y="265"/>
                    </a:lnTo>
                    <a:lnTo>
                      <a:pt x="106" y="262"/>
                    </a:lnTo>
                    <a:lnTo>
                      <a:pt x="105" y="257"/>
                    </a:lnTo>
                    <a:lnTo>
                      <a:pt x="110" y="253"/>
                    </a:lnTo>
                    <a:lnTo>
                      <a:pt x="113" y="252"/>
                    </a:lnTo>
                    <a:lnTo>
                      <a:pt x="119" y="252"/>
                    </a:lnTo>
                    <a:lnTo>
                      <a:pt x="123" y="252"/>
                    </a:lnTo>
                    <a:lnTo>
                      <a:pt x="134" y="250"/>
                    </a:lnTo>
                    <a:lnTo>
                      <a:pt x="139" y="249"/>
                    </a:lnTo>
                    <a:lnTo>
                      <a:pt x="144" y="247"/>
                    </a:lnTo>
                    <a:lnTo>
                      <a:pt x="143" y="243"/>
                    </a:lnTo>
                    <a:lnTo>
                      <a:pt x="133" y="243"/>
                    </a:lnTo>
                    <a:lnTo>
                      <a:pt x="121" y="240"/>
                    </a:lnTo>
                    <a:lnTo>
                      <a:pt x="118" y="245"/>
                    </a:lnTo>
                    <a:lnTo>
                      <a:pt x="110" y="247"/>
                    </a:lnTo>
                    <a:lnTo>
                      <a:pt x="108" y="247"/>
                    </a:lnTo>
                    <a:lnTo>
                      <a:pt x="104" y="241"/>
                    </a:lnTo>
                    <a:lnTo>
                      <a:pt x="102" y="236"/>
                    </a:lnTo>
                    <a:lnTo>
                      <a:pt x="109" y="231"/>
                    </a:lnTo>
                    <a:lnTo>
                      <a:pt x="112" y="232"/>
                    </a:lnTo>
                    <a:lnTo>
                      <a:pt x="114" y="233"/>
                    </a:lnTo>
                    <a:lnTo>
                      <a:pt x="119" y="230"/>
                    </a:lnTo>
                    <a:lnTo>
                      <a:pt x="123" y="227"/>
                    </a:lnTo>
                    <a:lnTo>
                      <a:pt x="131" y="220"/>
                    </a:lnTo>
                    <a:lnTo>
                      <a:pt x="135" y="228"/>
                    </a:lnTo>
                    <a:lnTo>
                      <a:pt x="142" y="220"/>
                    </a:lnTo>
                    <a:lnTo>
                      <a:pt x="151" y="219"/>
                    </a:lnTo>
                    <a:lnTo>
                      <a:pt x="153" y="219"/>
                    </a:lnTo>
                    <a:lnTo>
                      <a:pt x="151" y="213"/>
                    </a:lnTo>
                    <a:lnTo>
                      <a:pt x="157" y="206"/>
                    </a:lnTo>
                    <a:lnTo>
                      <a:pt x="167" y="205"/>
                    </a:lnTo>
                    <a:lnTo>
                      <a:pt x="173" y="201"/>
                    </a:lnTo>
                    <a:lnTo>
                      <a:pt x="177" y="206"/>
                    </a:lnTo>
                    <a:lnTo>
                      <a:pt x="177" y="211"/>
                    </a:lnTo>
                    <a:lnTo>
                      <a:pt x="177" y="214"/>
                    </a:lnTo>
                    <a:lnTo>
                      <a:pt x="178" y="223"/>
                    </a:lnTo>
                    <a:close/>
                    <a:moveTo>
                      <a:pt x="84" y="195"/>
                    </a:moveTo>
                    <a:lnTo>
                      <a:pt x="88" y="205"/>
                    </a:lnTo>
                    <a:lnTo>
                      <a:pt x="105" y="211"/>
                    </a:lnTo>
                    <a:lnTo>
                      <a:pt x="112" y="219"/>
                    </a:lnTo>
                    <a:lnTo>
                      <a:pt x="96" y="226"/>
                    </a:lnTo>
                    <a:lnTo>
                      <a:pt x="81" y="233"/>
                    </a:lnTo>
                    <a:lnTo>
                      <a:pt x="70" y="237"/>
                    </a:lnTo>
                    <a:lnTo>
                      <a:pt x="49" y="236"/>
                    </a:lnTo>
                    <a:lnTo>
                      <a:pt x="46" y="237"/>
                    </a:lnTo>
                    <a:lnTo>
                      <a:pt x="19" y="248"/>
                    </a:lnTo>
                    <a:lnTo>
                      <a:pt x="17" y="248"/>
                    </a:lnTo>
                    <a:lnTo>
                      <a:pt x="0" y="231"/>
                    </a:lnTo>
                    <a:lnTo>
                      <a:pt x="21" y="213"/>
                    </a:lnTo>
                    <a:lnTo>
                      <a:pt x="33" y="215"/>
                    </a:lnTo>
                    <a:lnTo>
                      <a:pt x="41" y="214"/>
                    </a:lnTo>
                    <a:lnTo>
                      <a:pt x="49" y="213"/>
                    </a:lnTo>
                    <a:lnTo>
                      <a:pt x="46" y="210"/>
                    </a:lnTo>
                    <a:lnTo>
                      <a:pt x="37" y="201"/>
                    </a:lnTo>
                    <a:lnTo>
                      <a:pt x="67" y="197"/>
                    </a:lnTo>
                    <a:lnTo>
                      <a:pt x="68" y="203"/>
                    </a:lnTo>
                    <a:lnTo>
                      <a:pt x="75" y="203"/>
                    </a:lnTo>
                    <a:lnTo>
                      <a:pt x="78" y="193"/>
                    </a:lnTo>
                    <a:lnTo>
                      <a:pt x="81" y="194"/>
                    </a:lnTo>
                    <a:lnTo>
                      <a:pt x="84" y="195"/>
                    </a:lnTo>
                    <a:close/>
                    <a:moveTo>
                      <a:pt x="71" y="180"/>
                    </a:moveTo>
                    <a:lnTo>
                      <a:pt x="36" y="184"/>
                    </a:lnTo>
                    <a:lnTo>
                      <a:pt x="9" y="181"/>
                    </a:lnTo>
                    <a:lnTo>
                      <a:pt x="9" y="175"/>
                    </a:lnTo>
                    <a:lnTo>
                      <a:pt x="42" y="171"/>
                    </a:lnTo>
                    <a:lnTo>
                      <a:pt x="68" y="152"/>
                    </a:lnTo>
                    <a:lnTo>
                      <a:pt x="72" y="155"/>
                    </a:lnTo>
                    <a:lnTo>
                      <a:pt x="70" y="161"/>
                    </a:lnTo>
                    <a:lnTo>
                      <a:pt x="72" y="165"/>
                    </a:lnTo>
                    <a:lnTo>
                      <a:pt x="71" y="180"/>
                    </a:lnTo>
                    <a:close/>
                    <a:moveTo>
                      <a:pt x="283" y="4"/>
                    </a:moveTo>
                    <a:lnTo>
                      <a:pt x="294" y="16"/>
                    </a:lnTo>
                    <a:lnTo>
                      <a:pt x="301" y="15"/>
                    </a:lnTo>
                    <a:lnTo>
                      <a:pt x="301" y="17"/>
                    </a:lnTo>
                    <a:lnTo>
                      <a:pt x="303" y="17"/>
                    </a:lnTo>
                    <a:lnTo>
                      <a:pt x="301" y="25"/>
                    </a:lnTo>
                    <a:lnTo>
                      <a:pt x="303" y="28"/>
                    </a:lnTo>
                    <a:lnTo>
                      <a:pt x="305" y="33"/>
                    </a:lnTo>
                    <a:lnTo>
                      <a:pt x="326" y="44"/>
                    </a:lnTo>
                    <a:lnTo>
                      <a:pt x="325" y="49"/>
                    </a:lnTo>
                    <a:lnTo>
                      <a:pt x="321" y="58"/>
                    </a:lnTo>
                    <a:lnTo>
                      <a:pt x="320" y="63"/>
                    </a:lnTo>
                    <a:lnTo>
                      <a:pt x="303" y="70"/>
                    </a:lnTo>
                    <a:lnTo>
                      <a:pt x="307" y="87"/>
                    </a:lnTo>
                    <a:lnTo>
                      <a:pt x="316" y="88"/>
                    </a:lnTo>
                    <a:lnTo>
                      <a:pt x="317" y="92"/>
                    </a:lnTo>
                    <a:lnTo>
                      <a:pt x="312" y="93"/>
                    </a:lnTo>
                    <a:lnTo>
                      <a:pt x="309" y="103"/>
                    </a:lnTo>
                    <a:lnTo>
                      <a:pt x="308" y="104"/>
                    </a:lnTo>
                    <a:lnTo>
                      <a:pt x="303" y="109"/>
                    </a:lnTo>
                    <a:lnTo>
                      <a:pt x="303" y="121"/>
                    </a:lnTo>
                    <a:lnTo>
                      <a:pt x="295" y="133"/>
                    </a:lnTo>
                    <a:lnTo>
                      <a:pt x="283" y="141"/>
                    </a:lnTo>
                    <a:lnTo>
                      <a:pt x="262" y="175"/>
                    </a:lnTo>
                    <a:lnTo>
                      <a:pt x="259" y="169"/>
                    </a:lnTo>
                    <a:lnTo>
                      <a:pt x="258" y="172"/>
                    </a:lnTo>
                    <a:lnTo>
                      <a:pt x="259" y="178"/>
                    </a:lnTo>
                    <a:lnTo>
                      <a:pt x="259" y="184"/>
                    </a:lnTo>
                    <a:lnTo>
                      <a:pt x="236" y="201"/>
                    </a:lnTo>
                    <a:lnTo>
                      <a:pt x="231" y="210"/>
                    </a:lnTo>
                    <a:lnTo>
                      <a:pt x="220" y="223"/>
                    </a:lnTo>
                    <a:lnTo>
                      <a:pt x="223" y="236"/>
                    </a:lnTo>
                    <a:lnTo>
                      <a:pt x="222" y="237"/>
                    </a:lnTo>
                    <a:lnTo>
                      <a:pt x="212" y="243"/>
                    </a:lnTo>
                    <a:lnTo>
                      <a:pt x="211" y="241"/>
                    </a:lnTo>
                    <a:lnTo>
                      <a:pt x="202" y="241"/>
                    </a:lnTo>
                    <a:lnTo>
                      <a:pt x="198" y="239"/>
                    </a:lnTo>
                    <a:lnTo>
                      <a:pt x="195" y="236"/>
                    </a:lnTo>
                    <a:lnTo>
                      <a:pt x="195" y="228"/>
                    </a:lnTo>
                    <a:lnTo>
                      <a:pt x="194" y="227"/>
                    </a:lnTo>
                    <a:lnTo>
                      <a:pt x="194" y="222"/>
                    </a:lnTo>
                    <a:lnTo>
                      <a:pt x="197" y="218"/>
                    </a:lnTo>
                    <a:lnTo>
                      <a:pt x="197" y="215"/>
                    </a:lnTo>
                    <a:lnTo>
                      <a:pt x="190" y="215"/>
                    </a:lnTo>
                    <a:lnTo>
                      <a:pt x="186" y="209"/>
                    </a:lnTo>
                    <a:lnTo>
                      <a:pt x="185" y="205"/>
                    </a:lnTo>
                    <a:lnTo>
                      <a:pt x="186" y="203"/>
                    </a:lnTo>
                    <a:lnTo>
                      <a:pt x="189" y="202"/>
                    </a:lnTo>
                    <a:lnTo>
                      <a:pt x="187" y="198"/>
                    </a:lnTo>
                    <a:lnTo>
                      <a:pt x="186" y="195"/>
                    </a:lnTo>
                    <a:lnTo>
                      <a:pt x="191" y="189"/>
                    </a:lnTo>
                    <a:lnTo>
                      <a:pt x="205" y="186"/>
                    </a:lnTo>
                    <a:lnTo>
                      <a:pt x="206" y="186"/>
                    </a:lnTo>
                    <a:lnTo>
                      <a:pt x="215" y="182"/>
                    </a:lnTo>
                    <a:lnTo>
                      <a:pt x="214" y="178"/>
                    </a:lnTo>
                    <a:lnTo>
                      <a:pt x="216" y="173"/>
                    </a:lnTo>
                    <a:lnTo>
                      <a:pt x="220" y="172"/>
                    </a:lnTo>
                    <a:lnTo>
                      <a:pt x="223" y="169"/>
                    </a:lnTo>
                    <a:lnTo>
                      <a:pt x="210" y="172"/>
                    </a:lnTo>
                    <a:lnTo>
                      <a:pt x="199" y="177"/>
                    </a:lnTo>
                    <a:lnTo>
                      <a:pt x="189" y="182"/>
                    </a:lnTo>
                    <a:lnTo>
                      <a:pt x="185" y="184"/>
                    </a:lnTo>
                    <a:lnTo>
                      <a:pt x="177" y="186"/>
                    </a:lnTo>
                    <a:lnTo>
                      <a:pt x="170" y="186"/>
                    </a:lnTo>
                    <a:lnTo>
                      <a:pt x="165" y="193"/>
                    </a:lnTo>
                    <a:lnTo>
                      <a:pt x="155" y="195"/>
                    </a:lnTo>
                    <a:lnTo>
                      <a:pt x="157" y="177"/>
                    </a:lnTo>
                    <a:lnTo>
                      <a:pt x="172" y="173"/>
                    </a:lnTo>
                    <a:lnTo>
                      <a:pt x="181" y="171"/>
                    </a:lnTo>
                    <a:lnTo>
                      <a:pt x="177" y="168"/>
                    </a:lnTo>
                    <a:lnTo>
                      <a:pt x="159" y="168"/>
                    </a:lnTo>
                    <a:lnTo>
                      <a:pt x="167" y="156"/>
                    </a:lnTo>
                    <a:lnTo>
                      <a:pt x="178" y="155"/>
                    </a:lnTo>
                    <a:lnTo>
                      <a:pt x="185" y="154"/>
                    </a:lnTo>
                    <a:lnTo>
                      <a:pt x="187" y="154"/>
                    </a:lnTo>
                    <a:lnTo>
                      <a:pt x="195" y="150"/>
                    </a:lnTo>
                    <a:lnTo>
                      <a:pt x="197" y="146"/>
                    </a:lnTo>
                    <a:lnTo>
                      <a:pt x="194" y="142"/>
                    </a:lnTo>
                    <a:lnTo>
                      <a:pt x="194" y="137"/>
                    </a:lnTo>
                    <a:lnTo>
                      <a:pt x="202" y="137"/>
                    </a:lnTo>
                    <a:lnTo>
                      <a:pt x="207" y="141"/>
                    </a:lnTo>
                    <a:lnTo>
                      <a:pt x="208" y="141"/>
                    </a:lnTo>
                    <a:lnTo>
                      <a:pt x="218" y="138"/>
                    </a:lnTo>
                    <a:lnTo>
                      <a:pt x="231" y="129"/>
                    </a:lnTo>
                    <a:lnTo>
                      <a:pt x="236" y="135"/>
                    </a:lnTo>
                    <a:lnTo>
                      <a:pt x="241" y="135"/>
                    </a:lnTo>
                    <a:lnTo>
                      <a:pt x="237" y="125"/>
                    </a:lnTo>
                    <a:lnTo>
                      <a:pt x="236" y="122"/>
                    </a:lnTo>
                    <a:lnTo>
                      <a:pt x="228" y="123"/>
                    </a:lnTo>
                    <a:lnTo>
                      <a:pt x="227" y="114"/>
                    </a:lnTo>
                    <a:lnTo>
                      <a:pt x="215" y="118"/>
                    </a:lnTo>
                    <a:lnTo>
                      <a:pt x="210" y="120"/>
                    </a:lnTo>
                    <a:lnTo>
                      <a:pt x="215" y="109"/>
                    </a:lnTo>
                    <a:lnTo>
                      <a:pt x="222" y="101"/>
                    </a:lnTo>
                    <a:lnTo>
                      <a:pt x="224" y="99"/>
                    </a:lnTo>
                    <a:lnTo>
                      <a:pt x="225" y="97"/>
                    </a:lnTo>
                    <a:lnTo>
                      <a:pt x="225" y="96"/>
                    </a:lnTo>
                    <a:lnTo>
                      <a:pt x="223" y="91"/>
                    </a:lnTo>
                    <a:lnTo>
                      <a:pt x="220" y="82"/>
                    </a:lnTo>
                    <a:lnTo>
                      <a:pt x="227" y="84"/>
                    </a:lnTo>
                    <a:lnTo>
                      <a:pt x="231" y="91"/>
                    </a:lnTo>
                    <a:lnTo>
                      <a:pt x="235" y="88"/>
                    </a:lnTo>
                    <a:lnTo>
                      <a:pt x="241" y="86"/>
                    </a:lnTo>
                    <a:lnTo>
                      <a:pt x="236" y="82"/>
                    </a:lnTo>
                    <a:lnTo>
                      <a:pt x="232" y="76"/>
                    </a:lnTo>
                    <a:lnTo>
                      <a:pt x="241" y="71"/>
                    </a:lnTo>
                    <a:lnTo>
                      <a:pt x="242" y="61"/>
                    </a:lnTo>
                    <a:lnTo>
                      <a:pt x="253" y="58"/>
                    </a:lnTo>
                    <a:lnTo>
                      <a:pt x="256" y="55"/>
                    </a:lnTo>
                    <a:lnTo>
                      <a:pt x="250" y="49"/>
                    </a:lnTo>
                    <a:lnTo>
                      <a:pt x="262" y="38"/>
                    </a:lnTo>
                    <a:lnTo>
                      <a:pt x="262" y="37"/>
                    </a:lnTo>
                    <a:lnTo>
                      <a:pt x="263" y="40"/>
                    </a:lnTo>
                    <a:lnTo>
                      <a:pt x="267" y="42"/>
                    </a:lnTo>
                    <a:lnTo>
                      <a:pt x="275" y="36"/>
                    </a:lnTo>
                    <a:lnTo>
                      <a:pt x="278" y="33"/>
                    </a:lnTo>
                    <a:lnTo>
                      <a:pt x="274" y="23"/>
                    </a:lnTo>
                    <a:lnTo>
                      <a:pt x="279" y="19"/>
                    </a:lnTo>
                    <a:lnTo>
                      <a:pt x="279" y="17"/>
                    </a:lnTo>
                    <a:lnTo>
                      <a:pt x="287" y="27"/>
                    </a:lnTo>
                    <a:lnTo>
                      <a:pt x="294" y="23"/>
                    </a:lnTo>
                    <a:lnTo>
                      <a:pt x="284" y="11"/>
                    </a:lnTo>
                    <a:lnTo>
                      <a:pt x="283" y="11"/>
                    </a:lnTo>
                    <a:lnTo>
                      <a:pt x="278" y="12"/>
                    </a:lnTo>
                    <a:lnTo>
                      <a:pt x="271" y="7"/>
                    </a:lnTo>
                    <a:lnTo>
                      <a:pt x="280" y="0"/>
                    </a:lnTo>
                    <a:lnTo>
                      <a:pt x="283" y="4"/>
                    </a:lnTo>
                    <a:close/>
                  </a:path>
                </a:pathLst>
              </a:custGeom>
              <a:solidFill>
                <a:srgbClr val="285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0" name="Freeform 39"/>
              <p:cNvSpPr>
                <a:spLocks noEditPoints="1"/>
              </p:cNvSpPr>
              <p:nvPr/>
            </p:nvSpPr>
            <p:spPr bwMode="auto">
              <a:xfrm>
                <a:off x="2279" y="2083"/>
                <a:ext cx="499" cy="522"/>
              </a:xfrm>
              <a:custGeom>
                <a:avLst/>
                <a:gdLst>
                  <a:gd name="T0" fmla="*/ 135 w 499"/>
                  <a:gd name="T1" fmla="*/ 150 h 522"/>
                  <a:gd name="T2" fmla="*/ 138 w 499"/>
                  <a:gd name="T3" fmla="*/ 131 h 522"/>
                  <a:gd name="T4" fmla="*/ 146 w 499"/>
                  <a:gd name="T5" fmla="*/ 129 h 522"/>
                  <a:gd name="T6" fmla="*/ 129 w 499"/>
                  <a:gd name="T7" fmla="*/ 72 h 522"/>
                  <a:gd name="T8" fmla="*/ 109 w 499"/>
                  <a:gd name="T9" fmla="*/ 53 h 522"/>
                  <a:gd name="T10" fmla="*/ 225 w 499"/>
                  <a:gd name="T11" fmla="*/ 21 h 522"/>
                  <a:gd name="T12" fmla="*/ 253 w 499"/>
                  <a:gd name="T13" fmla="*/ 38 h 522"/>
                  <a:gd name="T14" fmla="*/ 304 w 499"/>
                  <a:gd name="T15" fmla="*/ 47 h 522"/>
                  <a:gd name="T16" fmla="*/ 351 w 499"/>
                  <a:gd name="T17" fmla="*/ 26 h 522"/>
                  <a:gd name="T18" fmla="*/ 426 w 499"/>
                  <a:gd name="T19" fmla="*/ 18 h 522"/>
                  <a:gd name="T20" fmla="*/ 477 w 499"/>
                  <a:gd name="T21" fmla="*/ 55 h 522"/>
                  <a:gd name="T22" fmla="*/ 448 w 499"/>
                  <a:gd name="T23" fmla="*/ 107 h 522"/>
                  <a:gd name="T24" fmla="*/ 432 w 499"/>
                  <a:gd name="T25" fmla="*/ 166 h 522"/>
                  <a:gd name="T26" fmla="*/ 474 w 499"/>
                  <a:gd name="T27" fmla="*/ 207 h 522"/>
                  <a:gd name="T28" fmla="*/ 471 w 499"/>
                  <a:gd name="T29" fmla="*/ 273 h 522"/>
                  <a:gd name="T30" fmla="*/ 445 w 499"/>
                  <a:gd name="T31" fmla="*/ 307 h 522"/>
                  <a:gd name="T32" fmla="*/ 386 w 499"/>
                  <a:gd name="T33" fmla="*/ 289 h 522"/>
                  <a:gd name="T34" fmla="*/ 327 w 499"/>
                  <a:gd name="T35" fmla="*/ 298 h 522"/>
                  <a:gd name="T36" fmla="*/ 284 w 499"/>
                  <a:gd name="T37" fmla="*/ 348 h 522"/>
                  <a:gd name="T38" fmla="*/ 257 w 499"/>
                  <a:gd name="T39" fmla="*/ 394 h 522"/>
                  <a:gd name="T40" fmla="*/ 242 w 499"/>
                  <a:gd name="T41" fmla="*/ 449 h 522"/>
                  <a:gd name="T42" fmla="*/ 221 w 499"/>
                  <a:gd name="T43" fmla="*/ 487 h 522"/>
                  <a:gd name="T44" fmla="*/ 181 w 499"/>
                  <a:gd name="T45" fmla="*/ 519 h 522"/>
                  <a:gd name="T46" fmla="*/ 87 w 499"/>
                  <a:gd name="T47" fmla="*/ 445 h 522"/>
                  <a:gd name="T48" fmla="*/ 94 w 499"/>
                  <a:gd name="T49" fmla="*/ 407 h 522"/>
                  <a:gd name="T50" fmla="*/ 58 w 499"/>
                  <a:gd name="T51" fmla="*/ 408 h 522"/>
                  <a:gd name="T52" fmla="*/ 98 w 499"/>
                  <a:gd name="T53" fmla="*/ 378 h 522"/>
                  <a:gd name="T54" fmla="*/ 159 w 499"/>
                  <a:gd name="T55" fmla="*/ 353 h 522"/>
                  <a:gd name="T56" fmla="*/ 155 w 499"/>
                  <a:gd name="T57" fmla="*/ 315 h 522"/>
                  <a:gd name="T58" fmla="*/ 121 w 499"/>
                  <a:gd name="T59" fmla="*/ 339 h 522"/>
                  <a:gd name="T60" fmla="*/ 165 w 499"/>
                  <a:gd name="T61" fmla="*/ 301 h 522"/>
                  <a:gd name="T62" fmla="*/ 151 w 499"/>
                  <a:gd name="T63" fmla="*/ 279 h 522"/>
                  <a:gd name="T64" fmla="*/ 125 w 499"/>
                  <a:gd name="T65" fmla="*/ 300 h 522"/>
                  <a:gd name="T66" fmla="*/ 60 w 499"/>
                  <a:gd name="T67" fmla="*/ 343 h 522"/>
                  <a:gd name="T68" fmla="*/ 102 w 499"/>
                  <a:gd name="T69" fmla="*/ 326 h 522"/>
                  <a:gd name="T70" fmla="*/ 88 w 499"/>
                  <a:gd name="T71" fmla="*/ 369 h 522"/>
                  <a:gd name="T72" fmla="*/ 37 w 499"/>
                  <a:gd name="T73" fmla="*/ 402 h 522"/>
                  <a:gd name="T74" fmla="*/ 38 w 499"/>
                  <a:gd name="T75" fmla="*/ 352 h 522"/>
                  <a:gd name="T76" fmla="*/ 97 w 499"/>
                  <a:gd name="T77" fmla="*/ 272 h 522"/>
                  <a:gd name="T78" fmla="*/ 81 w 499"/>
                  <a:gd name="T79" fmla="*/ 205 h 522"/>
                  <a:gd name="T80" fmla="*/ 68 w 499"/>
                  <a:gd name="T81" fmla="*/ 177 h 522"/>
                  <a:gd name="T82" fmla="*/ 93 w 499"/>
                  <a:gd name="T83" fmla="*/ 173 h 522"/>
                  <a:gd name="T84" fmla="*/ 115 w 499"/>
                  <a:gd name="T85" fmla="*/ 137 h 522"/>
                  <a:gd name="T86" fmla="*/ 152 w 499"/>
                  <a:gd name="T87" fmla="*/ 190 h 522"/>
                  <a:gd name="T88" fmla="*/ 172 w 499"/>
                  <a:gd name="T89" fmla="*/ 186 h 522"/>
                  <a:gd name="T90" fmla="*/ 185 w 499"/>
                  <a:gd name="T91" fmla="*/ 158 h 522"/>
                  <a:gd name="T92" fmla="*/ 170 w 499"/>
                  <a:gd name="T93" fmla="*/ 154 h 522"/>
                  <a:gd name="T94" fmla="*/ 183 w 499"/>
                  <a:gd name="T95" fmla="*/ 103 h 522"/>
                  <a:gd name="T96" fmla="*/ 197 w 499"/>
                  <a:gd name="T97" fmla="*/ 84 h 522"/>
                  <a:gd name="T98" fmla="*/ 252 w 499"/>
                  <a:gd name="T99" fmla="*/ 55 h 522"/>
                  <a:gd name="T100" fmla="*/ 282 w 499"/>
                  <a:gd name="T101" fmla="*/ 64 h 522"/>
                  <a:gd name="T102" fmla="*/ 216 w 499"/>
                  <a:gd name="T103" fmla="*/ 61 h 522"/>
                  <a:gd name="T104" fmla="*/ 173 w 499"/>
                  <a:gd name="T105" fmla="*/ 94 h 522"/>
                  <a:gd name="T106" fmla="*/ 159 w 499"/>
                  <a:gd name="T107" fmla="*/ 78 h 522"/>
                  <a:gd name="T108" fmla="*/ 176 w 499"/>
                  <a:gd name="T109" fmla="*/ 56 h 522"/>
                  <a:gd name="T110" fmla="*/ 211 w 499"/>
                  <a:gd name="T111" fmla="*/ 44 h 522"/>
                  <a:gd name="T112" fmla="*/ 214 w 499"/>
                  <a:gd name="T113" fmla="*/ 39 h 522"/>
                  <a:gd name="T114" fmla="*/ 211 w 499"/>
                  <a:gd name="T115" fmla="*/ 29 h 52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499"/>
                  <a:gd name="T175" fmla="*/ 0 h 522"/>
                  <a:gd name="T176" fmla="*/ 499 w 499"/>
                  <a:gd name="T177" fmla="*/ 522 h 52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499" h="522">
                    <a:moveTo>
                      <a:pt x="161" y="158"/>
                    </a:moveTo>
                    <a:lnTo>
                      <a:pt x="168" y="161"/>
                    </a:lnTo>
                    <a:lnTo>
                      <a:pt x="163" y="171"/>
                    </a:lnTo>
                    <a:lnTo>
                      <a:pt x="155" y="171"/>
                    </a:lnTo>
                    <a:lnTo>
                      <a:pt x="153" y="167"/>
                    </a:lnTo>
                    <a:lnTo>
                      <a:pt x="151" y="165"/>
                    </a:lnTo>
                    <a:lnTo>
                      <a:pt x="148" y="159"/>
                    </a:lnTo>
                    <a:lnTo>
                      <a:pt x="143" y="161"/>
                    </a:lnTo>
                    <a:lnTo>
                      <a:pt x="138" y="162"/>
                    </a:lnTo>
                    <a:lnTo>
                      <a:pt x="135" y="150"/>
                    </a:lnTo>
                    <a:lnTo>
                      <a:pt x="136" y="149"/>
                    </a:lnTo>
                    <a:lnTo>
                      <a:pt x="139" y="148"/>
                    </a:lnTo>
                    <a:lnTo>
                      <a:pt x="139" y="146"/>
                    </a:lnTo>
                    <a:lnTo>
                      <a:pt x="136" y="141"/>
                    </a:lnTo>
                    <a:lnTo>
                      <a:pt x="134" y="141"/>
                    </a:lnTo>
                    <a:lnTo>
                      <a:pt x="127" y="137"/>
                    </a:lnTo>
                    <a:lnTo>
                      <a:pt x="127" y="135"/>
                    </a:lnTo>
                    <a:lnTo>
                      <a:pt x="129" y="127"/>
                    </a:lnTo>
                    <a:lnTo>
                      <a:pt x="134" y="125"/>
                    </a:lnTo>
                    <a:lnTo>
                      <a:pt x="138" y="131"/>
                    </a:lnTo>
                    <a:lnTo>
                      <a:pt x="138" y="132"/>
                    </a:lnTo>
                    <a:lnTo>
                      <a:pt x="140" y="133"/>
                    </a:lnTo>
                    <a:lnTo>
                      <a:pt x="140" y="135"/>
                    </a:lnTo>
                    <a:lnTo>
                      <a:pt x="144" y="136"/>
                    </a:lnTo>
                    <a:lnTo>
                      <a:pt x="153" y="146"/>
                    </a:lnTo>
                    <a:lnTo>
                      <a:pt x="153" y="154"/>
                    </a:lnTo>
                    <a:lnTo>
                      <a:pt x="161" y="158"/>
                    </a:lnTo>
                    <a:close/>
                    <a:moveTo>
                      <a:pt x="155" y="123"/>
                    </a:moveTo>
                    <a:lnTo>
                      <a:pt x="156" y="139"/>
                    </a:lnTo>
                    <a:lnTo>
                      <a:pt x="146" y="129"/>
                    </a:lnTo>
                    <a:lnTo>
                      <a:pt x="139" y="124"/>
                    </a:lnTo>
                    <a:lnTo>
                      <a:pt x="155" y="120"/>
                    </a:lnTo>
                    <a:lnTo>
                      <a:pt x="155" y="123"/>
                    </a:lnTo>
                    <a:close/>
                    <a:moveTo>
                      <a:pt x="139" y="40"/>
                    </a:moveTo>
                    <a:lnTo>
                      <a:pt x="155" y="63"/>
                    </a:lnTo>
                    <a:lnTo>
                      <a:pt x="155" y="67"/>
                    </a:lnTo>
                    <a:lnTo>
                      <a:pt x="153" y="68"/>
                    </a:lnTo>
                    <a:lnTo>
                      <a:pt x="151" y="72"/>
                    </a:lnTo>
                    <a:lnTo>
                      <a:pt x="140" y="78"/>
                    </a:lnTo>
                    <a:lnTo>
                      <a:pt x="129" y="72"/>
                    </a:lnTo>
                    <a:lnTo>
                      <a:pt x="127" y="68"/>
                    </a:lnTo>
                    <a:lnTo>
                      <a:pt x="126" y="64"/>
                    </a:lnTo>
                    <a:lnTo>
                      <a:pt x="118" y="68"/>
                    </a:lnTo>
                    <a:lnTo>
                      <a:pt x="109" y="74"/>
                    </a:lnTo>
                    <a:lnTo>
                      <a:pt x="93" y="73"/>
                    </a:lnTo>
                    <a:lnTo>
                      <a:pt x="94" y="72"/>
                    </a:lnTo>
                    <a:lnTo>
                      <a:pt x="94" y="68"/>
                    </a:lnTo>
                    <a:lnTo>
                      <a:pt x="96" y="55"/>
                    </a:lnTo>
                    <a:lnTo>
                      <a:pt x="108" y="48"/>
                    </a:lnTo>
                    <a:lnTo>
                      <a:pt x="109" y="53"/>
                    </a:lnTo>
                    <a:lnTo>
                      <a:pt x="136" y="38"/>
                    </a:lnTo>
                    <a:lnTo>
                      <a:pt x="139" y="40"/>
                    </a:lnTo>
                    <a:close/>
                    <a:moveTo>
                      <a:pt x="212" y="12"/>
                    </a:moveTo>
                    <a:lnTo>
                      <a:pt x="186" y="27"/>
                    </a:lnTo>
                    <a:lnTo>
                      <a:pt x="181" y="22"/>
                    </a:lnTo>
                    <a:lnTo>
                      <a:pt x="186" y="12"/>
                    </a:lnTo>
                    <a:lnTo>
                      <a:pt x="198" y="6"/>
                    </a:lnTo>
                    <a:lnTo>
                      <a:pt x="212" y="12"/>
                    </a:lnTo>
                    <a:close/>
                    <a:moveTo>
                      <a:pt x="236" y="9"/>
                    </a:moveTo>
                    <a:lnTo>
                      <a:pt x="225" y="21"/>
                    </a:lnTo>
                    <a:lnTo>
                      <a:pt x="231" y="21"/>
                    </a:lnTo>
                    <a:lnTo>
                      <a:pt x="235" y="19"/>
                    </a:lnTo>
                    <a:lnTo>
                      <a:pt x="238" y="21"/>
                    </a:lnTo>
                    <a:lnTo>
                      <a:pt x="244" y="22"/>
                    </a:lnTo>
                    <a:lnTo>
                      <a:pt x="245" y="23"/>
                    </a:lnTo>
                    <a:lnTo>
                      <a:pt x="245" y="25"/>
                    </a:lnTo>
                    <a:lnTo>
                      <a:pt x="244" y="36"/>
                    </a:lnTo>
                    <a:lnTo>
                      <a:pt x="248" y="40"/>
                    </a:lnTo>
                    <a:lnTo>
                      <a:pt x="253" y="42"/>
                    </a:lnTo>
                    <a:lnTo>
                      <a:pt x="253" y="38"/>
                    </a:lnTo>
                    <a:lnTo>
                      <a:pt x="255" y="36"/>
                    </a:lnTo>
                    <a:lnTo>
                      <a:pt x="258" y="39"/>
                    </a:lnTo>
                    <a:lnTo>
                      <a:pt x="258" y="42"/>
                    </a:lnTo>
                    <a:lnTo>
                      <a:pt x="259" y="43"/>
                    </a:lnTo>
                    <a:lnTo>
                      <a:pt x="259" y="47"/>
                    </a:lnTo>
                    <a:lnTo>
                      <a:pt x="269" y="52"/>
                    </a:lnTo>
                    <a:lnTo>
                      <a:pt x="270" y="51"/>
                    </a:lnTo>
                    <a:lnTo>
                      <a:pt x="283" y="44"/>
                    </a:lnTo>
                    <a:lnTo>
                      <a:pt x="295" y="48"/>
                    </a:lnTo>
                    <a:lnTo>
                      <a:pt x="304" y="47"/>
                    </a:lnTo>
                    <a:lnTo>
                      <a:pt x="308" y="59"/>
                    </a:lnTo>
                    <a:lnTo>
                      <a:pt x="318" y="56"/>
                    </a:lnTo>
                    <a:lnTo>
                      <a:pt x="324" y="60"/>
                    </a:lnTo>
                    <a:lnTo>
                      <a:pt x="325" y="51"/>
                    </a:lnTo>
                    <a:lnTo>
                      <a:pt x="337" y="50"/>
                    </a:lnTo>
                    <a:lnTo>
                      <a:pt x="343" y="48"/>
                    </a:lnTo>
                    <a:lnTo>
                      <a:pt x="345" y="44"/>
                    </a:lnTo>
                    <a:lnTo>
                      <a:pt x="341" y="36"/>
                    </a:lnTo>
                    <a:lnTo>
                      <a:pt x="347" y="35"/>
                    </a:lnTo>
                    <a:lnTo>
                      <a:pt x="351" y="26"/>
                    </a:lnTo>
                    <a:lnTo>
                      <a:pt x="358" y="25"/>
                    </a:lnTo>
                    <a:lnTo>
                      <a:pt x="362" y="15"/>
                    </a:lnTo>
                    <a:lnTo>
                      <a:pt x="376" y="17"/>
                    </a:lnTo>
                    <a:lnTo>
                      <a:pt x="389" y="18"/>
                    </a:lnTo>
                    <a:lnTo>
                      <a:pt x="393" y="19"/>
                    </a:lnTo>
                    <a:lnTo>
                      <a:pt x="396" y="19"/>
                    </a:lnTo>
                    <a:lnTo>
                      <a:pt x="397" y="19"/>
                    </a:lnTo>
                    <a:lnTo>
                      <a:pt x="410" y="15"/>
                    </a:lnTo>
                    <a:lnTo>
                      <a:pt x="422" y="18"/>
                    </a:lnTo>
                    <a:lnTo>
                      <a:pt x="426" y="18"/>
                    </a:lnTo>
                    <a:lnTo>
                      <a:pt x="465" y="13"/>
                    </a:lnTo>
                    <a:lnTo>
                      <a:pt x="470" y="15"/>
                    </a:lnTo>
                    <a:lnTo>
                      <a:pt x="482" y="10"/>
                    </a:lnTo>
                    <a:lnTo>
                      <a:pt x="499" y="17"/>
                    </a:lnTo>
                    <a:lnTo>
                      <a:pt x="496" y="22"/>
                    </a:lnTo>
                    <a:lnTo>
                      <a:pt x="490" y="31"/>
                    </a:lnTo>
                    <a:lnTo>
                      <a:pt x="489" y="35"/>
                    </a:lnTo>
                    <a:lnTo>
                      <a:pt x="482" y="44"/>
                    </a:lnTo>
                    <a:lnTo>
                      <a:pt x="477" y="53"/>
                    </a:lnTo>
                    <a:lnTo>
                      <a:pt x="477" y="55"/>
                    </a:lnTo>
                    <a:lnTo>
                      <a:pt x="473" y="60"/>
                    </a:lnTo>
                    <a:lnTo>
                      <a:pt x="471" y="64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4" y="77"/>
                    </a:lnTo>
                    <a:lnTo>
                      <a:pt x="460" y="85"/>
                    </a:lnTo>
                    <a:lnTo>
                      <a:pt x="454" y="94"/>
                    </a:lnTo>
                    <a:lnTo>
                      <a:pt x="452" y="98"/>
                    </a:lnTo>
                    <a:lnTo>
                      <a:pt x="451" y="101"/>
                    </a:lnTo>
                    <a:lnTo>
                      <a:pt x="448" y="107"/>
                    </a:lnTo>
                    <a:lnTo>
                      <a:pt x="445" y="110"/>
                    </a:lnTo>
                    <a:lnTo>
                      <a:pt x="444" y="112"/>
                    </a:lnTo>
                    <a:lnTo>
                      <a:pt x="441" y="119"/>
                    </a:lnTo>
                    <a:lnTo>
                      <a:pt x="437" y="123"/>
                    </a:lnTo>
                    <a:lnTo>
                      <a:pt x="434" y="131"/>
                    </a:lnTo>
                    <a:lnTo>
                      <a:pt x="427" y="142"/>
                    </a:lnTo>
                    <a:lnTo>
                      <a:pt x="424" y="149"/>
                    </a:lnTo>
                    <a:lnTo>
                      <a:pt x="422" y="158"/>
                    </a:lnTo>
                    <a:lnTo>
                      <a:pt x="427" y="162"/>
                    </a:lnTo>
                    <a:lnTo>
                      <a:pt x="432" y="166"/>
                    </a:lnTo>
                    <a:lnTo>
                      <a:pt x="436" y="169"/>
                    </a:lnTo>
                    <a:lnTo>
                      <a:pt x="443" y="174"/>
                    </a:lnTo>
                    <a:lnTo>
                      <a:pt x="448" y="178"/>
                    </a:lnTo>
                    <a:lnTo>
                      <a:pt x="454" y="180"/>
                    </a:lnTo>
                    <a:lnTo>
                      <a:pt x="466" y="184"/>
                    </a:lnTo>
                    <a:lnTo>
                      <a:pt x="470" y="186"/>
                    </a:lnTo>
                    <a:lnTo>
                      <a:pt x="473" y="190"/>
                    </a:lnTo>
                    <a:lnTo>
                      <a:pt x="474" y="196"/>
                    </a:lnTo>
                    <a:lnTo>
                      <a:pt x="474" y="197"/>
                    </a:lnTo>
                    <a:lnTo>
                      <a:pt x="474" y="207"/>
                    </a:lnTo>
                    <a:lnTo>
                      <a:pt x="474" y="212"/>
                    </a:lnTo>
                    <a:lnTo>
                      <a:pt x="475" y="214"/>
                    </a:lnTo>
                    <a:lnTo>
                      <a:pt x="475" y="229"/>
                    </a:lnTo>
                    <a:lnTo>
                      <a:pt x="477" y="237"/>
                    </a:lnTo>
                    <a:lnTo>
                      <a:pt x="477" y="245"/>
                    </a:lnTo>
                    <a:lnTo>
                      <a:pt x="477" y="252"/>
                    </a:lnTo>
                    <a:lnTo>
                      <a:pt x="478" y="260"/>
                    </a:lnTo>
                    <a:lnTo>
                      <a:pt x="477" y="263"/>
                    </a:lnTo>
                    <a:lnTo>
                      <a:pt x="474" y="269"/>
                    </a:lnTo>
                    <a:lnTo>
                      <a:pt x="471" y="273"/>
                    </a:lnTo>
                    <a:lnTo>
                      <a:pt x="470" y="277"/>
                    </a:lnTo>
                    <a:lnTo>
                      <a:pt x="468" y="284"/>
                    </a:lnTo>
                    <a:lnTo>
                      <a:pt x="465" y="288"/>
                    </a:lnTo>
                    <a:lnTo>
                      <a:pt x="462" y="296"/>
                    </a:lnTo>
                    <a:lnTo>
                      <a:pt x="460" y="300"/>
                    </a:lnTo>
                    <a:lnTo>
                      <a:pt x="457" y="305"/>
                    </a:lnTo>
                    <a:lnTo>
                      <a:pt x="454" y="310"/>
                    </a:lnTo>
                    <a:lnTo>
                      <a:pt x="449" y="309"/>
                    </a:lnTo>
                    <a:lnTo>
                      <a:pt x="449" y="307"/>
                    </a:lnTo>
                    <a:lnTo>
                      <a:pt x="445" y="307"/>
                    </a:lnTo>
                    <a:lnTo>
                      <a:pt x="440" y="305"/>
                    </a:lnTo>
                    <a:lnTo>
                      <a:pt x="439" y="305"/>
                    </a:lnTo>
                    <a:lnTo>
                      <a:pt x="436" y="303"/>
                    </a:lnTo>
                    <a:lnTo>
                      <a:pt x="426" y="300"/>
                    </a:lnTo>
                    <a:lnTo>
                      <a:pt x="424" y="300"/>
                    </a:lnTo>
                    <a:lnTo>
                      <a:pt x="419" y="298"/>
                    </a:lnTo>
                    <a:lnTo>
                      <a:pt x="415" y="297"/>
                    </a:lnTo>
                    <a:lnTo>
                      <a:pt x="405" y="294"/>
                    </a:lnTo>
                    <a:lnTo>
                      <a:pt x="394" y="292"/>
                    </a:lnTo>
                    <a:lnTo>
                      <a:pt x="386" y="289"/>
                    </a:lnTo>
                    <a:lnTo>
                      <a:pt x="377" y="288"/>
                    </a:lnTo>
                    <a:lnTo>
                      <a:pt x="367" y="285"/>
                    </a:lnTo>
                    <a:lnTo>
                      <a:pt x="362" y="286"/>
                    </a:lnTo>
                    <a:lnTo>
                      <a:pt x="360" y="288"/>
                    </a:lnTo>
                    <a:lnTo>
                      <a:pt x="354" y="289"/>
                    </a:lnTo>
                    <a:lnTo>
                      <a:pt x="352" y="289"/>
                    </a:lnTo>
                    <a:lnTo>
                      <a:pt x="342" y="292"/>
                    </a:lnTo>
                    <a:lnTo>
                      <a:pt x="337" y="293"/>
                    </a:lnTo>
                    <a:lnTo>
                      <a:pt x="334" y="294"/>
                    </a:lnTo>
                    <a:lnTo>
                      <a:pt x="327" y="298"/>
                    </a:lnTo>
                    <a:lnTo>
                      <a:pt x="324" y="302"/>
                    </a:lnTo>
                    <a:lnTo>
                      <a:pt x="314" y="309"/>
                    </a:lnTo>
                    <a:lnTo>
                      <a:pt x="312" y="310"/>
                    </a:lnTo>
                    <a:lnTo>
                      <a:pt x="305" y="315"/>
                    </a:lnTo>
                    <a:lnTo>
                      <a:pt x="304" y="318"/>
                    </a:lnTo>
                    <a:lnTo>
                      <a:pt x="301" y="322"/>
                    </a:lnTo>
                    <a:lnTo>
                      <a:pt x="296" y="330"/>
                    </a:lnTo>
                    <a:lnTo>
                      <a:pt x="292" y="336"/>
                    </a:lnTo>
                    <a:lnTo>
                      <a:pt x="287" y="344"/>
                    </a:lnTo>
                    <a:lnTo>
                      <a:pt x="284" y="348"/>
                    </a:lnTo>
                    <a:lnTo>
                      <a:pt x="282" y="352"/>
                    </a:lnTo>
                    <a:lnTo>
                      <a:pt x="280" y="356"/>
                    </a:lnTo>
                    <a:lnTo>
                      <a:pt x="275" y="362"/>
                    </a:lnTo>
                    <a:lnTo>
                      <a:pt x="273" y="366"/>
                    </a:lnTo>
                    <a:lnTo>
                      <a:pt x="270" y="369"/>
                    </a:lnTo>
                    <a:lnTo>
                      <a:pt x="267" y="373"/>
                    </a:lnTo>
                    <a:lnTo>
                      <a:pt x="263" y="379"/>
                    </a:lnTo>
                    <a:lnTo>
                      <a:pt x="261" y="382"/>
                    </a:lnTo>
                    <a:lnTo>
                      <a:pt x="258" y="389"/>
                    </a:lnTo>
                    <a:lnTo>
                      <a:pt x="257" y="394"/>
                    </a:lnTo>
                    <a:lnTo>
                      <a:pt x="252" y="399"/>
                    </a:lnTo>
                    <a:lnTo>
                      <a:pt x="248" y="404"/>
                    </a:lnTo>
                    <a:lnTo>
                      <a:pt x="244" y="408"/>
                    </a:lnTo>
                    <a:lnTo>
                      <a:pt x="241" y="411"/>
                    </a:lnTo>
                    <a:lnTo>
                      <a:pt x="238" y="413"/>
                    </a:lnTo>
                    <a:lnTo>
                      <a:pt x="240" y="417"/>
                    </a:lnTo>
                    <a:lnTo>
                      <a:pt x="241" y="429"/>
                    </a:lnTo>
                    <a:lnTo>
                      <a:pt x="242" y="434"/>
                    </a:lnTo>
                    <a:lnTo>
                      <a:pt x="245" y="445"/>
                    </a:lnTo>
                    <a:lnTo>
                      <a:pt x="242" y="449"/>
                    </a:lnTo>
                    <a:lnTo>
                      <a:pt x="240" y="454"/>
                    </a:lnTo>
                    <a:lnTo>
                      <a:pt x="235" y="462"/>
                    </a:lnTo>
                    <a:lnTo>
                      <a:pt x="229" y="472"/>
                    </a:lnTo>
                    <a:lnTo>
                      <a:pt x="228" y="476"/>
                    </a:lnTo>
                    <a:lnTo>
                      <a:pt x="227" y="479"/>
                    </a:lnTo>
                    <a:lnTo>
                      <a:pt x="225" y="480"/>
                    </a:lnTo>
                    <a:lnTo>
                      <a:pt x="225" y="482"/>
                    </a:lnTo>
                    <a:lnTo>
                      <a:pt x="224" y="482"/>
                    </a:lnTo>
                    <a:lnTo>
                      <a:pt x="221" y="485"/>
                    </a:lnTo>
                    <a:lnTo>
                      <a:pt x="221" y="487"/>
                    </a:lnTo>
                    <a:lnTo>
                      <a:pt x="219" y="489"/>
                    </a:lnTo>
                    <a:lnTo>
                      <a:pt x="214" y="499"/>
                    </a:lnTo>
                    <a:lnTo>
                      <a:pt x="216" y="505"/>
                    </a:lnTo>
                    <a:lnTo>
                      <a:pt x="219" y="513"/>
                    </a:lnTo>
                    <a:lnTo>
                      <a:pt x="220" y="518"/>
                    </a:lnTo>
                    <a:lnTo>
                      <a:pt x="221" y="519"/>
                    </a:lnTo>
                    <a:lnTo>
                      <a:pt x="221" y="522"/>
                    </a:lnTo>
                    <a:lnTo>
                      <a:pt x="215" y="519"/>
                    </a:lnTo>
                    <a:lnTo>
                      <a:pt x="207" y="518"/>
                    </a:lnTo>
                    <a:lnTo>
                      <a:pt x="181" y="519"/>
                    </a:lnTo>
                    <a:lnTo>
                      <a:pt x="172" y="519"/>
                    </a:lnTo>
                    <a:lnTo>
                      <a:pt x="152" y="480"/>
                    </a:lnTo>
                    <a:lnTo>
                      <a:pt x="138" y="476"/>
                    </a:lnTo>
                    <a:lnTo>
                      <a:pt x="121" y="472"/>
                    </a:lnTo>
                    <a:lnTo>
                      <a:pt x="94" y="476"/>
                    </a:lnTo>
                    <a:lnTo>
                      <a:pt x="81" y="471"/>
                    </a:lnTo>
                    <a:lnTo>
                      <a:pt x="81" y="455"/>
                    </a:lnTo>
                    <a:lnTo>
                      <a:pt x="81" y="449"/>
                    </a:lnTo>
                    <a:lnTo>
                      <a:pt x="81" y="447"/>
                    </a:lnTo>
                    <a:lnTo>
                      <a:pt x="87" y="445"/>
                    </a:lnTo>
                    <a:lnTo>
                      <a:pt x="89" y="444"/>
                    </a:lnTo>
                    <a:lnTo>
                      <a:pt x="92" y="438"/>
                    </a:lnTo>
                    <a:lnTo>
                      <a:pt x="79" y="434"/>
                    </a:lnTo>
                    <a:lnTo>
                      <a:pt x="74" y="430"/>
                    </a:lnTo>
                    <a:lnTo>
                      <a:pt x="74" y="423"/>
                    </a:lnTo>
                    <a:lnTo>
                      <a:pt x="81" y="417"/>
                    </a:lnTo>
                    <a:lnTo>
                      <a:pt x="88" y="416"/>
                    </a:lnTo>
                    <a:lnTo>
                      <a:pt x="91" y="413"/>
                    </a:lnTo>
                    <a:lnTo>
                      <a:pt x="92" y="412"/>
                    </a:lnTo>
                    <a:lnTo>
                      <a:pt x="94" y="407"/>
                    </a:lnTo>
                    <a:lnTo>
                      <a:pt x="94" y="400"/>
                    </a:lnTo>
                    <a:lnTo>
                      <a:pt x="92" y="400"/>
                    </a:lnTo>
                    <a:lnTo>
                      <a:pt x="89" y="399"/>
                    </a:lnTo>
                    <a:lnTo>
                      <a:pt x="88" y="399"/>
                    </a:lnTo>
                    <a:lnTo>
                      <a:pt x="83" y="403"/>
                    </a:lnTo>
                    <a:lnTo>
                      <a:pt x="76" y="407"/>
                    </a:lnTo>
                    <a:lnTo>
                      <a:pt x="71" y="410"/>
                    </a:lnTo>
                    <a:lnTo>
                      <a:pt x="64" y="413"/>
                    </a:lnTo>
                    <a:lnTo>
                      <a:pt x="59" y="412"/>
                    </a:lnTo>
                    <a:lnTo>
                      <a:pt x="58" y="408"/>
                    </a:lnTo>
                    <a:lnTo>
                      <a:pt x="64" y="403"/>
                    </a:lnTo>
                    <a:lnTo>
                      <a:pt x="64" y="402"/>
                    </a:lnTo>
                    <a:lnTo>
                      <a:pt x="68" y="399"/>
                    </a:lnTo>
                    <a:lnTo>
                      <a:pt x="75" y="396"/>
                    </a:lnTo>
                    <a:lnTo>
                      <a:pt x="79" y="394"/>
                    </a:lnTo>
                    <a:lnTo>
                      <a:pt x="87" y="393"/>
                    </a:lnTo>
                    <a:lnTo>
                      <a:pt x="87" y="391"/>
                    </a:lnTo>
                    <a:lnTo>
                      <a:pt x="89" y="386"/>
                    </a:lnTo>
                    <a:lnTo>
                      <a:pt x="92" y="385"/>
                    </a:lnTo>
                    <a:lnTo>
                      <a:pt x="98" y="378"/>
                    </a:lnTo>
                    <a:lnTo>
                      <a:pt x="102" y="375"/>
                    </a:lnTo>
                    <a:lnTo>
                      <a:pt x="105" y="375"/>
                    </a:lnTo>
                    <a:lnTo>
                      <a:pt x="113" y="375"/>
                    </a:lnTo>
                    <a:lnTo>
                      <a:pt x="122" y="377"/>
                    </a:lnTo>
                    <a:lnTo>
                      <a:pt x="123" y="377"/>
                    </a:lnTo>
                    <a:lnTo>
                      <a:pt x="131" y="369"/>
                    </a:lnTo>
                    <a:lnTo>
                      <a:pt x="135" y="364"/>
                    </a:lnTo>
                    <a:lnTo>
                      <a:pt x="143" y="362"/>
                    </a:lnTo>
                    <a:lnTo>
                      <a:pt x="155" y="358"/>
                    </a:lnTo>
                    <a:lnTo>
                      <a:pt x="159" y="353"/>
                    </a:lnTo>
                    <a:lnTo>
                      <a:pt x="157" y="348"/>
                    </a:lnTo>
                    <a:lnTo>
                      <a:pt x="157" y="345"/>
                    </a:lnTo>
                    <a:lnTo>
                      <a:pt x="156" y="343"/>
                    </a:lnTo>
                    <a:lnTo>
                      <a:pt x="149" y="343"/>
                    </a:lnTo>
                    <a:lnTo>
                      <a:pt x="144" y="341"/>
                    </a:lnTo>
                    <a:lnTo>
                      <a:pt x="143" y="338"/>
                    </a:lnTo>
                    <a:lnTo>
                      <a:pt x="151" y="334"/>
                    </a:lnTo>
                    <a:lnTo>
                      <a:pt x="152" y="331"/>
                    </a:lnTo>
                    <a:lnTo>
                      <a:pt x="155" y="326"/>
                    </a:lnTo>
                    <a:lnTo>
                      <a:pt x="155" y="315"/>
                    </a:lnTo>
                    <a:lnTo>
                      <a:pt x="152" y="315"/>
                    </a:lnTo>
                    <a:lnTo>
                      <a:pt x="151" y="315"/>
                    </a:lnTo>
                    <a:lnTo>
                      <a:pt x="149" y="315"/>
                    </a:lnTo>
                    <a:lnTo>
                      <a:pt x="146" y="319"/>
                    </a:lnTo>
                    <a:lnTo>
                      <a:pt x="143" y="327"/>
                    </a:lnTo>
                    <a:lnTo>
                      <a:pt x="143" y="330"/>
                    </a:lnTo>
                    <a:lnTo>
                      <a:pt x="142" y="332"/>
                    </a:lnTo>
                    <a:lnTo>
                      <a:pt x="134" y="334"/>
                    </a:lnTo>
                    <a:lnTo>
                      <a:pt x="129" y="339"/>
                    </a:lnTo>
                    <a:lnTo>
                      <a:pt x="121" y="339"/>
                    </a:lnTo>
                    <a:lnTo>
                      <a:pt x="121" y="335"/>
                    </a:lnTo>
                    <a:lnTo>
                      <a:pt x="119" y="331"/>
                    </a:lnTo>
                    <a:lnTo>
                      <a:pt x="119" y="326"/>
                    </a:lnTo>
                    <a:lnTo>
                      <a:pt x="127" y="319"/>
                    </a:lnTo>
                    <a:lnTo>
                      <a:pt x="140" y="310"/>
                    </a:lnTo>
                    <a:lnTo>
                      <a:pt x="146" y="306"/>
                    </a:lnTo>
                    <a:lnTo>
                      <a:pt x="149" y="306"/>
                    </a:lnTo>
                    <a:lnTo>
                      <a:pt x="155" y="305"/>
                    </a:lnTo>
                    <a:lnTo>
                      <a:pt x="156" y="305"/>
                    </a:lnTo>
                    <a:lnTo>
                      <a:pt x="165" y="301"/>
                    </a:lnTo>
                    <a:lnTo>
                      <a:pt x="166" y="300"/>
                    </a:lnTo>
                    <a:lnTo>
                      <a:pt x="169" y="297"/>
                    </a:lnTo>
                    <a:lnTo>
                      <a:pt x="165" y="296"/>
                    </a:lnTo>
                    <a:lnTo>
                      <a:pt x="163" y="294"/>
                    </a:lnTo>
                    <a:lnTo>
                      <a:pt x="159" y="294"/>
                    </a:lnTo>
                    <a:lnTo>
                      <a:pt x="151" y="292"/>
                    </a:lnTo>
                    <a:lnTo>
                      <a:pt x="140" y="292"/>
                    </a:lnTo>
                    <a:lnTo>
                      <a:pt x="140" y="284"/>
                    </a:lnTo>
                    <a:lnTo>
                      <a:pt x="148" y="280"/>
                    </a:lnTo>
                    <a:lnTo>
                      <a:pt x="151" y="279"/>
                    </a:lnTo>
                    <a:lnTo>
                      <a:pt x="156" y="275"/>
                    </a:lnTo>
                    <a:lnTo>
                      <a:pt x="152" y="271"/>
                    </a:lnTo>
                    <a:lnTo>
                      <a:pt x="151" y="269"/>
                    </a:lnTo>
                    <a:lnTo>
                      <a:pt x="147" y="271"/>
                    </a:lnTo>
                    <a:lnTo>
                      <a:pt x="146" y="272"/>
                    </a:lnTo>
                    <a:lnTo>
                      <a:pt x="136" y="277"/>
                    </a:lnTo>
                    <a:lnTo>
                      <a:pt x="134" y="281"/>
                    </a:lnTo>
                    <a:lnTo>
                      <a:pt x="131" y="290"/>
                    </a:lnTo>
                    <a:lnTo>
                      <a:pt x="131" y="294"/>
                    </a:lnTo>
                    <a:lnTo>
                      <a:pt x="125" y="300"/>
                    </a:lnTo>
                    <a:lnTo>
                      <a:pt x="121" y="302"/>
                    </a:lnTo>
                    <a:lnTo>
                      <a:pt x="113" y="307"/>
                    </a:lnTo>
                    <a:lnTo>
                      <a:pt x="106" y="314"/>
                    </a:lnTo>
                    <a:lnTo>
                      <a:pt x="98" y="319"/>
                    </a:lnTo>
                    <a:lnTo>
                      <a:pt x="91" y="326"/>
                    </a:lnTo>
                    <a:lnTo>
                      <a:pt x="84" y="330"/>
                    </a:lnTo>
                    <a:lnTo>
                      <a:pt x="77" y="331"/>
                    </a:lnTo>
                    <a:lnTo>
                      <a:pt x="68" y="336"/>
                    </a:lnTo>
                    <a:lnTo>
                      <a:pt x="62" y="340"/>
                    </a:lnTo>
                    <a:lnTo>
                      <a:pt x="60" y="343"/>
                    </a:lnTo>
                    <a:lnTo>
                      <a:pt x="60" y="344"/>
                    </a:lnTo>
                    <a:lnTo>
                      <a:pt x="64" y="344"/>
                    </a:lnTo>
                    <a:lnTo>
                      <a:pt x="67" y="343"/>
                    </a:lnTo>
                    <a:lnTo>
                      <a:pt x="71" y="341"/>
                    </a:lnTo>
                    <a:lnTo>
                      <a:pt x="77" y="339"/>
                    </a:lnTo>
                    <a:lnTo>
                      <a:pt x="85" y="335"/>
                    </a:lnTo>
                    <a:lnTo>
                      <a:pt x="94" y="332"/>
                    </a:lnTo>
                    <a:lnTo>
                      <a:pt x="98" y="330"/>
                    </a:lnTo>
                    <a:lnTo>
                      <a:pt x="101" y="327"/>
                    </a:lnTo>
                    <a:lnTo>
                      <a:pt x="102" y="326"/>
                    </a:lnTo>
                    <a:lnTo>
                      <a:pt x="106" y="323"/>
                    </a:lnTo>
                    <a:lnTo>
                      <a:pt x="110" y="327"/>
                    </a:lnTo>
                    <a:lnTo>
                      <a:pt x="109" y="336"/>
                    </a:lnTo>
                    <a:lnTo>
                      <a:pt x="108" y="341"/>
                    </a:lnTo>
                    <a:lnTo>
                      <a:pt x="108" y="343"/>
                    </a:lnTo>
                    <a:lnTo>
                      <a:pt x="104" y="348"/>
                    </a:lnTo>
                    <a:lnTo>
                      <a:pt x="102" y="351"/>
                    </a:lnTo>
                    <a:lnTo>
                      <a:pt x="97" y="358"/>
                    </a:lnTo>
                    <a:lnTo>
                      <a:pt x="94" y="365"/>
                    </a:lnTo>
                    <a:lnTo>
                      <a:pt x="88" y="369"/>
                    </a:lnTo>
                    <a:lnTo>
                      <a:pt x="84" y="370"/>
                    </a:lnTo>
                    <a:lnTo>
                      <a:pt x="75" y="373"/>
                    </a:lnTo>
                    <a:lnTo>
                      <a:pt x="70" y="377"/>
                    </a:lnTo>
                    <a:lnTo>
                      <a:pt x="68" y="377"/>
                    </a:lnTo>
                    <a:lnTo>
                      <a:pt x="60" y="382"/>
                    </a:lnTo>
                    <a:lnTo>
                      <a:pt x="54" y="389"/>
                    </a:lnTo>
                    <a:lnTo>
                      <a:pt x="51" y="390"/>
                    </a:lnTo>
                    <a:lnTo>
                      <a:pt x="49" y="393"/>
                    </a:lnTo>
                    <a:lnTo>
                      <a:pt x="42" y="398"/>
                    </a:lnTo>
                    <a:lnTo>
                      <a:pt x="37" y="402"/>
                    </a:lnTo>
                    <a:lnTo>
                      <a:pt x="25" y="406"/>
                    </a:lnTo>
                    <a:lnTo>
                      <a:pt x="11" y="410"/>
                    </a:lnTo>
                    <a:lnTo>
                      <a:pt x="11" y="411"/>
                    </a:lnTo>
                    <a:lnTo>
                      <a:pt x="3" y="416"/>
                    </a:lnTo>
                    <a:lnTo>
                      <a:pt x="0" y="403"/>
                    </a:lnTo>
                    <a:lnTo>
                      <a:pt x="11" y="390"/>
                    </a:lnTo>
                    <a:lnTo>
                      <a:pt x="16" y="381"/>
                    </a:lnTo>
                    <a:lnTo>
                      <a:pt x="39" y="364"/>
                    </a:lnTo>
                    <a:lnTo>
                      <a:pt x="39" y="358"/>
                    </a:lnTo>
                    <a:lnTo>
                      <a:pt x="38" y="352"/>
                    </a:lnTo>
                    <a:lnTo>
                      <a:pt x="39" y="349"/>
                    </a:lnTo>
                    <a:lnTo>
                      <a:pt x="42" y="355"/>
                    </a:lnTo>
                    <a:lnTo>
                      <a:pt x="63" y="321"/>
                    </a:lnTo>
                    <a:lnTo>
                      <a:pt x="75" y="313"/>
                    </a:lnTo>
                    <a:lnTo>
                      <a:pt x="83" y="301"/>
                    </a:lnTo>
                    <a:lnTo>
                      <a:pt x="83" y="289"/>
                    </a:lnTo>
                    <a:lnTo>
                      <a:pt x="88" y="284"/>
                    </a:lnTo>
                    <a:lnTo>
                      <a:pt x="89" y="283"/>
                    </a:lnTo>
                    <a:lnTo>
                      <a:pt x="92" y="273"/>
                    </a:lnTo>
                    <a:lnTo>
                      <a:pt x="97" y="272"/>
                    </a:lnTo>
                    <a:lnTo>
                      <a:pt x="96" y="268"/>
                    </a:lnTo>
                    <a:lnTo>
                      <a:pt x="87" y="267"/>
                    </a:lnTo>
                    <a:lnTo>
                      <a:pt x="83" y="250"/>
                    </a:lnTo>
                    <a:lnTo>
                      <a:pt x="100" y="243"/>
                    </a:lnTo>
                    <a:lnTo>
                      <a:pt x="101" y="238"/>
                    </a:lnTo>
                    <a:lnTo>
                      <a:pt x="105" y="229"/>
                    </a:lnTo>
                    <a:lnTo>
                      <a:pt x="106" y="224"/>
                    </a:lnTo>
                    <a:lnTo>
                      <a:pt x="85" y="213"/>
                    </a:lnTo>
                    <a:lnTo>
                      <a:pt x="83" y="208"/>
                    </a:lnTo>
                    <a:lnTo>
                      <a:pt x="81" y="205"/>
                    </a:lnTo>
                    <a:lnTo>
                      <a:pt x="83" y="197"/>
                    </a:lnTo>
                    <a:lnTo>
                      <a:pt x="81" y="197"/>
                    </a:lnTo>
                    <a:lnTo>
                      <a:pt x="81" y="195"/>
                    </a:lnTo>
                    <a:lnTo>
                      <a:pt x="74" y="196"/>
                    </a:lnTo>
                    <a:lnTo>
                      <a:pt x="63" y="184"/>
                    </a:lnTo>
                    <a:lnTo>
                      <a:pt x="66" y="186"/>
                    </a:lnTo>
                    <a:lnTo>
                      <a:pt x="68" y="184"/>
                    </a:lnTo>
                    <a:lnTo>
                      <a:pt x="63" y="178"/>
                    </a:lnTo>
                    <a:lnTo>
                      <a:pt x="67" y="175"/>
                    </a:lnTo>
                    <a:lnTo>
                      <a:pt x="68" y="177"/>
                    </a:lnTo>
                    <a:lnTo>
                      <a:pt x="85" y="192"/>
                    </a:lnTo>
                    <a:lnTo>
                      <a:pt x="85" y="194"/>
                    </a:lnTo>
                    <a:lnTo>
                      <a:pt x="92" y="197"/>
                    </a:lnTo>
                    <a:lnTo>
                      <a:pt x="97" y="194"/>
                    </a:lnTo>
                    <a:lnTo>
                      <a:pt x="96" y="190"/>
                    </a:lnTo>
                    <a:lnTo>
                      <a:pt x="94" y="183"/>
                    </a:lnTo>
                    <a:lnTo>
                      <a:pt x="93" y="180"/>
                    </a:lnTo>
                    <a:lnTo>
                      <a:pt x="84" y="177"/>
                    </a:lnTo>
                    <a:lnTo>
                      <a:pt x="84" y="170"/>
                    </a:lnTo>
                    <a:lnTo>
                      <a:pt x="93" y="173"/>
                    </a:lnTo>
                    <a:lnTo>
                      <a:pt x="98" y="173"/>
                    </a:lnTo>
                    <a:lnTo>
                      <a:pt x="96" y="163"/>
                    </a:lnTo>
                    <a:lnTo>
                      <a:pt x="104" y="165"/>
                    </a:lnTo>
                    <a:lnTo>
                      <a:pt x="106" y="165"/>
                    </a:lnTo>
                    <a:lnTo>
                      <a:pt x="108" y="163"/>
                    </a:lnTo>
                    <a:lnTo>
                      <a:pt x="114" y="166"/>
                    </a:lnTo>
                    <a:lnTo>
                      <a:pt x="115" y="158"/>
                    </a:lnTo>
                    <a:lnTo>
                      <a:pt x="114" y="149"/>
                    </a:lnTo>
                    <a:lnTo>
                      <a:pt x="109" y="142"/>
                    </a:lnTo>
                    <a:lnTo>
                      <a:pt x="115" y="137"/>
                    </a:lnTo>
                    <a:lnTo>
                      <a:pt x="119" y="141"/>
                    </a:lnTo>
                    <a:lnTo>
                      <a:pt x="127" y="149"/>
                    </a:lnTo>
                    <a:lnTo>
                      <a:pt x="126" y="156"/>
                    </a:lnTo>
                    <a:lnTo>
                      <a:pt x="126" y="162"/>
                    </a:lnTo>
                    <a:lnTo>
                      <a:pt x="138" y="173"/>
                    </a:lnTo>
                    <a:lnTo>
                      <a:pt x="136" y="182"/>
                    </a:lnTo>
                    <a:lnTo>
                      <a:pt x="151" y="180"/>
                    </a:lnTo>
                    <a:lnTo>
                      <a:pt x="152" y="184"/>
                    </a:lnTo>
                    <a:lnTo>
                      <a:pt x="153" y="187"/>
                    </a:lnTo>
                    <a:lnTo>
                      <a:pt x="152" y="190"/>
                    </a:lnTo>
                    <a:lnTo>
                      <a:pt x="148" y="196"/>
                    </a:lnTo>
                    <a:lnTo>
                      <a:pt x="140" y="213"/>
                    </a:lnTo>
                    <a:lnTo>
                      <a:pt x="142" y="213"/>
                    </a:lnTo>
                    <a:lnTo>
                      <a:pt x="146" y="213"/>
                    </a:lnTo>
                    <a:lnTo>
                      <a:pt x="148" y="209"/>
                    </a:lnTo>
                    <a:lnTo>
                      <a:pt x="153" y="204"/>
                    </a:lnTo>
                    <a:lnTo>
                      <a:pt x="159" y="197"/>
                    </a:lnTo>
                    <a:lnTo>
                      <a:pt x="161" y="195"/>
                    </a:lnTo>
                    <a:lnTo>
                      <a:pt x="165" y="186"/>
                    </a:lnTo>
                    <a:lnTo>
                      <a:pt x="172" y="186"/>
                    </a:lnTo>
                    <a:lnTo>
                      <a:pt x="178" y="183"/>
                    </a:lnTo>
                    <a:lnTo>
                      <a:pt x="182" y="182"/>
                    </a:lnTo>
                    <a:lnTo>
                      <a:pt x="189" y="178"/>
                    </a:lnTo>
                    <a:lnTo>
                      <a:pt x="186" y="175"/>
                    </a:lnTo>
                    <a:lnTo>
                      <a:pt x="185" y="173"/>
                    </a:lnTo>
                    <a:lnTo>
                      <a:pt x="178" y="175"/>
                    </a:lnTo>
                    <a:lnTo>
                      <a:pt x="172" y="177"/>
                    </a:lnTo>
                    <a:lnTo>
                      <a:pt x="172" y="166"/>
                    </a:lnTo>
                    <a:lnTo>
                      <a:pt x="178" y="163"/>
                    </a:lnTo>
                    <a:lnTo>
                      <a:pt x="185" y="158"/>
                    </a:lnTo>
                    <a:lnTo>
                      <a:pt x="198" y="152"/>
                    </a:lnTo>
                    <a:lnTo>
                      <a:pt x="202" y="148"/>
                    </a:lnTo>
                    <a:lnTo>
                      <a:pt x="202" y="145"/>
                    </a:lnTo>
                    <a:lnTo>
                      <a:pt x="201" y="142"/>
                    </a:lnTo>
                    <a:lnTo>
                      <a:pt x="197" y="144"/>
                    </a:lnTo>
                    <a:lnTo>
                      <a:pt x="193" y="146"/>
                    </a:lnTo>
                    <a:lnTo>
                      <a:pt x="189" y="141"/>
                    </a:lnTo>
                    <a:lnTo>
                      <a:pt x="182" y="146"/>
                    </a:lnTo>
                    <a:lnTo>
                      <a:pt x="172" y="154"/>
                    </a:lnTo>
                    <a:lnTo>
                      <a:pt x="170" y="154"/>
                    </a:lnTo>
                    <a:lnTo>
                      <a:pt x="166" y="157"/>
                    </a:lnTo>
                    <a:lnTo>
                      <a:pt x="159" y="150"/>
                    </a:lnTo>
                    <a:lnTo>
                      <a:pt x="161" y="144"/>
                    </a:lnTo>
                    <a:lnTo>
                      <a:pt x="165" y="131"/>
                    </a:lnTo>
                    <a:lnTo>
                      <a:pt x="166" y="125"/>
                    </a:lnTo>
                    <a:lnTo>
                      <a:pt x="169" y="116"/>
                    </a:lnTo>
                    <a:lnTo>
                      <a:pt x="169" y="115"/>
                    </a:lnTo>
                    <a:lnTo>
                      <a:pt x="170" y="112"/>
                    </a:lnTo>
                    <a:lnTo>
                      <a:pt x="178" y="107"/>
                    </a:lnTo>
                    <a:lnTo>
                      <a:pt x="183" y="103"/>
                    </a:lnTo>
                    <a:lnTo>
                      <a:pt x="189" y="105"/>
                    </a:lnTo>
                    <a:lnTo>
                      <a:pt x="190" y="106"/>
                    </a:lnTo>
                    <a:lnTo>
                      <a:pt x="191" y="103"/>
                    </a:lnTo>
                    <a:lnTo>
                      <a:pt x="191" y="99"/>
                    </a:lnTo>
                    <a:lnTo>
                      <a:pt x="197" y="99"/>
                    </a:lnTo>
                    <a:lnTo>
                      <a:pt x="207" y="98"/>
                    </a:lnTo>
                    <a:lnTo>
                      <a:pt x="216" y="95"/>
                    </a:lnTo>
                    <a:lnTo>
                      <a:pt x="219" y="91"/>
                    </a:lnTo>
                    <a:lnTo>
                      <a:pt x="207" y="90"/>
                    </a:lnTo>
                    <a:lnTo>
                      <a:pt x="197" y="84"/>
                    </a:lnTo>
                    <a:lnTo>
                      <a:pt x="207" y="82"/>
                    </a:lnTo>
                    <a:lnTo>
                      <a:pt x="204" y="77"/>
                    </a:lnTo>
                    <a:lnTo>
                      <a:pt x="211" y="70"/>
                    </a:lnTo>
                    <a:lnTo>
                      <a:pt x="216" y="68"/>
                    </a:lnTo>
                    <a:lnTo>
                      <a:pt x="228" y="63"/>
                    </a:lnTo>
                    <a:lnTo>
                      <a:pt x="233" y="60"/>
                    </a:lnTo>
                    <a:lnTo>
                      <a:pt x="241" y="59"/>
                    </a:lnTo>
                    <a:lnTo>
                      <a:pt x="245" y="55"/>
                    </a:lnTo>
                    <a:lnTo>
                      <a:pt x="250" y="55"/>
                    </a:lnTo>
                    <a:lnTo>
                      <a:pt x="252" y="55"/>
                    </a:lnTo>
                    <a:lnTo>
                      <a:pt x="257" y="57"/>
                    </a:lnTo>
                    <a:lnTo>
                      <a:pt x="262" y="60"/>
                    </a:lnTo>
                    <a:lnTo>
                      <a:pt x="270" y="61"/>
                    </a:lnTo>
                    <a:lnTo>
                      <a:pt x="274" y="64"/>
                    </a:lnTo>
                    <a:lnTo>
                      <a:pt x="279" y="68"/>
                    </a:lnTo>
                    <a:lnTo>
                      <a:pt x="280" y="68"/>
                    </a:lnTo>
                    <a:lnTo>
                      <a:pt x="280" y="69"/>
                    </a:lnTo>
                    <a:lnTo>
                      <a:pt x="280" y="68"/>
                    </a:lnTo>
                    <a:lnTo>
                      <a:pt x="282" y="65"/>
                    </a:lnTo>
                    <a:lnTo>
                      <a:pt x="282" y="64"/>
                    </a:lnTo>
                    <a:lnTo>
                      <a:pt x="275" y="59"/>
                    </a:lnTo>
                    <a:lnTo>
                      <a:pt x="269" y="53"/>
                    </a:lnTo>
                    <a:lnTo>
                      <a:pt x="262" y="55"/>
                    </a:lnTo>
                    <a:lnTo>
                      <a:pt x="259" y="53"/>
                    </a:lnTo>
                    <a:lnTo>
                      <a:pt x="252" y="48"/>
                    </a:lnTo>
                    <a:lnTo>
                      <a:pt x="245" y="50"/>
                    </a:lnTo>
                    <a:lnTo>
                      <a:pt x="237" y="53"/>
                    </a:lnTo>
                    <a:lnTo>
                      <a:pt x="232" y="55"/>
                    </a:lnTo>
                    <a:lnTo>
                      <a:pt x="223" y="59"/>
                    </a:lnTo>
                    <a:lnTo>
                      <a:pt x="216" y="61"/>
                    </a:lnTo>
                    <a:lnTo>
                      <a:pt x="210" y="64"/>
                    </a:lnTo>
                    <a:lnTo>
                      <a:pt x="203" y="68"/>
                    </a:lnTo>
                    <a:lnTo>
                      <a:pt x="202" y="68"/>
                    </a:lnTo>
                    <a:lnTo>
                      <a:pt x="195" y="72"/>
                    </a:lnTo>
                    <a:lnTo>
                      <a:pt x="194" y="80"/>
                    </a:lnTo>
                    <a:lnTo>
                      <a:pt x="187" y="84"/>
                    </a:lnTo>
                    <a:lnTo>
                      <a:pt x="178" y="86"/>
                    </a:lnTo>
                    <a:lnTo>
                      <a:pt x="177" y="86"/>
                    </a:lnTo>
                    <a:lnTo>
                      <a:pt x="176" y="89"/>
                    </a:lnTo>
                    <a:lnTo>
                      <a:pt x="173" y="94"/>
                    </a:lnTo>
                    <a:lnTo>
                      <a:pt x="166" y="101"/>
                    </a:lnTo>
                    <a:lnTo>
                      <a:pt x="153" y="105"/>
                    </a:lnTo>
                    <a:lnTo>
                      <a:pt x="152" y="106"/>
                    </a:lnTo>
                    <a:lnTo>
                      <a:pt x="144" y="105"/>
                    </a:lnTo>
                    <a:lnTo>
                      <a:pt x="151" y="101"/>
                    </a:lnTo>
                    <a:lnTo>
                      <a:pt x="166" y="94"/>
                    </a:lnTo>
                    <a:lnTo>
                      <a:pt x="166" y="87"/>
                    </a:lnTo>
                    <a:lnTo>
                      <a:pt x="152" y="86"/>
                    </a:lnTo>
                    <a:lnTo>
                      <a:pt x="156" y="80"/>
                    </a:lnTo>
                    <a:lnTo>
                      <a:pt x="159" y="78"/>
                    </a:lnTo>
                    <a:lnTo>
                      <a:pt x="177" y="73"/>
                    </a:lnTo>
                    <a:lnTo>
                      <a:pt x="186" y="69"/>
                    </a:lnTo>
                    <a:lnTo>
                      <a:pt x="178" y="69"/>
                    </a:lnTo>
                    <a:lnTo>
                      <a:pt x="169" y="70"/>
                    </a:lnTo>
                    <a:lnTo>
                      <a:pt x="159" y="73"/>
                    </a:lnTo>
                    <a:lnTo>
                      <a:pt x="156" y="73"/>
                    </a:lnTo>
                    <a:lnTo>
                      <a:pt x="159" y="68"/>
                    </a:lnTo>
                    <a:lnTo>
                      <a:pt x="160" y="68"/>
                    </a:lnTo>
                    <a:lnTo>
                      <a:pt x="169" y="59"/>
                    </a:lnTo>
                    <a:lnTo>
                      <a:pt x="176" y="56"/>
                    </a:lnTo>
                    <a:lnTo>
                      <a:pt x="177" y="57"/>
                    </a:lnTo>
                    <a:lnTo>
                      <a:pt x="181" y="61"/>
                    </a:lnTo>
                    <a:lnTo>
                      <a:pt x="186" y="60"/>
                    </a:lnTo>
                    <a:lnTo>
                      <a:pt x="183" y="53"/>
                    </a:lnTo>
                    <a:lnTo>
                      <a:pt x="182" y="52"/>
                    </a:lnTo>
                    <a:lnTo>
                      <a:pt x="187" y="51"/>
                    </a:lnTo>
                    <a:lnTo>
                      <a:pt x="189" y="50"/>
                    </a:lnTo>
                    <a:lnTo>
                      <a:pt x="197" y="50"/>
                    </a:lnTo>
                    <a:lnTo>
                      <a:pt x="203" y="51"/>
                    </a:lnTo>
                    <a:lnTo>
                      <a:pt x="211" y="44"/>
                    </a:lnTo>
                    <a:lnTo>
                      <a:pt x="203" y="43"/>
                    </a:lnTo>
                    <a:lnTo>
                      <a:pt x="195" y="43"/>
                    </a:lnTo>
                    <a:lnTo>
                      <a:pt x="193" y="43"/>
                    </a:lnTo>
                    <a:lnTo>
                      <a:pt x="193" y="44"/>
                    </a:lnTo>
                    <a:lnTo>
                      <a:pt x="194" y="40"/>
                    </a:lnTo>
                    <a:lnTo>
                      <a:pt x="197" y="38"/>
                    </a:lnTo>
                    <a:lnTo>
                      <a:pt x="199" y="35"/>
                    </a:lnTo>
                    <a:lnTo>
                      <a:pt x="203" y="34"/>
                    </a:lnTo>
                    <a:lnTo>
                      <a:pt x="204" y="35"/>
                    </a:lnTo>
                    <a:lnTo>
                      <a:pt x="214" y="39"/>
                    </a:lnTo>
                    <a:lnTo>
                      <a:pt x="218" y="36"/>
                    </a:lnTo>
                    <a:lnTo>
                      <a:pt x="220" y="34"/>
                    </a:lnTo>
                    <a:lnTo>
                      <a:pt x="225" y="30"/>
                    </a:lnTo>
                    <a:lnTo>
                      <a:pt x="224" y="27"/>
                    </a:lnTo>
                    <a:lnTo>
                      <a:pt x="223" y="27"/>
                    </a:lnTo>
                    <a:lnTo>
                      <a:pt x="218" y="30"/>
                    </a:lnTo>
                    <a:lnTo>
                      <a:pt x="212" y="34"/>
                    </a:lnTo>
                    <a:lnTo>
                      <a:pt x="210" y="31"/>
                    </a:lnTo>
                    <a:lnTo>
                      <a:pt x="210" y="29"/>
                    </a:lnTo>
                    <a:lnTo>
                      <a:pt x="211" y="29"/>
                    </a:lnTo>
                    <a:lnTo>
                      <a:pt x="212" y="25"/>
                    </a:lnTo>
                    <a:lnTo>
                      <a:pt x="218" y="15"/>
                    </a:lnTo>
                    <a:lnTo>
                      <a:pt x="228" y="4"/>
                    </a:lnTo>
                    <a:lnTo>
                      <a:pt x="231" y="1"/>
                    </a:lnTo>
                    <a:lnTo>
                      <a:pt x="232" y="0"/>
                    </a:lnTo>
                    <a:lnTo>
                      <a:pt x="235" y="0"/>
                    </a:lnTo>
                    <a:lnTo>
                      <a:pt x="235" y="1"/>
                    </a:lnTo>
                    <a:lnTo>
                      <a:pt x="236" y="9"/>
                    </a:lnTo>
                    <a:close/>
                  </a:path>
                </a:pathLst>
              </a:custGeom>
              <a:solidFill>
                <a:srgbClr val="285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1" name="Freeform 40"/>
              <p:cNvSpPr>
                <a:spLocks noEditPoints="1"/>
              </p:cNvSpPr>
              <p:nvPr/>
            </p:nvSpPr>
            <p:spPr bwMode="auto">
              <a:xfrm>
                <a:off x="2497" y="984"/>
                <a:ext cx="667" cy="1159"/>
              </a:xfrm>
              <a:custGeom>
                <a:avLst/>
                <a:gdLst>
                  <a:gd name="T0" fmla="*/ 22 w 667"/>
                  <a:gd name="T1" fmla="*/ 1108 h 1159"/>
                  <a:gd name="T2" fmla="*/ 18 w 667"/>
                  <a:gd name="T3" fmla="*/ 984 h 1159"/>
                  <a:gd name="T4" fmla="*/ 85 w 667"/>
                  <a:gd name="T5" fmla="*/ 936 h 1159"/>
                  <a:gd name="T6" fmla="*/ 69 w 667"/>
                  <a:gd name="T7" fmla="*/ 900 h 1159"/>
                  <a:gd name="T8" fmla="*/ 100 w 667"/>
                  <a:gd name="T9" fmla="*/ 881 h 1159"/>
                  <a:gd name="T10" fmla="*/ 125 w 667"/>
                  <a:gd name="T11" fmla="*/ 836 h 1159"/>
                  <a:gd name="T12" fmla="*/ 136 w 667"/>
                  <a:gd name="T13" fmla="*/ 819 h 1159"/>
                  <a:gd name="T14" fmla="*/ 128 w 667"/>
                  <a:gd name="T15" fmla="*/ 761 h 1159"/>
                  <a:gd name="T16" fmla="*/ 112 w 667"/>
                  <a:gd name="T17" fmla="*/ 723 h 1159"/>
                  <a:gd name="T18" fmla="*/ 191 w 667"/>
                  <a:gd name="T19" fmla="*/ 656 h 1159"/>
                  <a:gd name="T20" fmla="*/ 124 w 667"/>
                  <a:gd name="T21" fmla="*/ 447 h 1159"/>
                  <a:gd name="T22" fmla="*/ 416 w 667"/>
                  <a:gd name="T23" fmla="*/ 357 h 1159"/>
                  <a:gd name="T24" fmla="*/ 183 w 667"/>
                  <a:gd name="T25" fmla="*/ 342 h 1159"/>
                  <a:gd name="T26" fmla="*/ 204 w 667"/>
                  <a:gd name="T27" fmla="*/ 328 h 1159"/>
                  <a:gd name="T28" fmla="*/ 273 w 667"/>
                  <a:gd name="T29" fmla="*/ 260 h 1159"/>
                  <a:gd name="T30" fmla="*/ 311 w 667"/>
                  <a:gd name="T31" fmla="*/ 252 h 1159"/>
                  <a:gd name="T32" fmla="*/ 480 w 667"/>
                  <a:gd name="T33" fmla="*/ 237 h 1159"/>
                  <a:gd name="T34" fmla="*/ 665 w 667"/>
                  <a:gd name="T35" fmla="*/ 275 h 1159"/>
                  <a:gd name="T36" fmla="*/ 557 w 667"/>
                  <a:gd name="T37" fmla="*/ 347 h 1159"/>
                  <a:gd name="T38" fmla="*/ 493 w 667"/>
                  <a:gd name="T39" fmla="*/ 546 h 1159"/>
                  <a:gd name="T40" fmla="*/ 413 w 667"/>
                  <a:gd name="T41" fmla="*/ 734 h 1159"/>
                  <a:gd name="T42" fmla="*/ 311 w 667"/>
                  <a:gd name="T43" fmla="*/ 893 h 1159"/>
                  <a:gd name="T44" fmla="*/ 284 w 667"/>
                  <a:gd name="T45" fmla="*/ 1104 h 1159"/>
                  <a:gd name="T46" fmla="*/ 45 w 667"/>
                  <a:gd name="T47" fmla="*/ 1137 h 1159"/>
                  <a:gd name="T48" fmla="*/ 109 w 667"/>
                  <a:gd name="T49" fmla="*/ 1078 h 1159"/>
                  <a:gd name="T50" fmla="*/ 64 w 667"/>
                  <a:gd name="T51" fmla="*/ 1061 h 1159"/>
                  <a:gd name="T52" fmla="*/ 51 w 667"/>
                  <a:gd name="T53" fmla="*/ 1045 h 1159"/>
                  <a:gd name="T54" fmla="*/ 78 w 667"/>
                  <a:gd name="T55" fmla="*/ 1027 h 1159"/>
                  <a:gd name="T56" fmla="*/ 78 w 667"/>
                  <a:gd name="T57" fmla="*/ 1005 h 1159"/>
                  <a:gd name="T58" fmla="*/ 98 w 667"/>
                  <a:gd name="T59" fmla="*/ 952 h 1159"/>
                  <a:gd name="T60" fmla="*/ 153 w 667"/>
                  <a:gd name="T61" fmla="*/ 895 h 1159"/>
                  <a:gd name="T62" fmla="*/ 205 w 667"/>
                  <a:gd name="T63" fmla="*/ 829 h 1159"/>
                  <a:gd name="T64" fmla="*/ 230 w 667"/>
                  <a:gd name="T65" fmla="*/ 811 h 1159"/>
                  <a:gd name="T66" fmla="*/ 164 w 667"/>
                  <a:gd name="T67" fmla="*/ 798 h 1159"/>
                  <a:gd name="T68" fmla="*/ 208 w 667"/>
                  <a:gd name="T69" fmla="*/ 724 h 1159"/>
                  <a:gd name="T70" fmla="*/ 197 w 667"/>
                  <a:gd name="T71" fmla="*/ 692 h 1159"/>
                  <a:gd name="T72" fmla="*/ 230 w 667"/>
                  <a:gd name="T73" fmla="*/ 663 h 1159"/>
                  <a:gd name="T74" fmla="*/ 282 w 667"/>
                  <a:gd name="T75" fmla="*/ 609 h 1159"/>
                  <a:gd name="T76" fmla="*/ 318 w 667"/>
                  <a:gd name="T77" fmla="*/ 565 h 1159"/>
                  <a:gd name="T78" fmla="*/ 394 w 667"/>
                  <a:gd name="T79" fmla="*/ 567 h 1159"/>
                  <a:gd name="T80" fmla="*/ 331 w 667"/>
                  <a:gd name="T81" fmla="*/ 535 h 1159"/>
                  <a:gd name="T82" fmla="*/ 363 w 667"/>
                  <a:gd name="T83" fmla="*/ 460 h 1159"/>
                  <a:gd name="T84" fmla="*/ 422 w 667"/>
                  <a:gd name="T85" fmla="*/ 503 h 1159"/>
                  <a:gd name="T86" fmla="*/ 375 w 667"/>
                  <a:gd name="T87" fmla="*/ 449 h 1159"/>
                  <a:gd name="T88" fmla="*/ 401 w 667"/>
                  <a:gd name="T89" fmla="*/ 402 h 1159"/>
                  <a:gd name="T90" fmla="*/ 354 w 667"/>
                  <a:gd name="T91" fmla="*/ 410 h 1159"/>
                  <a:gd name="T92" fmla="*/ 415 w 667"/>
                  <a:gd name="T93" fmla="*/ 370 h 1159"/>
                  <a:gd name="T94" fmla="*/ 386 w 667"/>
                  <a:gd name="T95" fmla="*/ 336 h 1159"/>
                  <a:gd name="T96" fmla="*/ 450 w 667"/>
                  <a:gd name="T97" fmla="*/ 292 h 1159"/>
                  <a:gd name="T98" fmla="*/ 502 w 667"/>
                  <a:gd name="T99" fmla="*/ 387 h 1159"/>
                  <a:gd name="T100" fmla="*/ 500 w 667"/>
                  <a:gd name="T101" fmla="*/ 338 h 1159"/>
                  <a:gd name="T102" fmla="*/ 480 w 667"/>
                  <a:gd name="T103" fmla="*/ 294 h 1159"/>
                  <a:gd name="T104" fmla="*/ 483 w 667"/>
                  <a:gd name="T105" fmla="*/ 252 h 1159"/>
                  <a:gd name="T106" fmla="*/ 582 w 667"/>
                  <a:gd name="T107" fmla="*/ 233 h 1159"/>
                  <a:gd name="T108" fmla="*/ 579 w 667"/>
                  <a:gd name="T109" fmla="*/ 222 h 1159"/>
                  <a:gd name="T110" fmla="*/ 610 w 667"/>
                  <a:gd name="T111" fmla="*/ 188 h 1159"/>
                  <a:gd name="T112" fmla="*/ 420 w 667"/>
                  <a:gd name="T113" fmla="*/ 186 h 1159"/>
                  <a:gd name="T114" fmla="*/ 454 w 667"/>
                  <a:gd name="T115" fmla="*/ 240 h 1159"/>
                  <a:gd name="T116" fmla="*/ 380 w 667"/>
                  <a:gd name="T117" fmla="*/ 231 h 1159"/>
                  <a:gd name="T118" fmla="*/ 408 w 667"/>
                  <a:gd name="T119" fmla="*/ 138 h 1159"/>
                  <a:gd name="T120" fmla="*/ 361 w 667"/>
                  <a:gd name="T121" fmla="*/ 172 h 1159"/>
                  <a:gd name="T122" fmla="*/ 362 w 667"/>
                  <a:gd name="T123" fmla="*/ 114 h 1159"/>
                  <a:gd name="T124" fmla="*/ 467 w 667"/>
                  <a:gd name="T125" fmla="*/ 10 h 1159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67"/>
                  <a:gd name="T190" fmla="*/ 0 h 1159"/>
                  <a:gd name="T191" fmla="*/ 667 w 667"/>
                  <a:gd name="T192" fmla="*/ 1159 h 1159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67" h="1159">
                    <a:moveTo>
                      <a:pt x="51" y="1108"/>
                    </a:moveTo>
                    <a:lnTo>
                      <a:pt x="51" y="1111"/>
                    </a:lnTo>
                    <a:lnTo>
                      <a:pt x="56" y="1109"/>
                    </a:lnTo>
                    <a:lnTo>
                      <a:pt x="57" y="1114"/>
                    </a:lnTo>
                    <a:lnTo>
                      <a:pt x="56" y="1116"/>
                    </a:lnTo>
                    <a:lnTo>
                      <a:pt x="53" y="1118"/>
                    </a:lnTo>
                    <a:lnTo>
                      <a:pt x="43" y="1122"/>
                    </a:lnTo>
                    <a:lnTo>
                      <a:pt x="35" y="1122"/>
                    </a:lnTo>
                    <a:lnTo>
                      <a:pt x="30" y="1121"/>
                    </a:lnTo>
                    <a:lnTo>
                      <a:pt x="28" y="1124"/>
                    </a:lnTo>
                    <a:lnTo>
                      <a:pt x="32" y="1128"/>
                    </a:lnTo>
                    <a:lnTo>
                      <a:pt x="40" y="1130"/>
                    </a:lnTo>
                    <a:lnTo>
                      <a:pt x="41" y="1137"/>
                    </a:lnTo>
                    <a:lnTo>
                      <a:pt x="40" y="1138"/>
                    </a:lnTo>
                    <a:lnTo>
                      <a:pt x="37" y="1135"/>
                    </a:lnTo>
                    <a:lnTo>
                      <a:pt x="35" y="1137"/>
                    </a:lnTo>
                    <a:lnTo>
                      <a:pt x="35" y="1141"/>
                    </a:lnTo>
                    <a:lnTo>
                      <a:pt x="30" y="1139"/>
                    </a:lnTo>
                    <a:lnTo>
                      <a:pt x="26" y="1135"/>
                    </a:lnTo>
                    <a:lnTo>
                      <a:pt x="27" y="1124"/>
                    </a:lnTo>
                    <a:lnTo>
                      <a:pt x="27" y="1122"/>
                    </a:lnTo>
                    <a:lnTo>
                      <a:pt x="26" y="1121"/>
                    </a:lnTo>
                    <a:lnTo>
                      <a:pt x="20" y="1120"/>
                    </a:lnTo>
                    <a:lnTo>
                      <a:pt x="17" y="1118"/>
                    </a:lnTo>
                    <a:lnTo>
                      <a:pt x="13" y="1120"/>
                    </a:lnTo>
                    <a:lnTo>
                      <a:pt x="7" y="1120"/>
                    </a:lnTo>
                    <a:lnTo>
                      <a:pt x="18" y="1108"/>
                    </a:lnTo>
                    <a:lnTo>
                      <a:pt x="17" y="1100"/>
                    </a:lnTo>
                    <a:lnTo>
                      <a:pt x="17" y="1099"/>
                    </a:lnTo>
                    <a:lnTo>
                      <a:pt x="14" y="1099"/>
                    </a:lnTo>
                    <a:lnTo>
                      <a:pt x="20" y="1094"/>
                    </a:lnTo>
                    <a:lnTo>
                      <a:pt x="23" y="1100"/>
                    </a:lnTo>
                    <a:lnTo>
                      <a:pt x="24" y="1103"/>
                    </a:lnTo>
                    <a:lnTo>
                      <a:pt x="22" y="1108"/>
                    </a:lnTo>
                    <a:lnTo>
                      <a:pt x="20" y="1109"/>
                    </a:lnTo>
                    <a:lnTo>
                      <a:pt x="19" y="1114"/>
                    </a:lnTo>
                    <a:lnTo>
                      <a:pt x="17" y="1117"/>
                    </a:lnTo>
                    <a:lnTo>
                      <a:pt x="18" y="1118"/>
                    </a:lnTo>
                    <a:lnTo>
                      <a:pt x="24" y="1116"/>
                    </a:lnTo>
                    <a:lnTo>
                      <a:pt x="26" y="1117"/>
                    </a:lnTo>
                    <a:lnTo>
                      <a:pt x="27" y="1118"/>
                    </a:lnTo>
                    <a:lnTo>
                      <a:pt x="28" y="1116"/>
                    </a:lnTo>
                    <a:lnTo>
                      <a:pt x="30" y="1116"/>
                    </a:lnTo>
                    <a:lnTo>
                      <a:pt x="30" y="1109"/>
                    </a:lnTo>
                    <a:lnTo>
                      <a:pt x="31" y="1105"/>
                    </a:lnTo>
                    <a:lnTo>
                      <a:pt x="35" y="1104"/>
                    </a:lnTo>
                    <a:lnTo>
                      <a:pt x="35" y="1091"/>
                    </a:lnTo>
                    <a:lnTo>
                      <a:pt x="48" y="1084"/>
                    </a:lnTo>
                    <a:lnTo>
                      <a:pt x="53" y="1095"/>
                    </a:lnTo>
                    <a:lnTo>
                      <a:pt x="55" y="1099"/>
                    </a:lnTo>
                    <a:lnTo>
                      <a:pt x="51" y="1108"/>
                    </a:lnTo>
                    <a:close/>
                    <a:moveTo>
                      <a:pt x="40" y="1028"/>
                    </a:moveTo>
                    <a:lnTo>
                      <a:pt x="30" y="1031"/>
                    </a:lnTo>
                    <a:lnTo>
                      <a:pt x="44" y="1007"/>
                    </a:lnTo>
                    <a:lnTo>
                      <a:pt x="40" y="1028"/>
                    </a:lnTo>
                    <a:close/>
                    <a:moveTo>
                      <a:pt x="43" y="985"/>
                    </a:moveTo>
                    <a:lnTo>
                      <a:pt x="40" y="985"/>
                    </a:lnTo>
                    <a:lnTo>
                      <a:pt x="41" y="981"/>
                    </a:lnTo>
                    <a:lnTo>
                      <a:pt x="43" y="977"/>
                    </a:lnTo>
                    <a:lnTo>
                      <a:pt x="45" y="972"/>
                    </a:lnTo>
                    <a:lnTo>
                      <a:pt x="45" y="970"/>
                    </a:lnTo>
                    <a:lnTo>
                      <a:pt x="48" y="969"/>
                    </a:lnTo>
                    <a:lnTo>
                      <a:pt x="49" y="972"/>
                    </a:lnTo>
                    <a:lnTo>
                      <a:pt x="48" y="977"/>
                    </a:lnTo>
                    <a:lnTo>
                      <a:pt x="47" y="981"/>
                    </a:lnTo>
                    <a:lnTo>
                      <a:pt x="43" y="985"/>
                    </a:lnTo>
                    <a:close/>
                    <a:moveTo>
                      <a:pt x="28" y="968"/>
                    </a:moveTo>
                    <a:lnTo>
                      <a:pt x="18" y="984"/>
                    </a:lnTo>
                    <a:lnTo>
                      <a:pt x="17" y="982"/>
                    </a:lnTo>
                    <a:lnTo>
                      <a:pt x="7" y="977"/>
                    </a:lnTo>
                    <a:lnTo>
                      <a:pt x="0" y="974"/>
                    </a:lnTo>
                    <a:lnTo>
                      <a:pt x="3" y="968"/>
                    </a:lnTo>
                    <a:lnTo>
                      <a:pt x="9" y="953"/>
                    </a:lnTo>
                    <a:lnTo>
                      <a:pt x="14" y="952"/>
                    </a:lnTo>
                    <a:lnTo>
                      <a:pt x="28" y="955"/>
                    </a:lnTo>
                    <a:lnTo>
                      <a:pt x="44" y="957"/>
                    </a:lnTo>
                    <a:lnTo>
                      <a:pt x="41" y="965"/>
                    </a:lnTo>
                    <a:lnTo>
                      <a:pt x="28" y="968"/>
                    </a:lnTo>
                    <a:close/>
                    <a:moveTo>
                      <a:pt x="66" y="969"/>
                    </a:moveTo>
                    <a:lnTo>
                      <a:pt x="62" y="969"/>
                    </a:lnTo>
                    <a:lnTo>
                      <a:pt x="62" y="965"/>
                    </a:lnTo>
                    <a:lnTo>
                      <a:pt x="66" y="959"/>
                    </a:lnTo>
                    <a:lnTo>
                      <a:pt x="72" y="957"/>
                    </a:lnTo>
                    <a:lnTo>
                      <a:pt x="72" y="955"/>
                    </a:lnTo>
                    <a:lnTo>
                      <a:pt x="75" y="951"/>
                    </a:lnTo>
                    <a:lnTo>
                      <a:pt x="78" y="950"/>
                    </a:lnTo>
                    <a:lnTo>
                      <a:pt x="77" y="952"/>
                    </a:lnTo>
                    <a:lnTo>
                      <a:pt x="74" y="957"/>
                    </a:lnTo>
                    <a:lnTo>
                      <a:pt x="72" y="961"/>
                    </a:lnTo>
                    <a:lnTo>
                      <a:pt x="68" y="967"/>
                    </a:lnTo>
                    <a:lnTo>
                      <a:pt x="66" y="969"/>
                    </a:lnTo>
                    <a:close/>
                    <a:moveTo>
                      <a:pt x="78" y="942"/>
                    </a:moveTo>
                    <a:lnTo>
                      <a:pt x="73" y="946"/>
                    </a:lnTo>
                    <a:lnTo>
                      <a:pt x="72" y="944"/>
                    </a:lnTo>
                    <a:lnTo>
                      <a:pt x="75" y="939"/>
                    </a:lnTo>
                    <a:lnTo>
                      <a:pt x="75" y="935"/>
                    </a:lnTo>
                    <a:lnTo>
                      <a:pt x="79" y="933"/>
                    </a:lnTo>
                    <a:lnTo>
                      <a:pt x="82" y="931"/>
                    </a:lnTo>
                    <a:lnTo>
                      <a:pt x="83" y="929"/>
                    </a:lnTo>
                    <a:lnTo>
                      <a:pt x="85" y="930"/>
                    </a:lnTo>
                    <a:lnTo>
                      <a:pt x="83" y="933"/>
                    </a:lnTo>
                    <a:lnTo>
                      <a:pt x="85" y="936"/>
                    </a:lnTo>
                    <a:lnTo>
                      <a:pt x="81" y="942"/>
                    </a:lnTo>
                    <a:lnTo>
                      <a:pt x="78" y="942"/>
                    </a:lnTo>
                    <a:close/>
                    <a:moveTo>
                      <a:pt x="77" y="923"/>
                    </a:moveTo>
                    <a:lnTo>
                      <a:pt x="75" y="925"/>
                    </a:lnTo>
                    <a:lnTo>
                      <a:pt x="74" y="918"/>
                    </a:lnTo>
                    <a:lnTo>
                      <a:pt x="79" y="914"/>
                    </a:lnTo>
                    <a:lnTo>
                      <a:pt x="85" y="910"/>
                    </a:lnTo>
                    <a:lnTo>
                      <a:pt x="87" y="908"/>
                    </a:lnTo>
                    <a:lnTo>
                      <a:pt x="90" y="908"/>
                    </a:lnTo>
                    <a:lnTo>
                      <a:pt x="86" y="913"/>
                    </a:lnTo>
                    <a:lnTo>
                      <a:pt x="85" y="917"/>
                    </a:lnTo>
                    <a:lnTo>
                      <a:pt x="85" y="919"/>
                    </a:lnTo>
                    <a:lnTo>
                      <a:pt x="81" y="922"/>
                    </a:lnTo>
                    <a:lnTo>
                      <a:pt x="77" y="923"/>
                    </a:lnTo>
                    <a:close/>
                    <a:moveTo>
                      <a:pt x="32" y="908"/>
                    </a:moveTo>
                    <a:lnTo>
                      <a:pt x="31" y="908"/>
                    </a:lnTo>
                    <a:lnTo>
                      <a:pt x="32" y="904"/>
                    </a:lnTo>
                    <a:lnTo>
                      <a:pt x="35" y="901"/>
                    </a:lnTo>
                    <a:lnTo>
                      <a:pt x="37" y="904"/>
                    </a:lnTo>
                    <a:lnTo>
                      <a:pt x="35" y="906"/>
                    </a:lnTo>
                    <a:lnTo>
                      <a:pt x="32" y="908"/>
                    </a:lnTo>
                    <a:close/>
                    <a:moveTo>
                      <a:pt x="60" y="917"/>
                    </a:moveTo>
                    <a:lnTo>
                      <a:pt x="60" y="921"/>
                    </a:lnTo>
                    <a:lnTo>
                      <a:pt x="57" y="919"/>
                    </a:lnTo>
                    <a:lnTo>
                      <a:pt x="57" y="914"/>
                    </a:lnTo>
                    <a:lnTo>
                      <a:pt x="58" y="912"/>
                    </a:lnTo>
                    <a:lnTo>
                      <a:pt x="60" y="906"/>
                    </a:lnTo>
                    <a:lnTo>
                      <a:pt x="62" y="905"/>
                    </a:lnTo>
                    <a:lnTo>
                      <a:pt x="65" y="901"/>
                    </a:lnTo>
                    <a:lnTo>
                      <a:pt x="65" y="898"/>
                    </a:lnTo>
                    <a:lnTo>
                      <a:pt x="65" y="895"/>
                    </a:lnTo>
                    <a:lnTo>
                      <a:pt x="70" y="895"/>
                    </a:lnTo>
                    <a:lnTo>
                      <a:pt x="73" y="896"/>
                    </a:lnTo>
                    <a:lnTo>
                      <a:pt x="69" y="900"/>
                    </a:lnTo>
                    <a:lnTo>
                      <a:pt x="65" y="906"/>
                    </a:lnTo>
                    <a:lnTo>
                      <a:pt x="65" y="909"/>
                    </a:lnTo>
                    <a:lnTo>
                      <a:pt x="61" y="912"/>
                    </a:lnTo>
                    <a:lnTo>
                      <a:pt x="60" y="917"/>
                    </a:lnTo>
                    <a:close/>
                    <a:moveTo>
                      <a:pt x="58" y="872"/>
                    </a:moveTo>
                    <a:lnTo>
                      <a:pt x="62" y="876"/>
                    </a:lnTo>
                    <a:lnTo>
                      <a:pt x="68" y="875"/>
                    </a:lnTo>
                    <a:lnTo>
                      <a:pt x="73" y="874"/>
                    </a:lnTo>
                    <a:lnTo>
                      <a:pt x="74" y="875"/>
                    </a:lnTo>
                    <a:lnTo>
                      <a:pt x="66" y="884"/>
                    </a:lnTo>
                    <a:lnTo>
                      <a:pt x="62" y="889"/>
                    </a:lnTo>
                    <a:lnTo>
                      <a:pt x="56" y="892"/>
                    </a:lnTo>
                    <a:lnTo>
                      <a:pt x="56" y="888"/>
                    </a:lnTo>
                    <a:lnTo>
                      <a:pt x="56" y="881"/>
                    </a:lnTo>
                    <a:lnTo>
                      <a:pt x="53" y="872"/>
                    </a:lnTo>
                    <a:lnTo>
                      <a:pt x="55" y="872"/>
                    </a:lnTo>
                    <a:lnTo>
                      <a:pt x="58" y="872"/>
                    </a:lnTo>
                    <a:close/>
                    <a:moveTo>
                      <a:pt x="128" y="880"/>
                    </a:moveTo>
                    <a:lnTo>
                      <a:pt x="119" y="884"/>
                    </a:lnTo>
                    <a:lnTo>
                      <a:pt x="116" y="884"/>
                    </a:lnTo>
                    <a:lnTo>
                      <a:pt x="107" y="888"/>
                    </a:lnTo>
                    <a:lnTo>
                      <a:pt x="103" y="889"/>
                    </a:lnTo>
                    <a:lnTo>
                      <a:pt x="96" y="897"/>
                    </a:lnTo>
                    <a:lnTo>
                      <a:pt x="90" y="905"/>
                    </a:lnTo>
                    <a:lnTo>
                      <a:pt x="87" y="906"/>
                    </a:lnTo>
                    <a:lnTo>
                      <a:pt x="74" y="906"/>
                    </a:lnTo>
                    <a:lnTo>
                      <a:pt x="73" y="905"/>
                    </a:lnTo>
                    <a:lnTo>
                      <a:pt x="77" y="896"/>
                    </a:lnTo>
                    <a:lnTo>
                      <a:pt x="83" y="895"/>
                    </a:lnTo>
                    <a:lnTo>
                      <a:pt x="83" y="888"/>
                    </a:lnTo>
                    <a:lnTo>
                      <a:pt x="96" y="874"/>
                    </a:lnTo>
                    <a:lnTo>
                      <a:pt x="99" y="874"/>
                    </a:lnTo>
                    <a:lnTo>
                      <a:pt x="103" y="875"/>
                    </a:lnTo>
                    <a:lnTo>
                      <a:pt x="100" y="881"/>
                    </a:lnTo>
                    <a:lnTo>
                      <a:pt x="106" y="880"/>
                    </a:lnTo>
                    <a:lnTo>
                      <a:pt x="111" y="876"/>
                    </a:lnTo>
                    <a:lnTo>
                      <a:pt x="116" y="875"/>
                    </a:lnTo>
                    <a:lnTo>
                      <a:pt x="119" y="874"/>
                    </a:lnTo>
                    <a:lnTo>
                      <a:pt x="129" y="871"/>
                    </a:lnTo>
                    <a:lnTo>
                      <a:pt x="129" y="874"/>
                    </a:lnTo>
                    <a:lnTo>
                      <a:pt x="128" y="880"/>
                    </a:lnTo>
                    <a:close/>
                    <a:moveTo>
                      <a:pt x="72" y="842"/>
                    </a:moveTo>
                    <a:lnTo>
                      <a:pt x="65" y="842"/>
                    </a:lnTo>
                    <a:lnTo>
                      <a:pt x="65" y="838"/>
                    </a:lnTo>
                    <a:lnTo>
                      <a:pt x="68" y="832"/>
                    </a:lnTo>
                    <a:lnTo>
                      <a:pt x="72" y="830"/>
                    </a:lnTo>
                    <a:lnTo>
                      <a:pt x="73" y="832"/>
                    </a:lnTo>
                    <a:lnTo>
                      <a:pt x="73" y="836"/>
                    </a:lnTo>
                    <a:lnTo>
                      <a:pt x="72" y="837"/>
                    </a:lnTo>
                    <a:lnTo>
                      <a:pt x="75" y="838"/>
                    </a:lnTo>
                    <a:lnTo>
                      <a:pt x="72" y="842"/>
                    </a:lnTo>
                    <a:close/>
                    <a:moveTo>
                      <a:pt x="116" y="841"/>
                    </a:moveTo>
                    <a:lnTo>
                      <a:pt x="109" y="841"/>
                    </a:lnTo>
                    <a:lnTo>
                      <a:pt x="107" y="838"/>
                    </a:lnTo>
                    <a:lnTo>
                      <a:pt x="109" y="834"/>
                    </a:lnTo>
                    <a:lnTo>
                      <a:pt x="107" y="829"/>
                    </a:lnTo>
                    <a:lnTo>
                      <a:pt x="112" y="828"/>
                    </a:lnTo>
                    <a:lnTo>
                      <a:pt x="116" y="830"/>
                    </a:lnTo>
                    <a:lnTo>
                      <a:pt x="115" y="833"/>
                    </a:lnTo>
                    <a:lnTo>
                      <a:pt x="117" y="833"/>
                    </a:lnTo>
                    <a:lnTo>
                      <a:pt x="119" y="834"/>
                    </a:lnTo>
                    <a:lnTo>
                      <a:pt x="120" y="834"/>
                    </a:lnTo>
                    <a:lnTo>
                      <a:pt x="121" y="838"/>
                    </a:lnTo>
                    <a:lnTo>
                      <a:pt x="119" y="840"/>
                    </a:lnTo>
                    <a:lnTo>
                      <a:pt x="116" y="841"/>
                    </a:lnTo>
                    <a:close/>
                    <a:moveTo>
                      <a:pt x="134" y="836"/>
                    </a:moveTo>
                    <a:lnTo>
                      <a:pt x="130" y="837"/>
                    </a:lnTo>
                    <a:lnTo>
                      <a:pt x="125" y="836"/>
                    </a:lnTo>
                    <a:lnTo>
                      <a:pt x="129" y="830"/>
                    </a:lnTo>
                    <a:lnTo>
                      <a:pt x="129" y="826"/>
                    </a:lnTo>
                    <a:lnTo>
                      <a:pt x="133" y="824"/>
                    </a:lnTo>
                    <a:lnTo>
                      <a:pt x="138" y="823"/>
                    </a:lnTo>
                    <a:lnTo>
                      <a:pt x="140" y="834"/>
                    </a:lnTo>
                    <a:lnTo>
                      <a:pt x="134" y="836"/>
                    </a:lnTo>
                    <a:close/>
                    <a:moveTo>
                      <a:pt x="96" y="819"/>
                    </a:moveTo>
                    <a:lnTo>
                      <a:pt x="100" y="837"/>
                    </a:lnTo>
                    <a:lnTo>
                      <a:pt x="92" y="844"/>
                    </a:lnTo>
                    <a:lnTo>
                      <a:pt x="94" y="846"/>
                    </a:lnTo>
                    <a:lnTo>
                      <a:pt x="96" y="845"/>
                    </a:lnTo>
                    <a:lnTo>
                      <a:pt x="99" y="844"/>
                    </a:lnTo>
                    <a:lnTo>
                      <a:pt x="102" y="854"/>
                    </a:lnTo>
                    <a:lnTo>
                      <a:pt x="100" y="854"/>
                    </a:lnTo>
                    <a:lnTo>
                      <a:pt x="95" y="858"/>
                    </a:lnTo>
                    <a:lnTo>
                      <a:pt x="87" y="864"/>
                    </a:lnTo>
                    <a:lnTo>
                      <a:pt x="66" y="871"/>
                    </a:lnTo>
                    <a:lnTo>
                      <a:pt x="66" y="870"/>
                    </a:lnTo>
                    <a:lnTo>
                      <a:pt x="65" y="866"/>
                    </a:lnTo>
                    <a:lnTo>
                      <a:pt x="68" y="864"/>
                    </a:lnTo>
                    <a:lnTo>
                      <a:pt x="79" y="861"/>
                    </a:lnTo>
                    <a:lnTo>
                      <a:pt x="79" y="857"/>
                    </a:lnTo>
                    <a:lnTo>
                      <a:pt x="72" y="857"/>
                    </a:lnTo>
                    <a:lnTo>
                      <a:pt x="72" y="853"/>
                    </a:lnTo>
                    <a:lnTo>
                      <a:pt x="82" y="849"/>
                    </a:lnTo>
                    <a:lnTo>
                      <a:pt x="90" y="833"/>
                    </a:lnTo>
                    <a:lnTo>
                      <a:pt x="82" y="836"/>
                    </a:lnTo>
                    <a:lnTo>
                      <a:pt x="83" y="826"/>
                    </a:lnTo>
                    <a:lnTo>
                      <a:pt x="96" y="819"/>
                    </a:lnTo>
                    <a:close/>
                    <a:moveTo>
                      <a:pt x="161" y="806"/>
                    </a:moveTo>
                    <a:lnTo>
                      <a:pt x="154" y="809"/>
                    </a:lnTo>
                    <a:lnTo>
                      <a:pt x="142" y="819"/>
                    </a:lnTo>
                    <a:lnTo>
                      <a:pt x="137" y="820"/>
                    </a:lnTo>
                    <a:lnTo>
                      <a:pt x="136" y="819"/>
                    </a:lnTo>
                    <a:lnTo>
                      <a:pt x="134" y="817"/>
                    </a:lnTo>
                    <a:lnTo>
                      <a:pt x="145" y="806"/>
                    </a:lnTo>
                    <a:lnTo>
                      <a:pt x="147" y="806"/>
                    </a:lnTo>
                    <a:lnTo>
                      <a:pt x="151" y="804"/>
                    </a:lnTo>
                    <a:lnTo>
                      <a:pt x="161" y="806"/>
                    </a:lnTo>
                    <a:close/>
                    <a:moveTo>
                      <a:pt x="119" y="823"/>
                    </a:moveTo>
                    <a:lnTo>
                      <a:pt x="109" y="813"/>
                    </a:lnTo>
                    <a:lnTo>
                      <a:pt x="119" y="803"/>
                    </a:lnTo>
                    <a:lnTo>
                      <a:pt x="124" y="799"/>
                    </a:lnTo>
                    <a:lnTo>
                      <a:pt x="130" y="807"/>
                    </a:lnTo>
                    <a:lnTo>
                      <a:pt x="129" y="816"/>
                    </a:lnTo>
                    <a:lnTo>
                      <a:pt x="124" y="821"/>
                    </a:lnTo>
                    <a:lnTo>
                      <a:pt x="119" y="823"/>
                    </a:lnTo>
                    <a:close/>
                    <a:moveTo>
                      <a:pt x="99" y="777"/>
                    </a:moveTo>
                    <a:lnTo>
                      <a:pt x="92" y="781"/>
                    </a:lnTo>
                    <a:lnTo>
                      <a:pt x="94" y="773"/>
                    </a:lnTo>
                    <a:lnTo>
                      <a:pt x="99" y="777"/>
                    </a:lnTo>
                    <a:close/>
                    <a:moveTo>
                      <a:pt x="155" y="775"/>
                    </a:moveTo>
                    <a:lnTo>
                      <a:pt x="145" y="779"/>
                    </a:lnTo>
                    <a:lnTo>
                      <a:pt x="141" y="774"/>
                    </a:lnTo>
                    <a:lnTo>
                      <a:pt x="145" y="769"/>
                    </a:lnTo>
                    <a:lnTo>
                      <a:pt x="149" y="764"/>
                    </a:lnTo>
                    <a:lnTo>
                      <a:pt x="153" y="764"/>
                    </a:lnTo>
                    <a:lnTo>
                      <a:pt x="158" y="769"/>
                    </a:lnTo>
                    <a:lnTo>
                      <a:pt x="155" y="775"/>
                    </a:lnTo>
                    <a:close/>
                    <a:moveTo>
                      <a:pt x="140" y="769"/>
                    </a:moveTo>
                    <a:lnTo>
                      <a:pt x="138" y="775"/>
                    </a:lnTo>
                    <a:lnTo>
                      <a:pt x="134" y="774"/>
                    </a:lnTo>
                    <a:lnTo>
                      <a:pt x="133" y="773"/>
                    </a:lnTo>
                    <a:lnTo>
                      <a:pt x="132" y="778"/>
                    </a:lnTo>
                    <a:lnTo>
                      <a:pt x="128" y="781"/>
                    </a:lnTo>
                    <a:lnTo>
                      <a:pt x="121" y="775"/>
                    </a:lnTo>
                    <a:lnTo>
                      <a:pt x="128" y="768"/>
                    </a:lnTo>
                    <a:lnTo>
                      <a:pt x="128" y="761"/>
                    </a:lnTo>
                    <a:lnTo>
                      <a:pt x="134" y="758"/>
                    </a:lnTo>
                    <a:lnTo>
                      <a:pt x="138" y="757"/>
                    </a:lnTo>
                    <a:lnTo>
                      <a:pt x="142" y="756"/>
                    </a:lnTo>
                    <a:lnTo>
                      <a:pt x="141" y="762"/>
                    </a:lnTo>
                    <a:lnTo>
                      <a:pt x="140" y="769"/>
                    </a:lnTo>
                    <a:close/>
                    <a:moveTo>
                      <a:pt x="53" y="744"/>
                    </a:moveTo>
                    <a:lnTo>
                      <a:pt x="51" y="748"/>
                    </a:lnTo>
                    <a:lnTo>
                      <a:pt x="47" y="747"/>
                    </a:lnTo>
                    <a:lnTo>
                      <a:pt x="43" y="744"/>
                    </a:lnTo>
                    <a:lnTo>
                      <a:pt x="39" y="743"/>
                    </a:lnTo>
                    <a:lnTo>
                      <a:pt x="39" y="739"/>
                    </a:lnTo>
                    <a:lnTo>
                      <a:pt x="45" y="736"/>
                    </a:lnTo>
                    <a:lnTo>
                      <a:pt x="52" y="739"/>
                    </a:lnTo>
                    <a:lnTo>
                      <a:pt x="53" y="744"/>
                    </a:lnTo>
                    <a:close/>
                    <a:moveTo>
                      <a:pt x="133" y="739"/>
                    </a:moveTo>
                    <a:lnTo>
                      <a:pt x="125" y="741"/>
                    </a:lnTo>
                    <a:lnTo>
                      <a:pt x="124" y="739"/>
                    </a:lnTo>
                    <a:lnTo>
                      <a:pt x="123" y="736"/>
                    </a:lnTo>
                    <a:lnTo>
                      <a:pt x="124" y="735"/>
                    </a:lnTo>
                    <a:lnTo>
                      <a:pt x="124" y="732"/>
                    </a:lnTo>
                    <a:lnTo>
                      <a:pt x="130" y="728"/>
                    </a:lnTo>
                    <a:lnTo>
                      <a:pt x="134" y="732"/>
                    </a:lnTo>
                    <a:lnTo>
                      <a:pt x="133" y="736"/>
                    </a:lnTo>
                    <a:lnTo>
                      <a:pt x="133" y="739"/>
                    </a:lnTo>
                    <a:close/>
                    <a:moveTo>
                      <a:pt x="113" y="727"/>
                    </a:moveTo>
                    <a:lnTo>
                      <a:pt x="108" y="734"/>
                    </a:lnTo>
                    <a:lnTo>
                      <a:pt x="104" y="731"/>
                    </a:lnTo>
                    <a:lnTo>
                      <a:pt x="102" y="730"/>
                    </a:lnTo>
                    <a:lnTo>
                      <a:pt x="106" y="727"/>
                    </a:lnTo>
                    <a:lnTo>
                      <a:pt x="104" y="724"/>
                    </a:lnTo>
                    <a:lnTo>
                      <a:pt x="104" y="723"/>
                    </a:lnTo>
                    <a:lnTo>
                      <a:pt x="108" y="718"/>
                    </a:lnTo>
                    <a:lnTo>
                      <a:pt x="112" y="720"/>
                    </a:lnTo>
                    <a:lnTo>
                      <a:pt x="112" y="723"/>
                    </a:lnTo>
                    <a:lnTo>
                      <a:pt x="113" y="727"/>
                    </a:lnTo>
                    <a:close/>
                    <a:moveTo>
                      <a:pt x="151" y="719"/>
                    </a:moveTo>
                    <a:lnTo>
                      <a:pt x="147" y="722"/>
                    </a:lnTo>
                    <a:lnTo>
                      <a:pt x="145" y="720"/>
                    </a:lnTo>
                    <a:lnTo>
                      <a:pt x="145" y="717"/>
                    </a:lnTo>
                    <a:lnTo>
                      <a:pt x="146" y="711"/>
                    </a:lnTo>
                    <a:lnTo>
                      <a:pt x="150" y="709"/>
                    </a:lnTo>
                    <a:lnTo>
                      <a:pt x="154" y="710"/>
                    </a:lnTo>
                    <a:lnTo>
                      <a:pt x="151" y="719"/>
                    </a:lnTo>
                    <a:close/>
                    <a:moveTo>
                      <a:pt x="157" y="706"/>
                    </a:moveTo>
                    <a:lnTo>
                      <a:pt x="153" y="706"/>
                    </a:lnTo>
                    <a:lnTo>
                      <a:pt x="151" y="701"/>
                    </a:lnTo>
                    <a:lnTo>
                      <a:pt x="151" y="696"/>
                    </a:lnTo>
                    <a:lnTo>
                      <a:pt x="155" y="693"/>
                    </a:lnTo>
                    <a:lnTo>
                      <a:pt x="157" y="698"/>
                    </a:lnTo>
                    <a:lnTo>
                      <a:pt x="157" y="703"/>
                    </a:lnTo>
                    <a:lnTo>
                      <a:pt x="157" y="706"/>
                    </a:lnTo>
                    <a:close/>
                    <a:moveTo>
                      <a:pt x="187" y="681"/>
                    </a:moveTo>
                    <a:lnTo>
                      <a:pt x="178" y="681"/>
                    </a:lnTo>
                    <a:lnTo>
                      <a:pt x="176" y="679"/>
                    </a:lnTo>
                    <a:lnTo>
                      <a:pt x="184" y="672"/>
                    </a:lnTo>
                    <a:lnTo>
                      <a:pt x="189" y="672"/>
                    </a:lnTo>
                    <a:lnTo>
                      <a:pt x="192" y="675"/>
                    </a:lnTo>
                    <a:lnTo>
                      <a:pt x="196" y="675"/>
                    </a:lnTo>
                    <a:lnTo>
                      <a:pt x="200" y="675"/>
                    </a:lnTo>
                    <a:lnTo>
                      <a:pt x="197" y="677"/>
                    </a:lnTo>
                    <a:lnTo>
                      <a:pt x="196" y="680"/>
                    </a:lnTo>
                    <a:lnTo>
                      <a:pt x="189" y="680"/>
                    </a:lnTo>
                    <a:lnTo>
                      <a:pt x="187" y="681"/>
                    </a:lnTo>
                    <a:close/>
                    <a:moveTo>
                      <a:pt x="193" y="663"/>
                    </a:moveTo>
                    <a:lnTo>
                      <a:pt x="184" y="665"/>
                    </a:lnTo>
                    <a:lnTo>
                      <a:pt x="183" y="664"/>
                    </a:lnTo>
                    <a:lnTo>
                      <a:pt x="185" y="658"/>
                    </a:lnTo>
                    <a:lnTo>
                      <a:pt x="191" y="656"/>
                    </a:lnTo>
                    <a:lnTo>
                      <a:pt x="193" y="655"/>
                    </a:lnTo>
                    <a:lnTo>
                      <a:pt x="200" y="655"/>
                    </a:lnTo>
                    <a:lnTo>
                      <a:pt x="202" y="655"/>
                    </a:lnTo>
                    <a:lnTo>
                      <a:pt x="206" y="658"/>
                    </a:lnTo>
                    <a:lnTo>
                      <a:pt x="206" y="662"/>
                    </a:lnTo>
                    <a:lnTo>
                      <a:pt x="195" y="663"/>
                    </a:lnTo>
                    <a:lnTo>
                      <a:pt x="193" y="663"/>
                    </a:lnTo>
                    <a:close/>
                    <a:moveTo>
                      <a:pt x="280" y="576"/>
                    </a:moveTo>
                    <a:lnTo>
                      <a:pt x="274" y="584"/>
                    </a:lnTo>
                    <a:lnTo>
                      <a:pt x="274" y="591"/>
                    </a:lnTo>
                    <a:lnTo>
                      <a:pt x="274" y="608"/>
                    </a:lnTo>
                    <a:lnTo>
                      <a:pt x="269" y="612"/>
                    </a:lnTo>
                    <a:lnTo>
                      <a:pt x="267" y="599"/>
                    </a:lnTo>
                    <a:lnTo>
                      <a:pt x="263" y="597"/>
                    </a:lnTo>
                    <a:lnTo>
                      <a:pt x="255" y="592"/>
                    </a:lnTo>
                    <a:lnTo>
                      <a:pt x="253" y="592"/>
                    </a:lnTo>
                    <a:lnTo>
                      <a:pt x="255" y="591"/>
                    </a:lnTo>
                    <a:lnTo>
                      <a:pt x="256" y="590"/>
                    </a:lnTo>
                    <a:lnTo>
                      <a:pt x="256" y="588"/>
                    </a:lnTo>
                    <a:lnTo>
                      <a:pt x="261" y="578"/>
                    </a:lnTo>
                    <a:lnTo>
                      <a:pt x="264" y="579"/>
                    </a:lnTo>
                    <a:lnTo>
                      <a:pt x="269" y="582"/>
                    </a:lnTo>
                    <a:lnTo>
                      <a:pt x="278" y="570"/>
                    </a:lnTo>
                    <a:lnTo>
                      <a:pt x="280" y="576"/>
                    </a:lnTo>
                    <a:close/>
                    <a:moveTo>
                      <a:pt x="66" y="476"/>
                    </a:moveTo>
                    <a:lnTo>
                      <a:pt x="55" y="477"/>
                    </a:lnTo>
                    <a:lnTo>
                      <a:pt x="56" y="473"/>
                    </a:lnTo>
                    <a:lnTo>
                      <a:pt x="62" y="465"/>
                    </a:lnTo>
                    <a:lnTo>
                      <a:pt x="66" y="470"/>
                    </a:lnTo>
                    <a:lnTo>
                      <a:pt x="66" y="476"/>
                    </a:lnTo>
                    <a:close/>
                    <a:moveTo>
                      <a:pt x="127" y="427"/>
                    </a:moveTo>
                    <a:lnTo>
                      <a:pt x="127" y="442"/>
                    </a:lnTo>
                    <a:lnTo>
                      <a:pt x="127" y="446"/>
                    </a:lnTo>
                    <a:lnTo>
                      <a:pt x="124" y="447"/>
                    </a:lnTo>
                    <a:lnTo>
                      <a:pt x="121" y="439"/>
                    </a:lnTo>
                    <a:lnTo>
                      <a:pt x="119" y="440"/>
                    </a:lnTo>
                    <a:lnTo>
                      <a:pt x="117" y="440"/>
                    </a:lnTo>
                    <a:lnTo>
                      <a:pt x="115" y="446"/>
                    </a:lnTo>
                    <a:lnTo>
                      <a:pt x="108" y="447"/>
                    </a:lnTo>
                    <a:lnTo>
                      <a:pt x="109" y="447"/>
                    </a:lnTo>
                    <a:lnTo>
                      <a:pt x="109" y="438"/>
                    </a:lnTo>
                    <a:lnTo>
                      <a:pt x="119" y="432"/>
                    </a:lnTo>
                    <a:lnTo>
                      <a:pt x="127" y="427"/>
                    </a:lnTo>
                    <a:close/>
                    <a:moveTo>
                      <a:pt x="369" y="357"/>
                    </a:moveTo>
                    <a:lnTo>
                      <a:pt x="369" y="366"/>
                    </a:lnTo>
                    <a:lnTo>
                      <a:pt x="382" y="367"/>
                    </a:lnTo>
                    <a:lnTo>
                      <a:pt x="383" y="367"/>
                    </a:lnTo>
                    <a:lnTo>
                      <a:pt x="384" y="370"/>
                    </a:lnTo>
                    <a:lnTo>
                      <a:pt x="375" y="375"/>
                    </a:lnTo>
                    <a:lnTo>
                      <a:pt x="369" y="374"/>
                    </a:lnTo>
                    <a:lnTo>
                      <a:pt x="363" y="372"/>
                    </a:lnTo>
                    <a:lnTo>
                      <a:pt x="353" y="370"/>
                    </a:lnTo>
                    <a:lnTo>
                      <a:pt x="353" y="368"/>
                    </a:lnTo>
                    <a:lnTo>
                      <a:pt x="353" y="366"/>
                    </a:lnTo>
                    <a:lnTo>
                      <a:pt x="353" y="359"/>
                    </a:lnTo>
                    <a:lnTo>
                      <a:pt x="356" y="359"/>
                    </a:lnTo>
                    <a:lnTo>
                      <a:pt x="361" y="360"/>
                    </a:lnTo>
                    <a:lnTo>
                      <a:pt x="366" y="355"/>
                    </a:lnTo>
                    <a:lnTo>
                      <a:pt x="369" y="357"/>
                    </a:lnTo>
                    <a:close/>
                    <a:moveTo>
                      <a:pt x="425" y="343"/>
                    </a:moveTo>
                    <a:lnTo>
                      <a:pt x="429" y="346"/>
                    </a:lnTo>
                    <a:lnTo>
                      <a:pt x="438" y="346"/>
                    </a:lnTo>
                    <a:lnTo>
                      <a:pt x="443" y="355"/>
                    </a:lnTo>
                    <a:lnTo>
                      <a:pt x="439" y="357"/>
                    </a:lnTo>
                    <a:lnTo>
                      <a:pt x="426" y="349"/>
                    </a:lnTo>
                    <a:lnTo>
                      <a:pt x="420" y="358"/>
                    </a:lnTo>
                    <a:lnTo>
                      <a:pt x="418" y="358"/>
                    </a:lnTo>
                    <a:lnTo>
                      <a:pt x="416" y="357"/>
                    </a:lnTo>
                    <a:lnTo>
                      <a:pt x="407" y="354"/>
                    </a:lnTo>
                    <a:lnTo>
                      <a:pt x="405" y="351"/>
                    </a:lnTo>
                    <a:lnTo>
                      <a:pt x="413" y="349"/>
                    </a:lnTo>
                    <a:lnTo>
                      <a:pt x="418" y="346"/>
                    </a:lnTo>
                    <a:lnTo>
                      <a:pt x="421" y="345"/>
                    </a:lnTo>
                    <a:lnTo>
                      <a:pt x="425" y="343"/>
                    </a:lnTo>
                    <a:close/>
                    <a:moveTo>
                      <a:pt x="175" y="357"/>
                    </a:moveTo>
                    <a:lnTo>
                      <a:pt x="172" y="362"/>
                    </a:lnTo>
                    <a:lnTo>
                      <a:pt x="168" y="362"/>
                    </a:lnTo>
                    <a:lnTo>
                      <a:pt x="159" y="359"/>
                    </a:lnTo>
                    <a:lnTo>
                      <a:pt x="166" y="364"/>
                    </a:lnTo>
                    <a:lnTo>
                      <a:pt x="168" y="366"/>
                    </a:lnTo>
                    <a:lnTo>
                      <a:pt x="162" y="376"/>
                    </a:lnTo>
                    <a:lnTo>
                      <a:pt x="159" y="381"/>
                    </a:lnTo>
                    <a:lnTo>
                      <a:pt x="154" y="381"/>
                    </a:lnTo>
                    <a:lnTo>
                      <a:pt x="149" y="383"/>
                    </a:lnTo>
                    <a:lnTo>
                      <a:pt x="147" y="387"/>
                    </a:lnTo>
                    <a:lnTo>
                      <a:pt x="142" y="396"/>
                    </a:lnTo>
                    <a:lnTo>
                      <a:pt x="137" y="389"/>
                    </a:lnTo>
                    <a:lnTo>
                      <a:pt x="146" y="368"/>
                    </a:lnTo>
                    <a:lnTo>
                      <a:pt x="145" y="360"/>
                    </a:lnTo>
                    <a:lnTo>
                      <a:pt x="158" y="337"/>
                    </a:lnTo>
                    <a:lnTo>
                      <a:pt x="167" y="319"/>
                    </a:lnTo>
                    <a:lnTo>
                      <a:pt x="172" y="326"/>
                    </a:lnTo>
                    <a:lnTo>
                      <a:pt x="171" y="336"/>
                    </a:lnTo>
                    <a:lnTo>
                      <a:pt x="166" y="340"/>
                    </a:lnTo>
                    <a:lnTo>
                      <a:pt x="171" y="343"/>
                    </a:lnTo>
                    <a:lnTo>
                      <a:pt x="172" y="349"/>
                    </a:lnTo>
                    <a:lnTo>
                      <a:pt x="175" y="355"/>
                    </a:lnTo>
                    <a:lnTo>
                      <a:pt x="175" y="357"/>
                    </a:lnTo>
                    <a:close/>
                    <a:moveTo>
                      <a:pt x="193" y="341"/>
                    </a:moveTo>
                    <a:lnTo>
                      <a:pt x="189" y="347"/>
                    </a:lnTo>
                    <a:lnTo>
                      <a:pt x="183" y="349"/>
                    </a:lnTo>
                    <a:lnTo>
                      <a:pt x="183" y="342"/>
                    </a:lnTo>
                    <a:lnTo>
                      <a:pt x="176" y="347"/>
                    </a:lnTo>
                    <a:lnTo>
                      <a:pt x="176" y="343"/>
                    </a:lnTo>
                    <a:lnTo>
                      <a:pt x="178" y="332"/>
                    </a:lnTo>
                    <a:lnTo>
                      <a:pt x="181" y="328"/>
                    </a:lnTo>
                    <a:lnTo>
                      <a:pt x="181" y="322"/>
                    </a:lnTo>
                    <a:lnTo>
                      <a:pt x="191" y="321"/>
                    </a:lnTo>
                    <a:lnTo>
                      <a:pt x="191" y="317"/>
                    </a:lnTo>
                    <a:lnTo>
                      <a:pt x="187" y="315"/>
                    </a:lnTo>
                    <a:lnTo>
                      <a:pt x="189" y="305"/>
                    </a:lnTo>
                    <a:lnTo>
                      <a:pt x="199" y="309"/>
                    </a:lnTo>
                    <a:lnTo>
                      <a:pt x="197" y="316"/>
                    </a:lnTo>
                    <a:lnTo>
                      <a:pt x="193" y="341"/>
                    </a:lnTo>
                    <a:close/>
                    <a:moveTo>
                      <a:pt x="260" y="275"/>
                    </a:moveTo>
                    <a:lnTo>
                      <a:pt x="259" y="282"/>
                    </a:lnTo>
                    <a:lnTo>
                      <a:pt x="267" y="278"/>
                    </a:lnTo>
                    <a:lnTo>
                      <a:pt x="268" y="279"/>
                    </a:lnTo>
                    <a:lnTo>
                      <a:pt x="272" y="286"/>
                    </a:lnTo>
                    <a:lnTo>
                      <a:pt x="268" y="292"/>
                    </a:lnTo>
                    <a:lnTo>
                      <a:pt x="242" y="305"/>
                    </a:lnTo>
                    <a:lnTo>
                      <a:pt x="246" y="316"/>
                    </a:lnTo>
                    <a:lnTo>
                      <a:pt x="244" y="317"/>
                    </a:lnTo>
                    <a:lnTo>
                      <a:pt x="239" y="321"/>
                    </a:lnTo>
                    <a:lnTo>
                      <a:pt x="229" y="320"/>
                    </a:lnTo>
                    <a:lnTo>
                      <a:pt x="229" y="329"/>
                    </a:lnTo>
                    <a:lnTo>
                      <a:pt x="227" y="329"/>
                    </a:lnTo>
                    <a:lnTo>
                      <a:pt x="219" y="325"/>
                    </a:lnTo>
                    <a:lnTo>
                      <a:pt x="218" y="319"/>
                    </a:lnTo>
                    <a:lnTo>
                      <a:pt x="213" y="319"/>
                    </a:lnTo>
                    <a:lnTo>
                      <a:pt x="216" y="325"/>
                    </a:lnTo>
                    <a:lnTo>
                      <a:pt x="214" y="329"/>
                    </a:lnTo>
                    <a:lnTo>
                      <a:pt x="213" y="333"/>
                    </a:lnTo>
                    <a:lnTo>
                      <a:pt x="209" y="336"/>
                    </a:lnTo>
                    <a:lnTo>
                      <a:pt x="206" y="333"/>
                    </a:lnTo>
                    <a:lnTo>
                      <a:pt x="204" y="328"/>
                    </a:lnTo>
                    <a:lnTo>
                      <a:pt x="205" y="317"/>
                    </a:lnTo>
                    <a:lnTo>
                      <a:pt x="214" y="309"/>
                    </a:lnTo>
                    <a:lnTo>
                      <a:pt x="212" y="307"/>
                    </a:lnTo>
                    <a:lnTo>
                      <a:pt x="205" y="311"/>
                    </a:lnTo>
                    <a:lnTo>
                      <a:pt x="209" y="292"/>
                    </a:lnTo>
                    <a:lnTo>
                      <a:pt x="222" y="288"/>
                    </a:lnTo>
                    <a:lnTo>
                      <a:pt x="221" y="285"/>
                    </a:lnTo>
                    <a:lnTo>
                      <a:pt x="213" y="285"/>
                    </a:lnTo>
                    <a:lnTo>
                      <a:pt x="209" y="279"/>
                    </a:lnTo>
                    <a:lnTo>
                      <a:pt x="226" y="270"/>
                    </a:lnTo>
                    <a:lnTo>
                      <a:pt x="235" y="286"/>
                    </a:lnTo>
                    <a:lnTo>
                      <a:pt x="236" y="286"/>
                    </a:lnTo>
                    <a:lnTo>
                      <a:pt x="242" y="285"/>
                    </a:lnTo>
                    <a:lnTo>
                      <a:pt x="240" y="281"/>
                    </a:lnTo>
                    <a:lnTo>
                      <a:pt x="235" y="274"/>
                    </a:lnTo>
                    <a:lnTo>
                      <a:pt x="251" y="261"/>
                    </a:lnTo>
                    <a:lnTo>
                      <a:pt x="257" y="264"/>
                    </a:lnTo>
                    <a:lnTo>
                      <a:pt x="260" y="275"/>
                    </a:lnTo>
                    <a:close/>
                    <a:moveTo>
                      <a:pt x="276" y="264"/>
                    </a:moveTo>
                    <a:lnTo>
                      <a:pt x="277" y="265"/>
                    </a:lnTo>
                    <a:lnTo>
                      <a:pt x="282" y="265"/>
                    </a:lnTo>
                    <a:lnTo>
                      <a:pt x="285" y="271"/>
                    </a:lnTo>
                    <a:lnTo>
                      <a:pt x="284" y="281"/>
                    </a:lnTo>
                    <a:lnTo>
                      <a:pt x="282" y="282"/>
                    </a:lnTo>
                    <a:lnTo>
                      <a:pt x="278" y="283"/>
                    </a:lnTo>
                    <a:lnTo>
                      <a:pt x="274" y="281"/>
                    </a:lnTo>
                    <a:lnTo>
                      <a:pt x="274" y="279"/>
                    </a:lnTo>
                    <a:lnTo>
                      <a:pt x="272" y="275"/>
                    </a:lnTo>
                    <a:lnTo>
                      <a:pt x="273" y="270"/>
                    </a:lnTo>
                    <a:lnTo>
                      <a:pt x="265" y="271"/>
                    </a:lnTo>
                    <a:lnTo>
                      <a:pt x="264" y="265"/>
                    </a:lnTo>
                    <a:lnTo>
                      <a:pt x="268" y="266"/>
                    </a:lnTo>
                    <a:lnTo>
                      <a:pt x="267" y="261"/>
                    </a:lnTo>
                    <a:lnTo>
                      <a:pt x="273" y="260"/>
                    </a:lnTo>
                    <a:lnTo>
                      <a:pt x="276" y="264"/>
                    </a:lnTo>
                    <a:close/>
                    <a:moveTo>
                      <a:pt x="370" y="230"/>
                    </a:moveTo>
                    <a:lnTo>
                      <a:pt x="360" y="250"/>
                    </a:lnTo>
                    <a:lnTo>
                      <a:pt x="352" y="253"/>
                    </a:lnTo>
                    <a:lnTo>
                      <a:pt x="350" y="260"/>
                    </a:lnTo>
                    <a:lnTo>
                      <a:pt x="344" y="265"/>
                    </a:lnTo>
                    <a:lnTo>
                      <a:pt x="329" y="275"/>
                    </a:lnTo>
                    <a:lnTo>
                      <a:pt x="328" y="264"/>
                    </a:lnTo>
                    <a:lnTo>
                      <a:pt x="328" y="265"/>
                    </a:lnTo>
                    <a:lnTo>
                      <a:pt x="327" y="266"/>
                    </a:lnTo>
                    <a:lnTo>
                      <a:pt x="320" y="281"/>
                    </a:lnTo>
                    <a:lnTo>
                      <a:pt x="323" y="288"/>
                    </a:lnTo>
                    <a:lnTo>
                      <a:pt x="320" y="291"/>
                    </a:lnTo>
                    <a:lnTo>
                      <a:pt x="315" y="288"/>
                    </a:lnTo>
                    <a:lnTo>
                      <a:pt x="314" y="287"/>
                    </a:lnTo>
                    <a:lnTo>
                      <a:pt x="312" y="287"/>
                    </a:lnTo>
                    <a:lnTo>
                      <a:pt x="311" y="286"/>
                    </a:lnTo>
                    <a:lnTo>
                      <a:pt x="311" y="291"/>
                    </a:lnTo>
                    <a:lnTo>
                      <a:pt x="305" y="298"/>
                    </a:lnTo>
                    <a:lnTo>
                      <a:pt x="277" y="312"/>
                    </a:lnTo>
                    <a:lnTo>
                      <a:pt x="276" y="305"/>
                    </a:lnTo>
                    <a:lnTo>
                      <a:pt x="277" y="288"/>
                    </a:lnTo>
                    <a:lnTo>
                      <a:pt x="277" y="287"/>
                    </a:lnTo>
                    <a:lnTo>
                      <a:pt x="277" y="286"/>
                    </a:lnTo>
                    <a:lnTo>
                      <a:pt x="286" y="285"/>
                    </a:lnTo>
                    <a:lnTo>
                      <a:pt x="288" y="285"/>
                    </a:lnTo>
                    <a:lnTo>
                      <a:pt x="288" y="279"/>
                    </a:lnTo>
                    <a:lnTo>
                      <a:pt x="290" y="262"/>
                    </a:lnTo>
                    <a:lnTo>
                      <a:pt x="294" y="260"/>
                    </a:lnTo>
                    <a:lnTo>
                      <a:pt x="299" y="265"/>
                    </a:lnTo>
                    <a:lnTo>
                      <a:pt x="305" y="260"/>
                    </a:lnTo>
                    <a:lnTo>
                      <a:pt x="297" y="250"/>
                    </a:lnTo>
                    <a:lnTo>
                      <a:pt x="306" y="245"/>
                    </a:lnTo>
                    <a:lnTo>
                      <a:pt x="311" y="252"/>
                    </a:lnTo>
                    <a:lnTo>
                      <a:pt x="314" y="249"/>
                    </a:lnTo>
                    <a:lnTo>
                      <a:pt x="312" y="244"/>
                    </a:lnTo>
                    <a:lnTo>
                      <a:pt x="312" y="241"/>
                    </a:lnTo>
                    <a:lnTo>
                      <a:pt x="316" y="239"/>
                    </a:lnTo>
                    <a:lnTo>
                      <a:pt x="318" y="239"/>
                    </a:lnTo>
                    <a:lnTo>
                      <a:pt x="320" y="237"/>
                    </a:lnTo>
                    <a:lnTo>
                      <a:pt x="322" y="239"/>
                    </a:lnTo>
                    <a:lnTo>
                      <a:pt x="325" y="244"/>
                    </a:lnTo>
                    <a:lnTo>
                      <a:pt x="328" y="237"/>
                    </a:lnTo>
                    <a:lnTo>
                      <a:pt x="328" y="236"/>
                    </a:lnTo>
                    <a:lnTo>
                      <a:pt x="335" y="235"/>
                    </a:lnTo>
                    <a:lnTo>
                      <a:pt x="340" y="240"/>
                    </a:lnTo>
                    <a:lnTo>
                      <a:pt x="341" y="241"/>
                    </a:lnTo>
                    <a:lnTo>
                      <a:pt x="340" y="247"/>
                    </a:lnTo>
                    <a:lnTo>
                      <a:pt x="345" y="248"/>
                    </a:lnTo>
                    <a:lnTo>
                      <a:pt x="348" y="237"/>
                    </a:lnTo>
                    <a:lnTo>
                      <a:pt x="348" y="236"/>
                    </a:lnTo>
                    <a:lnTo>
                      <a:pt x="354" y="233"/>
                    </a:lnTo>
                    <a:lnTo>
                      <a:pt x="363" y="228"/>
                    </a:lnTo>
                    <a:lnTo>
                      <a:pt x="370" y="228"/>
                    </a:lnTo>
                    <a:lnTo>
                      <a:pt x="370" y="230"/>
                    </a:lnTo>
                    <a:close/>
                    <a:moveTo>
                      <a:pt x="480" y="237"/>
                    </a:moveTo>
                    <a:lnTo>
                      <a:pt x="467" y="247"/>
                    </a:lnTo>
                    <a:lnTo>
                      <a:pt x="462" y="240"/>
                    </a:lnTo>
                    <a:lnTo>
                      <a:pt x="473" y="215"/>
                    </a:lnTo>
                    <a:lnTo>
                      <a:pt x="477" y="207"/>
                    </a:lnTo>
                    <a:lnTo>
                      <a:pt x="488" y="203"/>
                    </a:lnTo>
                    <a:lnTo>
                      <a:pt x="497" y="211"/>
                    </a:lnTo>
                    <a:lnTo>
                      <a:pt x="496" y="215"/>
                    </a:lnTo>
                    <a:lnTo>
                      <a:pt x="502" y="224"/>
                    </a:lnTo>
                    <a:lnTo>
                      <a:pt x="494" y="237"/>
                    </a:lnTo>
                    <a:lnTo>
                      <a:pt x="490" y="237"/>
                    </a:lnTo>
                    <a:lnTo>
                      <a:pt x="481" y="237"/>
                    </a:lnTo>
                    <a:lnTo>
                      <a:pt x="480" y="237"/>
                    </a:lnTo>
                    <a:close/>
                    <a:moveTo>
                      <a:pt x="325" y="197"/>
                    </a:moveTo>
                    <a:lnTo>
                      <a:pt x="336" y="205"/>
                    </a:lnTo>
                    <a:lnTo>
                      <a:pt x="344" y="202"/>
                    </a:lnTo>
                    <a:lnTo>
                      <a:pt x="346" y="205"/>
                    </a:lnTo>
                    <a:lnTo>
                      <a:pt x="348" y="205"/>
                    </a:lnTo>
                    <a:lnTo>
                      <a:pt x="349" y="205"/>
                    </a:lnTo>
                    <a:lnTo>
                      <a:pt x="353" y="207"/>
                    </a:lnTo>
                    <a:lnTo>
                      <a:pt x="356" y="210"/>
                    </a:lnTo>
                    <a:lnTo>
                      <a:pt x="349" y="215"/>
                    </a:lnTo>
                    <a:lnTo>
                      <a:pt x="344" y="220"/>
                    </a:lnTo>
                    <a:lnTo>
                      <a:pt x="337" y="222"/>
                    </a:lnTo>
                    <a:lnTo>
                      <a:pt x="333" y="223"/>
                    </a:lnTo>
                    <a:lnTo>
                      <a:pt x="328" y="223"/>
                    </a:lnTo>
                    <a:lnTo>
                      <a:pt x="323" y="215"/>
                    </a:lnTo>
                    <a:lnTo>
                      <a:pt x="316" y="206"/>
                    </a:lnTo>
                    <a:lnTo>
                      <a:pt x="325" y="197"/>
                    </a:lnTo>
                    <a:close/>
                    <a:moveTo>
                      <a:pt x="658" y="197"/>
                    </a:moveTo>
                    <a:lnTo>
                      <a:pt x="661" y="202"/>
                    </a:lnTo>
                    <a:lnTo>
                      <a:pt x="661" y="210"/>
                    </a:lnTo>
                    <a:lnTo>
                      <a:pt x="661" y="214"/>
                    </a:lnTo>
                    <a:lnTo>
                      <a:pt x="661" y="215"/>
                    </a:lnTo>
                    <a:lnTo>
                      <a:pt x="661" y="220"/>
                    </a:lnTo>
                    <a:lnTo>
                      <a:pt x="659" y="223"/>
                    </a:lnTo>
                    <a:lnTo>
                      <a:pt x="659" y="228"/>
                    </a:lnTo>
                    <a:lnTo>
                      <a:pt x="659" y="230"/>
                    </a:lnTo>
                    <a:lnTo>
                      <a:pt x="659" y="232"/>
                    </a:lnTo>
                    <a:lnTo>
                      <a:pt x="659" y="233"/>
                    </a:lnTo>
                    <a:lnTo>
                      <a:pt x="659" y="236"/>
                    </a:lnTo>
                    <a:lnTo>
                      <a:pt x="661" y="245"/>
                    </a:lnTo>
                    <a:lnTo>
                      <a:pt x="662" y="253"/>
                    </a:lnTo>
                    <a:lnTo>
                      <a:pt x="663" y="262"/>
                    </a:lnTo>
                    <a:lnTo>
                      <a:pt x="663" y="266"/>
                    </a:lnTo>
                    <a:lnTo>
                      <a:pt x="665" y="273"/>
                    </a:lnTo>
                    <a:lnTo>
                      <a:pt x="665" y="275"/>
                    </a:lnTo>
                    <a:lnTo>
                      <a:pt x="666" y="278"/>
                    </a:lnTo>
                    <a:lnTo>
                      <a:pt x="666" y="283"/>
                    </a:lnTo>
                    <a:lnTo>
                      <a:pt x="667" y="291"/>
                    </a:lnTo>
                    <a:lnTo>
                      <a:pt x="666" y="294"/>
                    </a:lnTo>
                    <a:lnTo>
                      <a:pt x="665" y="298"/>
                    </a:lnTo>
                    <a:lnTo>
                      <a:pt x="663" y="305"/>
                    </a:lnTo>
                    <a:lnTo>
                      <a:pt x="659" y="313"/>
                    </a:lnTo>
                    <a:lnTo>
                      <a:pt x="659" y="316"/>
                    </a:lnTo>
                    <a:lnTo>
                      <a:pt x="658" y="319"/>
                    </a:lnTo>
                    <a:lnTo>
                      <a:pt x="657" y="320"/>
                    </a:lnTo>
                    <a:lnTo>
                      <a:pt x="655" y="325"/>
                    </a:lnTo>
                    <a:lnTo>
                      <a:pt x="655" y="326"/>
                    </a:lnTo>
                    <a:lnTo>
                      <a:pt x="654" y="330"/>
                    </a:lnTo>
                    <a:lnTo>
                      <a:pt x="651" y="334"/>
                    </a:lnTo>
                    <a:lnTo>
                      <a:pt x="650" y="340"/>
                    </a:lnTo>
                    <a:lnTo>
                      <a:pt x="648" y="347"/>
                    </a:lnTo>
                    <a:lnTo>
                      <a:pt x="645" y="353"/>
                    </a:lnTo>
                    <a:lnTo>
                      <a:pt x="640" y="349"/>
                    </a:lnTo>
                    <a:lnTo>
                      <a:pt x="634" y="345"/>
                    </a:lnTo>
                    <a:lnTo>
                      <a:pt x="627" y="340"/>
                    </a:lnTo>
                    <a:lnTo>
                      <a:pt x="621" y="336"/>
                    </a:lnTo>
                    <a:lnTo>
                      <a:pt x="615" y="332"/>
                    </a:lnTo>
                    <a:lnTo>
                      <a:pt x="610" y="329"/>
                    </a:lnTo>
                    <a:lnTo>
                      <a:pt x="604" y="326"/>
                    </a:lnTo>
                    <a:lnTo>
                      <a:pt x="599" y="324"/>
                    </a:lnTo>
                    <a:lnTo>
                      <a:pt x="595" y="322"/>
                    </a:lnTo>
                    <a:lnTo>
                      <a:pt x="590" y="320"/>
                    </a:lnTo>
                    <a:lnTo>
                      <a:pt x="582" y="316"/>
                    </a:lnTo>
                    <a:lnTo>
                      <a:pt x="579" y="321"/>
                    </a:lnTo>
                    <a:lnTo>
                      <a:pt x="576" y="329"/>
                    </a:lnTo>
                    <a:lnTo>
                      <a:pt x="573" y="334"/>
                    </a:lnTo>
                    <a:lnTo>
                      <a:pt x="566" y="340"/>
                    </a:lnTo>
                    <a:lnTo>
                      <a:pt x="560" y="345"/>
                    </a:lnTo>
                    <a:lnTo>
                      <a:pt x="557" y="347"/>
                    </a:lnTo>
                    <a:lnTo>
                      <a:pt x="552" y="353"/>
                    </a:lnTo>
                    <a:lnTo>
                      <a:pt x="551" y="353"/>
                    </a:lnTo>
                    <a:lnTo>
                      <a:pt x="548" y="355"/>
                    </a:lnTo>
                    <a:lnTo>
                      <a:pt x="547" y="357"/>
                    </a:lnTo>
                    <a:lnTo>
                      <a:pt x="539" y="363"/>
                    </a:lnTo>
                    <a:lnTo>
                      <a:pt x="535" y="368"/>
                    </a:lnTo>
                    <a:lnTo>
                      <a:pt x="530" y="372"/>
                    </a:lnTo>
                    <a:lnTo>
                      <a:pt x="530" y="377"/>
                    </a:lnTo>
                    <a:lnTo>
                      <a:pt x="527" y="385"/>
                    </a:lnTo>
                    <a:lnTo>
                      <a:pt x="526" y="391"/>
                    </a:lnTo>
                    <a:lnTo>
                      <a:pt x="524" y="396"/>
                    </a:lnTo>
                    <a:lnTo>
                      <a:pt x="523" y="406"/>
                    </a:lnTo>
                    <a:lnTo>
                      <a:pt x="522" y="412"/>
                    </a:lnTo>
                    <a:lnTo>
                      <a:pt x="519" y="419"/>
                    </a:lnTo>
                    <a:lnTo>
                      <a:pt x="518" y="426"/>
                    </a:lnTo>
                    <a:lnTo>
                      <a:pt x="517" y="435"/>
                    </a:lnTo>
                    <a:lnTo>
                      <a:pt x="514" y="443"/>
                    </a:lnTo>
                    <a:lnTo>
                      <a:pt x="510" y="452"/>
                    </a:lnTo>
                    <a:lnTo>
                      <a:pt x="507" y="457"/>
                    </a:lnTo>
                    <a:lnTo>
                      <a:pt x="504" y="466"/>
                    </a:lnTo>
                    <a:lnTo>
                      <a:pt x="500" y="473"/>
                    </a:lnTo>
                    <a:lnTo>
                      <a:pt x="497" y="474"/>
                    </a:lnTo>
                    <a:lnTo>
                      <a:pt x="488" y="476"/>
                    </a:lnTo>
                    <a:lnTo>
                      <a:pt x="483" y="476"/>
                    </a:lnTo>
                    <a:lnTo>
                      <a:pt x="475" y="478"/>
                    </a:lnTo>
                    <a:lnTo>
                      <a:pt x="472" y="487"/>
                    </a:lnTo>
                    <a:lnTo>
                      <a:pt x="469" y="493"/>
                    </a:lnTo>
                    <a:lnTo>
                      <a:pt x="468" y="501"/>
                    </a:lnTo>
                    <a:lnTo>
                      <a:pt x="475" y="512"/>
                    </a:lnTo>
                    <a:lnTo>
                      <a:pt x="477" y="518"/>
                    </a:lnTo>
                    <a:lnTo>
                      <a:pt x="480" y="523"/>
                    </a:lnTo>
                    <a:lnTo>
                      <a:pt x="487" y="533"/>
                    </a:lnTo>
                    <a:lnTo>
                      <a:pt x="489" y="538"/>
                    </a:lnTo>
                    <a:lnTo>
                      <a:pt x="493" y="546"/>
                    </a:lnTo>
                    <a:lnTo>
                      <a:pt x="497" y="553"/>
                    </a:lnTo>
                    <a:lnTo>
                      <a:pt x="501" y="561"/>
                    </a:lnTo>
                    <a:lnTo>
                      <a:pt x="501" y="567"/>
                    </a:lnTo>
                    <a:lnTo>
                      <a:pt x="501" y="569"/>
                    </a:lnTo>
                    <a:lnTo>
                      <a:pt x="501" y="574"/>
                    </a:lnTo>
                    <a:lnTo>
                      <a:pt x="501" y="586"/>
                    </a:lnTo>
                    <a:lnTo>
                      <a:pt x="501" y="588"/>
                    </a:lnTo>
                    <a:lnTo>
                      <a:pt x="501" y="593"/>
                    </a:lnTo>
                    <a:lnTo>
                      <a:pt x="501" y="597"/>
                    </a:lnTo>
                    <a:lnTo>
                      <a:pt x="501" y="603"/>
                    </a:lnTo>
                    <a:lnTo>
                      <a:pt x="498" y="605"/>
                    </a:lnTo>
                    <a:lnTo>
                      <a:pt x="492" y="610"/>
                    </a:lnTo>
                    <a:lnTo>
                      <a:pt x="489" y="613"/>
                    </a:lnTo>
                    <a:lnTo>
                      <a:pt x="481" y="620"/>
                    </a:lnTo>
                    <a:lnTo>
                      <a:pt x="476" y="626"/>
                    </a:lnTo>
                    <a:lnTo>
                      <a:pt x="475" y="629"/>
                    </a:lnTo>
                    <a:lnTo>
                      <a:pt x="469" y="634"/>
                    </a:lnTo>
                    <a:lnTo>
                      <a:pt x="464" y="639"/>
                    </a:lnTo>
                    <a:lnTo>
                      <a:pt x="460" y="650"/>
                    </a:lnTo>
                    <a:lnTo>
                      <a:pt x="456" y="658"/>
                    </a:lnTo>
                    <a:lnTo>
                      <a:pt x="454" y="663"/>
                    </a:lnTo>
                    <a:lnTo>
                      <a:pt x="451" y="667"/>
                    </a:lnTo>
                    <a:lnTo>
                      <a:pt x="447" y="676"/>
                    </a:lnTo>
                    <a:lnTo>
                      <a:pt x="446" y="679"/>
                    </a:lnTo>
                    <a:lnTo>
                      <a:pt x="442" y="686"/>
                    </a:lnTo>
                    <a:lnTo>
                      <a:pt x="439" y="692"/>
                    </a:lnTo>
                    <a:lnTo>
                      <a:pt x="437" y="694"/>
                    </a:lnTo>
                    <a:lnTo>
                      <a:pt x="434" y="701"/>
                    </a:lnTo>
                    <a:lnTo>
                      <a:pt x="432" y="705"/>
                    </a:lnTo>
                    <a:lnTo>
                      <a:pt x="430" y="709"/>
                    </a:lnTo>
                    <a:lnTo>
                      <a:pt x="425" y="718"/>
                    </a:lnTo>
                    <a:lnTo>
                      <a:pt x="422" y="724"/>
                    </a:lnTo>
                    <a:lnTo>
                      <a:pt x="416" y="731"/>
                    </a:lnTo>
                    <a:lnTo>
                      <a:pt x="413" y="734"/>
                    </a:lnTo>
                    <a:lnTo>
                      <a:pt x="412" y="736"/>
                    </a:lnTo>
                    <a:lnTo>
                      <a:pt x="404" y="743"/>
                    </a:lnTo>
                    <a:lnTo>
                      <a:pt x="403" y="745"/>
                    </a:lnTo>
                    <a:lnTo>
                      <a:pt x="396" y="753"/>
                    </a:lnTo>
                    <a:lnTo>
                      <a:pt x="397" y="757"/>
                    </a:lnTo>
                    <a:lnTo>
                      <a:pt x="400" y="768"/>
                    </a:lnTo>
                    <a:lnTo>
                      <a:pt x="403" y="778"/>
                    </a:lnTo>
                    <a:lnTo>
                      <a:pt x="404" y="785"/>
                    </a:lnTo>
                    <a:lnTo>
                      <a:pt x="405" y="790"/>
                    </a:lnTo>
                    <a:lnTo>
                      <a:pt x="408" y="802"/>
                    </a:lnTo>
                    <a:lnTo>
                      <a:pt x="408" y="807"/>
                    </a:lnTo>
                    <a:lnTo>
                      <a:pt x="405" y="809"/>
                    </a:lnTo>
                    <a:lnTo>
                      <a:pt x="403" y="811"/>
                    </a:lnTo>
                    <a:lnTo>
                      <a:pt x="394" y="817"/>
                    </a:lnTo>
                    <a:lnTo>
                      <a:pt x="390" y="820"/>
                    </a:lnTo>
                    <a:lnTo>
                      <a:pt x="382" y="826"/>
                    </a:lnTo>
                    <a:lnTo>
                      <a:pt x="378" y="829"/>
                    </a:lnTo>
                    <a:lnTo>
                      <a:pt x="370" y="834"/>
                    </a:lnTo>
                    <a:lnTo>
                      <a:pt x="361" y="841"/>
                    </a:lnTo>
                    <a:lnTo>
                      <a:pt x="348" y="842"/>
                    </a:lnTo>
                    <a:lnTo>
                      <a:pt x="343" y="844"/>
                    </a:lnTo>
                    <a:lnTo>
                      <a:pt x="336" y="844"/>
                    </a:lnTo>
                    <a:lnTo>
                      <a:pt x="329" y="845"/>
                    </a:lnTo>
                    <a:lnTo>
                      <a:pt x="323" y="845"/>
                    </a:lnTo>
                    <a:lnTo>
                      <a:pt x="315" y="846"/>
                    </a:lnTo>
                    <a:lnTo>
                      <a:pt x="312" y="846"/>
                    </a:lnTo>
                    <a:lnTo>
                      <a:pt x="305" y="846"/>
                    </a:lnTo>
                    <a:lnTo>
                      <a:pt x="306" y="857"/>
                    </a:lnTo>
                    <a:lnTo>
                      <a:pt x="307" y="867"/>
                    </a:lnTo>
                    <a:lnTo>
                      <a:pt x="307" y="871"/>
                    </a:lnTo>
                    <a:lnTo>
                      <a:pt x="308" y="876"/>
                    </a:lnTo>
                    <a:lnTo>
                      <a:pt x="308" y="881"/>
                    </a:lnTo>
                    <a:lnTo>
                      <a:pt x="310" y="889"/>
                    </a:lnTo>
                    <a:lnTo>
                      <a:pt x="311" y="893"/>
                    </a:lnTo>
                    <a:lnTo>
                      <a:pt x="311" y="901"/>
                    </a:lnTo>
                    <a:lnTo>
                      <a:pt x="311" y="904"/>
                    </a:lnTo>
                    <a:lnTo>
                      <a:pt x="311" y="908"/>
                    </a:lnTo>
                    <a:lnTo>
                      <a:pt x="312" y="914"/>
                    </a:lnTo>
                    <a:lnTo>
                      <a:pt x="314" y="918"/>
                    </a:lnTo>
                    <a:lnTo>
                      <a:pt x="314" y="922"/>
                    </a:lnTo>
                    <a:lnTo>
                      <a:pt x="316" y="931"/>
                    </a:lnTo>
                    <a:lnTo>
                      <a:pt x="314" y="940"/>
                    </a:lnTo>
                    <a:lnTo>
                      <a:pt x="311" y="947"/>
                    </a:lnTo>
                    <a:lnTo>
                      <a:pt x="311" y="948"/>
                    </a:lnTo>
                    <a:lnTo>
                      <a:pt x="310" y="952"/>
                    </a:lnTo>
                    <a:lnTo>
                      <a:pt x="307" y="961"/>
                    </a:lnTo>
                    <a:lnTo>
                      <a:pt x="306" y="967"/>
                    </a:lnTo>
                    <a:lnTo>
                      <a:pt x="306" y="974"/>
                    </a:lnTo>
                    <a:lnTo>
                      <a:pt x="305" y="985"/>
                    </a:lnTo>
                    <a:lnTo>
                      <a:pt x="303" y="991"/>
                    </a:lnTo>
                    <a:lnTo>
                      <a:pt x="302" y="1001"/>
                    </a:lnTo>
                    <a:lnTo>
                      <a:pt x="302" y="1005"/>
                    </a:lnTo>
                    <a:lnTo>
                      <a:pt x="302" y="1008"/>
                    </a:lnTo>
                    <a:lnTo>
                      <a:pt x="302" y="1016"/>
                    </a:lnTo>
                    <a:lnTo>
                      <a:pt x="302" y="1025"/>
                    </a:lnTo>
                    <a:lnTo>
                      <a:pt x="302" y="1028"/>
                    </a:lnTo>
                    <a:lnTo>
                      <a:pt x="302" y="1029"/>
                    </a:lnTo>
                    <a:lnTo>
                      <a:pt x="302" y="1033"/>
                    </a:lnTo>
                    <a:lnTo>
                      <a:pt x="302" y="1036"/>
                    </a:lnTo>
                    <a:lnTo>
                      <a:pt x="302" y="1048"/>
                    </a:lnTo>
                    <a:lnTo>
                      <a:pt x="302" y="1054"/>
                    </a:lnTo>
                    <a:lnTo>
                      <a:pt x="302" y="1065"/>
                    </a:lnTo>
                    <a:lnTo>
                      <a:pt x="298" y="1069"/>
                    </a:lnTo>
                    <a:lnTo>
                      <a:pt x="291" y="1077"/>
                    </a:lnTo>
                    <a:lnTo>
                      <a:pt x="288" y="1082"/>
                    </a:lnTo>
                    <a:lnTo>
                      <a:pt x="286" y="1090"/>
                    </a:lnTo>
                    <a:lnTo>
                      <a:pt x="285" y="1095"/>
                    </a:lnTo>
                    <a:lnTo>
                      <a:pt x="284" y="1104"/>
                    </a:lnTo>
                    <a:lnTo>
                      <a:pt x="282" y="1109"/>
                    </a:lnTo>
                    <a:lnTo>
                      <a:pt x="281" y="1116"/>
                    </a:lnTo>
                    <a:lnTo>
                      <a:pt x="264" y="1109"/>
                    </a:lnTo>
                    <a:lnTo>
                      <a:pt x="252" y="1114"/>
                    </a:lnTo>
                    <a:lnTo>
                      <a:pt x="247" y="1112"/>
                    </a:lnTo>
                    <a:lnTo>
                      <a:pt x="208" y="1117"/>
                    </a:lnTo>
                    <a:lnTo>
                      <a:pt x="204" y="1117"/>
                    </a:lnTo>
                    <a:lnTo>
                      <a:pt x="192" y="1114"/>
                    </a:lnTo>
                    <a:lnTo>
                      <a:pt x="179" y="1118"/>
                    </a:lnTo>
                    <a:lnTo>
                      <a:pt x="178" y="1118"/>
                    </a:lnTo>
                    <a:lnTo>
                      <a:pt x="175" y="1118"/>
                    </a:lnTo>
                    <a:lnTo>
                      <a:pt x="171" y="1117"/>
                    </a:lnTo>
                    <a:lnTo>
                      <a:pt x="158" y="1116"/>
                    </a:lnTo>
                    <a:lnTo>
                      <a:pt x="144" y="1114"/>
                    </a:lnTo>
                    <a:lnTo>
                      <a:pt x="140" y="1124"/>
                    </a:lnTo>
                    <a:lnTo>
                      <a:pt x="133" y="1125"/>
                    </a:lnTo>
                    <a:lnTo>
                      <a:pt x="129" y="1134"/>
                    </a:lnTo>
                    <a:lnTo>
                      <a:pt x="123" y="1135"/>
                    </a:lnTo>
                    <a:lnTo>
                      <a:pt x="127" y="1143"/>
                    </a:lnTo>
                    <a:lnTo>
                      <a:pt x="125" y="1147"/>
                    </a:lnTo>
                    <a:lnTo>
                      <a:pt x="119" y="1149"/>
                    </a:lnTo>
                    <a:lnTo>
                      <a:pt x="107" y="1150"/>
                    </a:lnTo>
                    <a:lnTo>
                      <a:pt x="106" y="1159"/>
                    </a:lnTo>
                    <a:lnTo>
                      <a:pt x="100" y="1155"/>
                    </a:lnTo>
                    <a:lnTo>
                      <a:pt x="90" y="1158"/>
                    </a:lnTo>
                    <a:lnTo>
                      <a:pt x="86" y="1146"/>
                    </a:lnTo>
                    <a:lnTo>
                      <a:pt x="77" y="1147"/>
                    </a:lnTo>
                    <a:lnTo>
                      <a:pt x="65" y="1143"/>
                    </a:lnTo>
                    <a:lnTo>
                      <a:pt x="52" y="1150"/>
                    </a:lnTo>
                    <a:lnTo>
                      <a:pt x="51" y="1151"/>
                    </a:lnTo>
                    <a:lnTo>
                      <a:pt x="41" y="1146"/>
                    </a:lnTo>
                    <a:lnTo>
                      <a:pt x="41" y="1142"/>
                    </a:lnTo>
                    <a:lnTo>
                      <a:pt x="43" y="1142"/>
                    </a:lnTo>
                    <a:lnTo>
                      <a:pt x="45" y="1137"/>
                    </a:lnTo>
                    <a:lnTo>
                      <a:pt x="45" y="1132"/>
                    </a:lnTo>
                    <a:lnTo>
                      <a:pt x="43" y="1128"/>
                    </a:lnTo>
                    <a:lnTo>
                      <a:pt x="48" y="1126"/>
                    </a:lnTo>
                    <a:lnTo>
                      <a:pt x="56" y="1124"/>
                    </a:lnTo>
                    <a:lnTo>
                      <a:pt x="64" y="1116"/>
                    </a:lnTo>
                    <a:lnTo>
                      <a:pt x="69" y="1121"/>
                    </a:lnTo>
                    <a:lnTo>
                      <a:pt x="72" y="1125"/>
                    </a:lnTo>
                    <a:lnTo>
                      <a:pt x="75" y="1124"/>
                    </a:lnTo>
                    <a:lnTo>
                      <a:pt x="77" y="1124"/>
                    </a:lnTo>
                    <a:lnTo>
                      <a:pt x="77" y="1120"/>
                    </a:lnTo>
                    <a:lnTo>
                      <a:pt x="74" y="1118"/>
                    </a:lnTo>
                    <a:lnTo>
                      <a:pt x="73" y="1117"/>
                    </a:lnTo>
                    <a:lnTo>
                      <a:pt x="68" y="1114"/>
                    </a:lnTo>
                    <a:lnTo>
                      <a:pt x="74" y="1112"/>
                    </a:lnTo>
                    <a:lnTo>
                      <a:pt x="77" y="1111"/>
                    </a:lnTo>
                    <a:lnTo>
                      <a:pt x="83" y="1107"/>
                    </a:lnTo>
                    <a:lnTo>
                      <a:pt x="90" y="1107"/>
                    </a:lnTo>
                    <a:lnTo>
                      <a:pt x="100" y="1096"/>
                    </a:lnTo>
                    <a:lnTo>
                      <a:pt x="103" y="1094"/>
                    </a:lnTo>
                    <a:lnTo>
                      <a:pt x="104" y="1091"/>
                    </a:lnTo>
                    <a:lnTo>
                      <a:pt x="108" y="1087"/>
                    </a:lnTo>
                    <a:lnTo>
                      <a:pt x="111" y="1084"/>
                    </a:lnTo>
                    <a:lnTo>
                      <a:pt x="112" y="1082"/>
                    </a:lnTo>
                    <a:lnTo>
                      <a:pt x="116" y="1078"/>
                    </a:lnTo>
                    <a:lnTo>
                      <a:pt x="117" y="1077"/>
                    </a:lnTo>
                    <a:lnTo>
                      <a:pt x="119" y="1075"/>
                    </a:lnTo>
                    <a:lnTo>
                      <a:pt x="125" y="1067"/>
                    </a:lnTo>
                    <a:lnTo>
                      <a:pt x="129" y="1063"/>
                    </a:lnTo>
                    <a:lnTo>
                      <a:pt x="132" y="1060"/>
                    </a:lnTo>
                    <a:lnTo>
                      <a:pt x="130" y="1056"/>
                    </a:lnTo>
                    <a:lnTo>
                      <a:pt x="119" y="1065"/>
                    </a:lnTo>
                    <a:lnTo>
                      <a:pt x="119" y="1066"/>
                    </a:lnTo>
                    <a:lnTo>
                      <a:pt x="113" y="1071"/>
                    </a:lnTo>
                    <a:lnTo>
                      <a:pt x="109" y="1078"/>
                    </a:lnTo>
                    <a:lnTo>
                      <a:pt x="102" y="1086"/>
                    </a:lnTo>
                    <a:lnTo>
                      <a:pt x="99" y="1090"/>
                    </a:lnTo>
                    <a:lnTo>
                      <a:pt x="98" y="1091"/>
                    </a:lnTo>
                    <a:lnTo>
                      <a:pt x="92" y="1094"/>
                    </a:lnTo>
                    <a:lnTo>
                      <a:pt x="79" y="1103"/>
                    </a:lnTo>
                    <a:lnTo>
                      <a:pt x="75" y="1104"/>
                    </a:lnTo>
                    <a:lnTo>
                      <a:pt x="68" y="1100"/>
                    </a:lnTo>
                    <a:lnTo>
                      <a:pt x="64" y="1099"/>
                    </a:lnTo>
                    <a:lnTo>
                      <a:pt x="66" y="1094"/>
                    </a:lnTo>
                    <a:lnTo>
                      <a:pt x="70" y="1091"/>
                    </a:lnTo>
                    <a:lnTo>
                      <a:pt x="75" y="1095"/>
                    </a:lnTo>
                    <a:lnTo>
                      <a:pt x="81" y="1090"/>
                    </a:lnTo>
                    <a:lnTo>
                      <a:pt x="78" y="1088"/>
                    </a:lnTo>
                    <a:lnTo>
                      <a:pt x="74" y="1087"/>
                    </a:lnTo>
                    <a:lnTo>
                      <a:pt x="70" y="1086"/>
                    </a:lnTo>
                    <a:lnTo>
                      <a:pt x="73" y="1083"/>
                    </a:lnTo>
                    <a:lnTo>
                      <a:pt x="70" y="1079"/>
                    </a:lnTo>
                    <a:lnTo>
                      <a:pt x="61" y="1082"/>
                    </a:lnTo>
                    <a:lnTo>
                      <a:pt x="68" y="1077"/>
                    </a:lnTo>
                    <a:lnTo>
                      <a:pt x="74" y="1078"/>
                    </a:lnTo>
                    <a:lnTo>
                      <a:pt x="77" y="1077"/>
                    </a:lnTo>
                    <a:lnTo>
                      <a:pt x="78" y="1077"/>
                    </a:lnTo>
                    <a:lnTo>
                      <a:pt x="74" y="1074"/>
                    </a:lnTo>
                    <a:lnTo>
                      <a:pt x="72" y="1071"/>
                    </a:lnTo>
                    <a:lnTo>
                      <a:pt x="66" y="1071"/>
                    </a:lnTo>
                    <a:lnTo>
                      <a:pt x="61" y="1073"/>
                    </a:lnTo>
                    <a:lnTo>
                      <a:pt x="60" y="1075"/>
                    </a:lnTo>
                    <a:lnTo>
                      <a:pt x="57" y="1077"/>
                    </a:lnTo>
                    <a:lnTo>
                      <a:pt x="53" y="1077"/>
                    </a:lnTo>
                    <a:lnTo>
                      <a:pt x="57" y="1070"/>
                    </a:lnTo>
                    <a:lnTo>
                      <a:pt x="58" y="1069"/>
                    </a:lnTo>
                    <a:lnTo>
                      <a:pt x="60" y="1066"/>
                    </a:lnTo>
                    <a:lnTo>
                      <a:pt x="61" y="1065"/>
                    </a:lnTo>
                    <a:lnTo>
                      <a:pt x="64" y="1061"/>
                    </a:lnTo>
                    <a:lnTo>
                      <a:pt x="66" y="1061"/>
                    </a:lnTo>
                    <a:lnTo>
                      <a:pt x="72" y="1061"/>
                    </a:lnTo>
                    <a:lnTo>
                      <a:pt x="73" y="1058"/>
                    </a:lnTo>
                    <a:lnTo>
                      <a:pt x="74" y="1057"/>
                    </a:lnTo>
                    <a:lnTo>
                      <a:pt x="74" y="1056"/>
                    </a:lnTo>
                    <a:lnTo>
                      <a:pt x="70" y="1054"/>
                    </a:lnTo>
                    <a:lnTo>
                      <a:pt x="74" y="1048"/>
                    </a:lnTo>
                    <a:lnTo>
                      <a:pt x="75" y="1048"/>
                    </a:lnTo>
                    <a:lnTo>
                      <a:pt x="78" y="1045"/>
                    </a:lnTo>
                    <a:lnTo>
                      <a:pt x="74" y="1044"/>
                    </a:lnTo>
                    <a:lnTo>
                      <a:pt x="73" y="1044"/>
                    </a:lnTo>
                    <a:lnTo>
                      <a:pt x="69" y="1046"/>
                    </a:lnTo>
                    <a:lnTo>
                      <a:pt x="69" y="1048"/>
                    </a:lnTo>
                    <a:lnTo>
                      <a:pt x="68" y="1048"/>
                    </a:lnTo>
                    <a:lnTo>
                      <a:pt x="62" y="1056"/>
                    </a:lnTo>
                    <a:lnTo>
                      <a:pt x="61" y="1056"/>
                    </a:lnTo>
                    <a:lnTo>
                      <a:pt x="56" y="1057"/>
                    </a:lnTo>
                    <a:lnTo>
                      <a:pt x="51" y="1053"/>
                    </a:lnTo>
                    <a:lnTo>
                      <a:pt x="52" y="1065"/>
                    </a:lnTo>
                    <a:lnTo>
                      <a:pt x="51" y="1070"/>
                    </a:lnTo>
                    <a:lnTo>
                      <a:pt x="49" y="1070"/>
                    </a:lnTo>
                    <a:lnTo>
                      <a:pt x="44" y="1075"/>
                    </a:lnTo>
                    <a:lnTo>
                      <a:pt x="43" y="1077"/>
                    </a:lnTo>
                    <a:lnTo>
                      <a:pt x="32" y="1082"/>
                    </a:lnTo>
                    <a:lnTo>
                      <a:pt x="32" y="1079"/>
                    </a:lnTo>
                    <a:lnTo>
                      <a:pt x="32" y="1077"/>
                    </a:lnTo>
                    <a:lnTo>
                      <a:pt x="40" y="1061"/>
                    </a:lnTo>
                    <a:lnTo>
                      <a:pt x="35" y="1060"/>
                    </a:lnTo>
                    <a:lnTo>
                      <a:pt x="37" y="1056"/>
                    </a:lnTo>
                    <a:lnTo>
                      <a:pt x="40" y="1050"/>
                    </a:lnTo>
                    <a:lnTo>
                      <a:pt x="41" y="1042"/>
                    </a:lnTo>
                    <a:lnTo>
                      <a:pt x="43" y="1042"/>
                    </a:lnTo>
                    <a:lnTo>
                      <a:pt x="48" y="1044"/>
                    </a:lnTo>
                    <a:lnTo>
                      <a:pt x="51" y="1045"/>
                    </a:lnTo>
                    <a:lnTo>
                      <a:pt x="56" y="1040"/>
                    </a:lnTo>
                    <a:lnTo>
                      <a:pt x="52" y="1040"/>
                    </a:lnTo>
                    <a:lnTo>
                      <a:pt x="51" y="1040"/>
                    </a:lnTo>
                    <a:lnTo>
                      <a:pt x="47" y="1040"/>
                    </a:lnTo>
                    <a:lnTo>
                      <a:pt x="44" y="1040"/>
                    </a:lnTo>
                    <a:lnTo>
                      <a:pt x="47" y="1032"/>
                    </a:lnTo>
                    <a:lnTo>
                      <a:pt x="56" y="1024"/>
                    </a:lnTo>
                    <a:lnTo>
                      <a:pt x="65" y="1019"/>
                    </a:lnTo>
                    <a:lnTo>
                      <a:pt x="65" y="1018"/>
                    </a:lnTo>
                    <a:lnTo>
                      <a:pt x="65" y="1014"/>
                    </a:lnTo>
                    <a:lnTo>
                      <a:pt x="60" y="1012"/>
                    </a:lnTo>
                    <a:lnTo>
                      <a:pt x="53" y="1019"/>
                    </a:lnTo>
                    <a:lnTo>
                      <a:pt x="48" y="1024"/>
                    </a:lnTo>
                    <a:lnTo>
                      <a:pt x="47" y="1025"/>
                    </a:lnTo>
                    <a:lnTo>
                      <a:pt x="48" y="1016"/>
                    </a:lnTo>
                    <a:lnTo>
                      <a:pt x="53" y="1008"/>
                    </a:lnTo>
                    <a:lnTo>
                      <a:pt x="56" y="1003"/>
                    </a:lnTo>
                    <a:lnTo>
                      <a:pt x="56" y="995"/>
                    </a:lnTo>
                    <a:lnTo>
                      <a:pt x="56" y="993"/>
                    </a:lnTo>
                    <a:lnTo>
                      <a:pt x="58" y="986"/>
                    </a:lnTo>
                    <a:lnTo>
                      <a:pt x="61" y="988"/>
                    </a:lnTo>
                    <a:lnTo>
                      <a:pt x="64" y="990"/>
                    </a:lnTo>
                    <a:lnTo>
                      <a:pt x="64" y="991"/>
                    </a:lnTo>
                    <a:lnTo>
                      <a:pt x="62" y="999"/>
                    </a:lnTo>
                    <a:lnTo>
                      <a:pt x="70" y="1006"/>
                    </a:lnTo>
                    <a:lnTo>
                      <a:pt x="77" y="1016"/>
                    </a:lnTo>
                    <a:lnTo>
                      <a:pt x="74" y="1024"/>
                    </a:lnTo>
                    <a:lnTo>
                      <a:pt x="78" y="1033"/>
                    </a:lnTo>
                    <a:lnTo>
                      <a:pt x="79" y="1036"/>
                    </a:lnTo>
                    <a:lnTo>
                      <a:pt x="81" y="1040"/>
                    </a:lnTo>
                    <a:lnTo>
                      <a:pt x="85" y="1042"/>
                    </a:lnTo>
                    <a:lnTo>
                      <a:pt x="83" y="1037"/>
                    </a:lnTo>
                    <a:lnTo>
                      <a:pt x="83" y="1033"/>
                    </a:lnTo>
                    <a:lnTo>
                      <a:pt x="78" y="1027"/>
                    </a:lnTo>
                    <a:lnTo>
                      <a:pt x="79" y="1025"/>
                    </a:lnTo>
                    <a:lnTo>
                      <a:pt x="82" y="1023"/>
                    </a:lnTo>
                    <a:lnTo>
                      <a:pt x="87" y="1024"/>
                    </a:lnTo>
                    <a:lnTo>
                      <a:pt x="87" y="1033"/>
                    </a:lnTo>
                    <a:lnTo>
                      <a:pt x="92" y="1029"/>
                    </a:lnTo>
                    <a:lnTo>
                      <a:pt x="96" y="1039"/>
                    </a:lnTo>
                    <a:lnTo>
                      <a:pt x="102" y="1040"/>
                    </a:lnTo>
                    <a:lnTo>
                      <a:pt x="102" y="1037"/>
                    </a:lnTo>
                    <a:lnTo>
                      <a:pt x="102" y="1035"/>
                    </a:lnTo>
                    <a:lnTo>
                      <a:pt x="95" y="1027"/>
                    </a:lnTo>
                    <a:lnTo>
                      <a:pt x="98" y="1024"/>
                    </a:lnTo>
                    <a:lnTo>
                      <a:pt x="108" y="1023"/>
                    </a:lnTo>
                    <a:lnTo>
                      <a:pt x="111" y="1022"/>
                    </a:lnTo>
                    <a:lnTo>
                      <a:pt x="111" y="1019"/>
                    </a:lnTo>
                    <a:lnTo>
                      <a:pt x="108" y="1019"/>
                    </a:lnTo>
                    <a:lnTo>
                      <a:pt x="96" y="1020"/>
                    </a:lnTo>
                    <a:lnTo>
                      <a:pt x="95" y="1018"/>
                    </a:lnTo>
                    <a:lnTo>
                      <a:pt x="94" y="1015"/>
                    </a:lnTo>
                    <a:lnTo>
                      <a:pt x="92" y="1015"/>
                    </a:lnTo>
                    <a:lnTo>
                      <a:pt x="91" y="1012"/>
                    </a:lnTo>
                    <a:lnTo>
                      <a:pt x="89" y="1008"/>
                    </a:lnTo>
                    <a:lnTo>
                      <a:pt x="94" y="1007"/>
                    </a:lnTo>
                    <a:lnTo>
                      <a:pt x="96" y="1003"/>
                    </a:lnTo>
                    <a:lnTo>
                      <a:pt x="96" y="1002"/>
                    </a:lnTo>
                    <a:lnTo>
                      <a:pt x="94" y="1001"/>
                    </a:lnTo>
                    <a:lnTo>
                      <a:pt x="90" y="999"/>
                    </a:lnTo>
                    <a:lnTo>
                      <a:pt x="90" y="997"/>
                    </a:lnTo>
                    <a:lnTo>
                      <a:pt x="90" y="988"/>
                    </a:lnTo>
                    <a:lnTo>
                      <a:pt x="87" y="995"/>
                    </a:lnTo>
                    <a:lnTo>
                      <a:pt x="87" y="998"/>
                    </a:lnTo>
                    <a:lnTo>
                      <a:pt x="87" y="1005"/>
                    </a:lnTo>
                    <a:lnTo>
                      <a:pt x="83" y="1006"/>
                    </a:lnTo>
                    <a:lnTo>
                      <a:pt x="81" y="1006"/>
                    </a:lnTo>
                    <a:lnTo>
                      <a:pt x="78" y="1005"/>
                    </a:lnTo>
                    <a:lnTo>
                      <a:pt x="78" y="1003"/>
                    </a:lnTo>
                    <a:lnTo>
                      <a:pt x="83" y="998"/>
                    </a:lnTo>
                    <a:lnTo>
                      <a:pt x="79" y="999"/>
                    </a:lnTo>
                    <a:lnTo>
                      <a:pt x="75" y="1001"/>
                    </a:lnTo>
                    <a:lnTo>
                      <a:pt x="72" y="995"/>
                    </a:lnTo>
                    <a:lnTo>
                      <a:pt x="72" y="993"/>
                    </a:lnTo>
                    <a:lnTo>
                      <a:pt x="72" y="990"/>
                    </a:lnTo>
                    <a:lnTo>
                      <a:pt x="72" y="989"/>
                    </a:lnTo>
                    <a:lnTo>
                      <a:pt x="70" y="986"/>
                    </a:lnTo>
                    <a:lnTo>
                      <a:pt x="68" y="981"/>
                    </a:lnTo>
                    <a:lnTo>
                      <a:pt x="69" y="973"/>
                    </a:lnTo>
                    <a:lnTo>
                      <a:pt x="74" y="963"/>
                    </a:lnTo>
                    <a:lnTo>
                      <a:pt x="79" y="955"/>
                    </a:lnTo>
                    <a:lnTo>
                      <a:pt x="81" y="953"/>
                    </a:lnTo>
                    <a:lnTo>
                      <a:pt x="86" y="950"/>
                    </a:lnTo>
                    <a:lnTo>
                      <a:pt x="94" y="959"/>
                    </a:lnTo>
                    <a:lnTo>
                      <a:pt x="94" y="960"/>
                    </a:lnTo>
                    <a:lnTo>
                      <a:pt x="95" y="964"/>
                    </a:lnTo>
                    <a:lnTo>
                      <a:pt x="96" y="969"/>
                    </a:lnTo>
                    <a:lnTo>
                      <a:pt x="98" y="970"/>
                    </a:lnTo>
                    <a:lnTo>
                      <a:pt x="99" y="973"/>
                    </a:lnTo>
                    <a:lnTo>
                      <a:pt x="106" y="974"/>
                    </a:lnTo>
                    <a:lnTo>
                      <a:pt x="107" y="976"/>
                    </a:lnTo>
                    <a:lnTo>
                      <a:pt x="111" y="985"/>
                    </a:lnTo>
                    <a:lnTo>
                      <a:pt x="119" y="984"/>
                    </a:lnTo>
                    <a:lnTo>
                      <a:pt x="113" y="978"/>
                    </a:lnTo>
                    <a:lnTo>
                      <a:pt x="115" y="973"/>
                    </a:lnTo>
                    <a:lnTo>
                      <a:pt x="108" y="970"/>
                    </a:lnTo>
                    <a:lnTo>
                      <a:pt x="106" y="969"/>
                    </a:lnTo>
                    <a:lnTo>
                      <a:pt x="102" y="968"/>
                    </a:lnTo>
                    <a:lnTo>
                      <a:pt x="103" y="967"/>
                    </a:lnTo>
                    <a:lnTo>
                      <a:pt x="103" y="960"/>
                    </a:lnTo>
                    <a:lnTo>
                      <a:pt x="103" y="959"/>
                    </a:lnTo>
                    <a:lnTo>
                      <a:pt x="98" y="952"/>
                    </a:lnTo>
                    <a:lnTo>
                      <a:pt x="90" y="943"/>
                    </a:lnTo>
                    <a:lnTo>
                      <a:pt x="95" y="936"/>
                    </a:lnTo>
                    <a:lnTo>
                      <a:pt x="98" y="934"/>
                    </a:lnTo>
                    <a:lnTo>
                      <a:pt x="100" y="929"/>
                    </a:lnTo>
                    <a:lnTo>
                      <a:pt x="106" y="936"/>
                    </a:lnTo>
                    <a:lnTo>
                      <a:pt x="107" y="938"/>
                    </a:lnTo>
                    <a:lnTo>
                      <a:pt x="109" y="939"/>
                    </a:lnTo>
                    <a:lnTo>
                      <a:pt x="108" y="936"/>
                    </a:lnTo>
                    <a:lnTo>
                      <a:pt x="107" y="933"/>
                    </a:lnTo>
                    <a:lnTo>
                      <a:pt x="108" y="925"/>
                    </a:lnTo>
                    <a:lnTo>
                      <a:pt x="107" y="919"/>
                    </a:lnTo>
                    <a:lnTo>
                      <a:pt x="103" y="923"/>
                    </a:lnTo>
                    <a:lnTo>
                      <a:pt x="100" y="923"/>
                    </a:lnTo>
                    <a:lnTo>
                      <a:pt x="98" y="923"/>
                    </a:lnTo>
                    <a:lnTo>
                      <a:pt x="100" y="917"/>
                    </a:lnTo>
                    <a:lnTo>
                      <a:pt x="103" y="909"/>
                    </a:lnTo>
                    <a:lnTo>
                      <a:pt x="106" y="902"/>
                    </a:lnTo>
                    <a:lnTo>
                      <a:pt x="106" y="900"/>
                    </a:lnTo>
                    <a:lnTo>
                      <a:pt x="112" y="895"/>
                    </a:lnTo>
                    <a:lnTo>
                      <a:pt x="113" y="893"/>
                    </a:lnTo>
                    <a:lnTo>
                      <a:pt x="119" y="888"/>
                    </a:lnTo>
                    <a:lnTo>
                      <a:pt x="121" y="887"/>
                    </a:lnTo>
                    <a:lnTo>
                      <a:pt x="127" y="891"/>
                    </a:lnTo>
                    <a:lnTo>
                      <a:pt x="134" y="898"/>
                    </a:lnTo>
                    <a:lnTo>
                      <a:pt x="144" y="902"/>
                    </a:lnTo>
                    <a:lnTo>
                      <a:pt x="145" y="902"/>
                    </a:lnTo>
                    <a:lnTo>
                      <a:pt x="150" y="908"/>
                    </a:lnTo>
                    <a:lnTo>
                      <a:pt x="153" y="912"/>
                    </a:lnTo>
                    <a:lnTo>
                      <a:pt x="155" y="917"/>
                    </a:lnTo>
                    <a:lnTo>
                      <a:pt x="159" y="926"/>
                    </a:lnTo>
                    <a:lnTo>
                      <a:pt x="161" y="916"/>
                    </a:lnTo>
                    <a:lnTo>
                      <a:pt x="159" y="905"/>
                    </a:lnTo>
                    <a:lnTo>
                      <a:pt x="155" y="897"/>
                    </a:lnTo>
                    <a:lnTo>
                      <a:pt x="153" y="895"/>
                    </a:lnTo>
                    <a:lnTo>
                      <a:pt x="144" y="893"/>
                    </a:lnTo>
                    <a:lnTo>
                      <a:pt x="142" y="891"/>
                    </a:lnTo>
                    <a:lnTo>
                      <a:pt x="136" y="887"/>
                    </a:lnTo>
                    <a:lnTo>
                      <a:pt x="133" y="885"/>
                    </a:lnTo>
                    <a:lnTo>
                      <a:pt x="132" y="884"/>
                    </a:lnTo>
                    <a:lnTo>
                      <a:pt x="137" y="879"/>
                    </a:lnTo>
                    <a:lnTo>
                      <a:pt x="137" y="875"/>
                    </a:lnTo>
                    <a:lnTo>
                      <a:pt x="138" y="870"/>
                    </a:lnTo>
                    <a:lnTo>
                      <a:pt x="137" y="866"/>
                    </a:lnTo>
                    <a:lnTo>
                      <a:pt x="146" y="861"/>
                    </a:lnTo>
                    <a:lnTo>
                      <a:pt x="142" y="859"/>
                    </a:lnTo>
                    <a:lnTo>
                      <a:pt x="133" y="863"/>
                    </a:lnTo>
                    <a:lnTo>
                      <a:pt x="124" y="867"/>
                    </a:lnTo>
                    <a:lnTo>
                      <a:pt x="119" y="867"/>
                    </a:lnTo>
                    <a:lnTo>
                      <a:pt x="112" y="867"/>
                    </a:lnTo>
                    <a:lnTo>
                      <a:pt x="111" y="866"/>
                    </a:lnTo>
                    <a:lnTo>
                      <a:pt x="106" y="867"/>
                    </a:lnTo>
                    <a:lnTo>
                      <a:pt x="109" y="858"/>
                    </a:lnTo>
                    <a:lnTo>
                      <a:pt x="119" y="849"/>
                    </a:lnTo>
                    <a:lnTo>
                      <a:pt x="121" y="847"/>
                    </a:lnTo>
                    <a:lnTo>
                      <a:pt x="137" y="840"/>
                    </a:lnTo>
                    <a:lnTo>
                      <a:pt x="140" y="840"/>
                    </a:lnTo>
                    <a:lnTo>
                      <a:pt x="150" y="837"/>
                    </a:lnTo>
                    <a:lnTo>
                      <a:pt x="155" y="836"/>
                    </a:lnTo>
                    <a:lnTo>
                      <a:pt x="170" y="828"/>
                    </a:lnTo>
                    <a:lnTo>
                      <a:pt x="180" y="823"/>
                    </a:lnTo>
                    <a:lnTo>
                      <a:pt x="195" y="820"/>
                    </a:lnTo>
                    <a:lnTo>
                      <a:pt x="199" y="820"/>
                    </a:lnTo>
                    <a:lnTo>
                      <a:pt x="202" y="820"/>
                    </a:lnTo>
                    <a:lnTo>
                      <a:pt x="202" y="824"/>
                    </a:lnTo>
                    <a:lnTo>
                      <a:pt x="197" y="826"/>
                    </a:lnTo>
                    <a:lnTo>
                      <a:pt x="196" y="830"/>
                    </a:lnTo>
                    <a:lnTo>
                      <a:pt x="201" y="830"/>
                    </a:lnTo>
                    <a:lnTo>
                      <a:pt x="205" y="829"/>
                    </a:lnTo>
                    <a:lnTo>
                      <a:pt x="204" y="834"/>
                    </a:lnTo>
                    <a:lnTo>
                      <a:pt x="204" y="837"/>
                    </a:lnTo>
                    <a:lnTo>
                      <a:pt x="199" y="845"/>
                    </a:lnTo>
                    <a:lnTo>
                      <a:pt x="200" y="851"/>
                    </a:lnTo>
                    <a:lnTo>
                      <a:pt x="209" y="840"/>
                    </a:lnTo>
                    <a:lnTo>
                      <a:pt x="216" y="838"/>
                    </a:lnTo>
                    <a:lnTo>
                      <a:pt x="218" y="838"/>
                    </a:lnTo>
                    <a:lnTo>
                      <a:pt x="225" y="838"/>
                    </a:lnTo>
                    <a:lnTo>
                      <a:pt x="226" y="840"/>
                    </a:lnTo>
                    <a:lnTo>
                      <a:pt x="227" y="841"/>
                    </a:lnTo>
                    <a:lnTo>
                      <a:pt x="227" y="842"/>
                    </a:lnTo>
                    <a:lnTo>
                      <a:pt x="230" y="841"/>
                    </a:lnTo>
                    <a:lnTo>
                      <a:pt x="233" y="838"/>
                    </a:lnTo>
                    <a:lnTo>
                      <a:pt x="229" y="832"/>
                    </a:lnTo>
                    <a:lnTo>
                      <a:pt x="221" y="830"/>
                    </a:lnTo>
                    <a:lnTo>
                      <a:pt x="214" y="832"/>
                    </a:lnTo>
                    <a:lnTo>
                      <a:pt x="212" y="825"/>
                    </a:lnTo>
                    <a:lnTo>
                      <a:pt x="209" y="819"/>
                    </a:lnTo>
                    <a:lnTo>
                      <a:pt x="214" y="817"/>
                    </a:lnTo>
                    <a:lnTo>
                      <a:pt x="222" y="816"/>
                    </a:lnTo>
                    <a:lnTo>
                      <a:pt x="227" y="817"/>
                    </a:lnTo>
                    <a:lnTo>
                      <a:pt x="227" y="824"/>
                    </a:lnTo>
                    <a:lnTo>
                      <a:pt x="236" y="823"/>
                    </a:lnTo>
                    <a:lnTo>
                      <a:pt x="238" y="821"/>
                    </a:lnTo>
                    <a:lnTo>
                      <a:pt x="247" y="817"/>
                    </a:lnTo>
                    <a:lnTo>
                      <a:pt x="250" y="809"/>
                    </a:lnTo>
                    <a:lnTo>
                      <a:pt x="264" y="800"/>
                    </a:lnTo>
                    <a:lnTo>
                      <a:pt x="265" y="795"/>
                    </a:lnTo>
                    <a:lnTo>
                      <a:pt x="265" y="794"/>
                    </a:lnTo>
                    <a:lnTo>
                      <a:pt x="264" y="791"/>
                    </a:lnTo>
                    <a:lnTo>
                      <a:pt x="256" y="796"/>
                    </a:lnTo>
                    <a:lnTo>
                      <a:pt x="244" y="800"/>
                    </a:lnTo>
                    <a:lnTo>
                      <a:pt x="239" y="807"/>
                    </a:lnTo>
                    <a:lnTo>
                      <a:pt x="230" y="811"/>
                    </a:lnTo>
                    <a:lnTo>
                      <a:pt x="223" y="807"/>
                    </a:lnTo>
                    <a:lnTo>
                      <a:pt x="222" y="808"/>
                    </a:lnTo>
                    <a:lnTo>
                      <a:pt x="219" y="809"/>
                    </a:lnTo>
                    <a:lnTo>
                      <a:pt x="210" y="816"/>
                    </a:lnTo>
                    <a:lnTo>
                      <a:pt x="205" y="813"/>
                    </a:lnTo>
                    <a:lnTo>
                      <a:pt x="212" y="803"/>
                    </a:lnTo>
                    <a:lnTo>
                      <a:pt x="204" y="803"/>
                    </a:lnTo>
                    <a:lnTo>
                      <a:pt x="195" y="812"/>
                    </a:lnTo>
                    <a:lnTo>
                      <a:pt x="192" y="813"/>
                    </a:lnTo>
                    <a:lnTo>
                      <a:pt x="184" y="816"/>
                    </a:lnTo>
                    <a:lnTo>
                      <a:pt x="178" y="812"/>
                    </a:lnTo>
                    <a:lnTo>
                      <a:pt x="176" y="813"/>
                    </a:lnTo>
                    <a:lnTo>
                      <a:pt x="170" y="817"/>
                    </a:lnTo>
                    <a:lnTo>
                      <a:pt x="162" y="825"/>
                    </a:lnTo>
                    <a:lnTo>
                      <a:pt x="155" y="828"/>
                    </a:lnTo>
                    <a:lnTo>
                      <a:pt x="150" y="830"/>
                    </a:lnTo>
                    <a:lnTo>
                      <a:pt x="145" y="829"/>
                    </a:lnTo>
                    <a:lnTo>
                      <a:pt x="144" y="826"/>
                    </a:lnTo>
                    <a:lnTo>
                      <a:pt x="144" y="825"/>
                    </a:lnTo>
                    <a:lnTo>
                      <a:pt x="154" y="817"/>
                    </a:lnTo>
                    <a:lnTo>
                      <a:pt x="161" y="812"/>
                    </a:lnTo>
                    <a:lnTo>
                      <a:pt x="167" y="808"/>
                    </a:lnTo>
                    <a:lnTo>
                      <a:pt x="175" y="804"/>
                    </a:lnTo>
                    <a:lnTo>
                      <a:pt x="180" y="802"/>
                    </a:lnTo>
                    <a:lnTo>
                      <a:pt x="195" y="800"/>
                    </a:lnTo>
                    <a:lnTo>
                      <a:pt x="202" y="800"/>
                    </a:lnTo>
                    <a:lnTo>
                      <a:pt x="204" y="798"/>
                    </a:lnTo>
                    <a:lnTo>
                      <a:pt x="195" y="795"/>
                    </a:lnTo>
                    <a:lnTo>
                      <a:pt x="195" y="791"/>
                    </a:lnTo>
                    <a:lnTo>
                      <a:pt x="192" y="787"/>
                    </a:lnTo>
                    <a:lnTo>
                      <a:pt x="185" y="791"/>
                    </a:lnTo>
                    <a:lnTo>
                      <a:pt x="181" y="794"/>
                    </a:lnTo>
                    <a:lnTo>
                      <a:pt x="170" y="796"/>
                    </a:lnTo>
                    <a:lnTo>
                      <a:pt x="164" y="798"/>
                    </a:lnTo>
                    <a:lnTo>
                      <a:pt x="161" y="799"/>
                    </a:lnTo>
                    <a:lnTo>
                      <a:pt x="159" y="792"/>
                    </a:lnTo>
                    <a:lnTo>
                      <a:pt x="153" y="795"/>
                    </a:lnTo>
                    <a:lnTo>
                      <a:pt x="144" y="790"/>
                    </a:lnTo>
                    <a:lnTo>
                      <a:pt x="146" y="783"/>
                    </a:lnTo>
                    <a:lnTo>
                      <a:pt x="161" y="775"/>
                    </a:lnTo>
                    <a:lnTo>
                      <a:pt x="162" y="769"/>
                    </a:lnTo>
                    <a:lnTo>
                      <a:pt x="161" y="764"/>
                    </a:lnTo>
                    <a:lnTo>
                      <a:pt x="154" y="757"/>
                    </a:lnTo>
                    <a:lnTo>
                      <a:pt x="162" y="757"/>
                    </a:lnTo>
                    <a:lnTo>
                      <a:pt x="155" y="749"/>
                    </a:lnTo>
                    <a:lnTo>
                      <a:pt x="149" y="745"/>
                    </a:lnTo>
                    <a:lnTo>
                      <a:pt x="142" y="741"/>
                    </a:lnTo>
                    <a:lnTo>
                      <a:pt x="146" y="739"/>
                    </a:lnTo>
                    <a:lnTo>
                      <a:pt x="147" y="739"/>
                    </a:lnTo>
                    <a:lnTo>
                      <a:pt x="157" y="735"/>
                    </a:lnTo>
                    <a:lnTo>
                      <a:pt x="162" y="740"/>
                    </a:lnTo>
                    <a:lnTo>
                      <a:pt x="164" y="744"/>
                    </a:lnTo>
                    <a:lnTo>
                      <a:pt x="168" y="749"/>
                    </a:lnTo>
                    <a:lnTo>
                      <a:pt x="171" y="753"/>
                    </a:lnTo>
                    <a:lnTo>
                      <a:pt x="167" y="761"/>
                    </a:lnTo>
                    <a:lnTo>
                      <a:pt x="176" y="761"/>
                    </a:lnTo>
                    <a:lnTo>
                      <a:pt x="189" y="757"/>
                    </a:lnTo>
                    <a:lnTo>
                      <a:pt x="187" y="756"/>
                    </a:lnTo>
                    <a:lnTo>
                      <a:pt x="176" y="752"/>
                    </a:lnTo>
                    <a:lnTo>
                      <a:pt x="178" y="745"/>
                    </a:lnTo>
                    <a:lnTo>
                      <a:pt x="174" y="740"/>
                    </a:lnTo>
                    <a:lnTo>
                      <a:pt x="187" y="739"/>
                    </a:lnTo>
                    <a:lnTo>
                      <a:pt x="197" y="736"/>
                    </a:lnTo>
                    <a:lnTo>
                      <a:pt x="214" y="744"/>
                    </a:lnTo>
                    <a:lnTo>
                      <a:pt x="214" y="739"/>
                    </a:lnTo>
                    <a:lnTo>
                      <a:pt x="204" y="732"/>
                    </a:lnTo>
                    <a:lnTo>
                      <a:pt x="199" y="731"/>
                    </a:lnTo>
                    <a:lnTo>
                      <a:pt x="208" y="724"/>
                    </a:lnTo>
                    <a:lnTo>
                      <a:pt x="216" y="722"/>
                    </a:lnTo>
                    <a:lnTo>
                      <a:pt x="225" y="723"/>
                    </a:lnTo>
                    <a:lnTo>
                      <a:pt x="222" y="719"/>
                    </a:lnTo>
                    <a:lnTo>
                      <a:pt x="214" y="717"/>
                    </a:lnTo>
                    <a:lnTo>
                      <a:pt x="208" y="718"/>
                    </a:lnTo>
                    <a:lnTo>
                      <a:pt x="205" y="718"/>
                    </a:lnTo>
                    <a:lnTo>
                      <a:pt x="193" y="731"/>
                    </a:lnTo>
                    <a:lnTo>
                      <a:pt x="178" y="731"/>
                    </a:lnTo>
                    <a:lnTo>
                      <a:pt x="168" y="732"/>
                    </a:lnTo>
                    <a:lnTo>
                      <a:pt x="174" y="720"/>
                    </a:lnTo>
                    <a:lnTo>
                      <a:pt x="174" y="719"/>
                    </a:lnTo>
                    <a:lnTo>
                      <a:pt x="179" y="717"/>
                    </a:lnTo>
                    <a:lnTo>
                      <a:pt x="185" y="714"/>
                    </a:lnTo>
                    <a:lnTo>
                      <a:pt x="181" y="710"/>
                    </a:lnTo>
                    <a:lnTo>
                      <a:pt x="170" y="710"/>
                    </a:lnTo>
                    <a:lnTo>
                      <a:pt x="170" y="709"/>
                    </a:lnTo>
                    <a:lnTo>
                      <a:pt x="164" y="703"/>
                    </a:lnTo>
                    <a:lnTo>
                      <a:pt x="176" y="702"/>
                    </a:lnTo>
                    <a:lnTo>
                      <a:pt x="188" y="703"/>
                    </a:lnTo>
                    <a:lnTo>
                      <a:pt x="193" y="706"/>
                    </a:lnTo>
                    <a:lnTo>
                      <a:pt x="205" y="709"/>
                    </a:lnTo>
                    <a:lnTo>
                      <a:pt x="204" y="705"/>
                    </a:lnTo>
                    <a:lnTo>
                      <a:pt x="200" y="702"/>
                    </a:lnTo>
                    <a:lnTo>
                      <a:pt x="196" y="701"/>
                    </a:lnTo>
                    <a:lnTo>
                      <a:pt x="180" y="696"/>
                    </a:lnTo>
                    <a:lnTo>
                      <a:pt x="178" y="693"/>
                    </a:lnTo>
                    <a:lnTo>
                      <a:pt x="178" y="692"/>
                    </a:lnTo>
                    <a:lnTo>
                      <a:pt x="175" y="689"/>
                    </a:lnTo>
                    <a:lnTo>
                      <a:pt x="172" y="688"/>
                    </a:lnTo>
                    <a:lnTo>
                      <a:pt x="178" y="688"/>
                    </a:lnTo>
                    <a:lnTo>
                      <a:pt x="185" y="688"/>
                    </a:lnTo>
                    <a:lnTo>
                      <a:pt x="187" y="689"/>
                    </a:lnTo>
                    <a:lnTo>
                      <a:pt x="196" y="690"/>
                    </a:lnTo>
                    <a:lnTo>
                      <a:pt x="197" y="692"/>
                    </a:lnTo>
                    <a:lnTo>
                      <a:pt x="199" y="692"/>
                    </a:lnTo>
                    <a:lnTo>
                      <a:pt x="200" y="692"/>
                    </a:lnTo>
                    <a:lnTo>
                      <a:pt x="204" y="694"/>
                    </a:lnTo>
                    <a:lnTo>
                      <a:pt x="216" y="697"/>
                    </a:lnTo>
                    <a:lnTo>
                      <a:pt x="223" y="694"/>
                    </a:lnTo>
                    <a:lnTo>
                      <a:pt x="226" y="693"/>
                    </a:lnTo>
                    <a:lnTo>
                      <a:pt x="227" y="693"/>
                    </a:lnTo>
                    <a:lnTo>
                      <a:pt x="233" y="692"/>
                    </a:lnTo>
                    <a:lnTo>
                      <a:pt x="234" y="692"/>
                    </a:lnTo>
                    <a:lnTo>
                      <a:pt x="239" y="689"/>
                    </a:lnTo>
                    <a:lnTo>
                      <a:pt x="235" y="686"/>
                    </a:lnTo>
                    <a:lnTo>
                      <a:pt x="234" y="686"/>
                    </a:lnTo>
                    <a:lnTo>
                      <a:pt x="221" y="688"/>
                    </a:lnTo>
                    <a:lnTo>
                      <a:pt x="216" y="692"/>
                    </a:lnTo>
                    <a:lnTo>
                      <a:pt x="212" y="692"/>
                    </a:lnTo>
                    <a:lnTo>
                      <a:pt x="209" y="692"/>
                    </a:lnTo>
                    <a:lnTo>
                      <a:pt x="206" y="688"/>
                    </a:lnTo>
                    <a:lnTo>
                      <a:pt x="206" y="684"/>
                    </a:lnTo>
                    <a:lnTo>
                      <a:pt x="206" y="682"/>
                    </a:lnTo>
                    <a:lnTo>
                      <a:pt x="216" y="681"/>
                    </a:lnTo>
                    <a:lnTo>
                      <a:pt x="223" y="681"/>
                    </a:lnTo>
                    <a:lnTo>
                      <a:pt x="222" y="680"/>
                    </a:lnTo>
                    <a:lnTo>
                      <a:pt x="219" y="677"/>
                    </a:lnTo>
                    <a:lnTo>
                      <a:pt x="210" y="676"/>
                    </a:lnTo>
                    <a:lnTo>
                      <a:pt x="204" y="675"/>
                    </a:lnTo>
                    <a:lnTo>
                      <a:pt x="201" y="669"/>
                    </a:lnTo>
                    <a:lnTo>
                      <a:pt x="213" y="668"/>
                    </a:lnTo>
                    <a:lnTo>
                      <a:pt x="214" y="668"/>
                    </a:lnTo>
                    <a:lnTo>
                      <a:pt x="236" y="672"/>
                    </a:lnTo>
                    <a:lnTo>
                      <a:pt x="246" y="673"/>
                    </a:lnTo>
                    <a:lnTo>
                      <a:pt x="252" y="672"/>
                    </a:lnTo>
                    <a:lnTo>
                      <a:pt x="250" y="667"/>
                    </a:lnTo>
                    <a:lnTo>
                      <a:pt x="238" y="665"/>
                    </a:lnTo>
                    <a:lnTo>
                      <a:pt x="230" y="663"/>
                    </a:lnTo>
                    <a:lnTo>
                      <a:pt x="229" y="663"/>
                    </a:lnTo>
                    <a:lnTo>
                      <a:pt x="226" y="659"/>
                    </a:lnTo>
                    <a:lnTo>
                      <a:pt x="223" y="655"/>
                    </a:lnTo>
                    <a:lnTo>
                      <a:pt x="221" y="647"/>
                    </a:lnTo>
                    <a:lnTo>
                      <a:pt x="219" y="647"/>
                    </a:lnTo>
                    <a:lnTo>
                      <a:pt x="216" y="642"/>
                    </a:lnTo>
                    <a:lnTo>
                      <a:pt x="206" y="641"/>
                    </a:lnTo>
                    <a:lnTo>
                      <a:pt x="200" y="629"/>
                    </a:lnTo>
                    <a:lnTo>
                      <a:pt x="213" y="629"/>
                    </a:lnTo>
                    <a:lnTo>
                      <a:pt x="214" y="629"/>
                    </a:lnTo>
                    <a:lnTo>
                      <a:pt x="216" y="629"/>
                    </a:lnTo>
                    <a:lnTo>
                      <a:pt x="225" y="629"/>
                    </a:lnTo>
                    <a:lnTo>
                      <a:pt x="229" y="629"/>
                    </a:lnTo>
                    <a:lnTo>
                      <a:pt x="233" y="626"/>
                    </a:lnTo>
                    <a:lnTo>
                      <a:pt x="226" y="621"/>
                    </a:lnTo>
                    <a:lnTo>
                      <a:pt x="229" y="621"/>
                    </a:lnTo>
                    <a:lnTo>
                      <a:pt x="238" y="620"/>
                    </a:lnTo>
                    <a:lnTo>
                      <a:pt x="246" y="614"/>
                    </a:lnTo>
                    <a:lnTo>
                      <a:pt x="252" y="616"/>
                    </a:lnTo>
                    <a:lnTo>
                      <a:pt x="246" y="625"/>
                    </a:lnTo>
                    <a:lnTo>
                      <a:pt x="243" y="628"/>
                    </a:lnTo>
                    <a:lnTo>
                      <a:pt x="243" y="630"/>
                    </a:lnTo>
                    <a:lnTo>
                      <a:pt x="248" y="628"/>
                    </a:lnTo>
                    <a:lnTo>
                      <a:pt x="256" y="624"/>
                    </a:lnTo>
                    <a:lnTo>
                      <a:pt x="256" y="622"/>
                    </a:lnTo>
                    <a:lnTo>
                      <a:pt x="257" y="617"/>
                    </a:lnTo>
                    <a:lnTo>
                      <a:pt x="255" y="605"/>
                    </a:lnTo>
                    <a:lnTo>
                      <a:pt x="257" y="597"/>
                    </a:lnTo>
                    <a:lnTo>
                      <a:pt x="264" y="612"/>
                    </a:lnTo>
                    <a:lnTo>
                      <a:pt x="265" y="614"/>
                    </a:lnTo>
                    <a:lnTo>
                      <a:pt x="269" y="621"/>
                    </a:lnTo>
                    <a:lnTo>
                      <a:pt x="272" y="620"/>
                    </a:lnTo>
                    <a:lnTo>
                      <a:pt x="278" y="618"/>
                    </a:lnTo>
                    <a:lnTo>
                      <a:pt x="282" y="609"/>
                    </a:lnTo>
                    <a:lnTo>
                      <a:pt x="282" y="608"/>
                    </a:lnTo>
                    <a:lnTo>
                      <a:pt x="281" y="600"/>
                    </a:lnTo>
                    <a:lnTo>
                      <a:pt x="282" y="600"/>
                    </a:lnTo>
                    <a:lnTo>
                      <a:pt x="288" y="599"/>
                    </a:lnTo>
                    <a:lnTo>
                      <a:pt x="294" y="599"/>
                    </a:lnTo>
                    <a:lnTo>
                      <a:pt x="299" y="599"/>
                    </a:lnTo>
                    <a:lnTo>
                      <a:pt x="305" y="605"/>
                    </a:lnTo>
                    <a:lnTo>
                      <a:pt x="308" y="610"/>
                    </a:lnTo>
                    <a:lnTo>
                      <a:pt x="315" y="610"/>
                    </a:lnTo>
                    <a:lnTo>
                      <a:pt x="318" y="609"/>
                    </a:lnTo>
                    <a:lnTo>
                      <a:pt x="319" y="608"/>
                    </a:lnTo>
                    <a:lnTo>
                      <a:pt x="316" y="600"/>
                    </a:lnTo>
                    <a:lnTo>
                      <a:pt x="315" y="600"/>
                    </a:lnTo>
                    <a:lnTo>
                      <a:pt x="307" y="597"/>
                    </a:lnTo>
                    <a:lnTo>
                      <a:pt x="302" y="595"/>
                    </a:lnTo>
                    <a:lnTo>
                      <a:pt x="299" y="591"/>
                    </a:lnTo>
                    <a:lnTo>
                      <a:pt x="290" y="591"/>
                    </a:lnTo>
                    <a:lnTo>
                      <a:pt x="289" y="591"/>
                    </a:lnTo>
                    <a:lnTo>
                      <a:pt x="286" y="591"/>
                    </a:lnTo>
                    <a:lnTo>
                      <a:pt x="282" y="592"/>
                    </a:lnTo>
                    <a:lnTo>
                      <a:pt x="286" y="584"/>
                    </a:lnTo>
                    <a:lnTo>
                      <a:pt x="291" y="576"/>
                    </a:lnTo>
                    <a:lnTo>
                      <a:pt x="293" y="575"/>
                    </a:lnTo>
                    <a:lnTo>
                      <a:pt x="298" y="570"/>
                    </a:lnTo>
                    <a:lnTo>
                      <a:pt x="301" y="566"/>
                    </a:lnTo>
                    <a:lnTo>
                      <a:pt x="306" y="569"/>
                    </a:lnTo>
                    <a:lnTo>
                      <a:pt x="311" y="570"/>
                    </a:lnTo>
                    <a:lnTo>
                      <a:pt x="312" y="570"/>
                    </a:lnTo>
                    <a:lnTo>
                      <a:pt x="318" y="566"/>
                    </a:lnTo>
                    <a:lnTo>
                      <a:pt x="318" y="567"/>
                    </a:lnTo>
                    <a:lnTo>
                      <a:pt x="324" y="570"/>
                    </a:lnTo>
                    <a:lnTo>
                      <a:pt x="327" y="570"/>
                    </a:lnTo>
                    <a:lnTo>
                      <a:pt x="331" y="569"/>
                    </a:lnTo>
                    <a:lnTo>
                      <a:pt x="318" y="565"/>
                    </a:lnTo>
                    <a:lnTo>
                      <a:pt x="314" y="563"/>
                    </a:lnTo>
                    <a:lnTo>
                      <a:pt x="308" y="562"/>
                    </a:lnTo>
                    <a:lnTo>
                      <a:pt x="291" y="566"/>
                    </a:lnTo>
                    <a:lnTo>
                      <a:pt x="294" y="558"/>
                    </a:lnTo>
                    <a:lnTo>
                      <a:pt x="310" y="553"/>
                    </a:lnTo>
                    <a:lnTo>
                      <a:pt x="316" y="559"/>
                    </a:lnTo>
                    <a:lnTo>
                      <a:pt x="316" y="561"/>
                    </a:lnTo>
                    <a:lnTo>
                      <a:pt x="319" y="561"/>
                    </a:lnTo>
                    <a:lnTo>
                      <a:pt x="324" y="561"/>
                    </a:lnTo>
                    <a:lnTo>
                      <a:pt x="336" y="557"/>
                    </a:lnTo>
                    <a:lnTo>
                      <a:pt x="348" y="556"/>
                    </a:lnTo>
                    <a:lnTo>
                      <a:pt x="354" y="554"/>
                    </a:lnTo>
                    <a:lnTo>
                      <a:pt x="349" y="561"/>
                    </a:lnTo>
                    <a:lnTo>
                      <a:pt x="344" y="570"/>
                    </a:lnTo>
                    <a:lnTo>
                      <a:pt x="344" y="573"/>
                    </a:lnTo>
                    <a:lnTo>
                      <a:pt x="344" y="576"/>
                    </a:lnTo>
                    <a:lnTo>
                      <a:pt x="348" y="579"/>
                    </a:lnTo>
                    <a:lnTo>
                      <a:pt x="354" y="587"/>
                    </a:lnTo>
                    <a:lnTo>
                      <a:pt x="357" y="582"/>
                    </a:lnTo>
                    <a:lnTo>
                      <a:pt x="353" y="576"/>
                    </a:lnTo>
                    <a:lnTo>
                      <a:pt x="349" y="573"/>
                    </a:lnTo>
                    <a:lnTo>
                      <a:pt x="350" y="570"/>
                    </a:lnTo>
                    <a:lnTo>
                      <a:pt x="354" y="565"/>
                    </a:lnTo>
                    <a:lnTo>
                      <a:pt x="358" y="558"/>
                    </a:lnTo>
                    <a:lnTo>
                      <a:pt x="362" y="556"/>
                    </a:lnTo>
                    <a:lnTo>
                      <a:pt x="363" y="557"/>
                    </a:lnTo>
                    <a:lnTo>
                      <a:pt x="367" y="558"/>
                    </a:lnTo>
                    <a:lnTo>
                      <a:pt x="369" y="558"/>
                    </a:lnTo>
                    <a:lnTo>
                      <a:pt x="370" y="562"/>
                    </a:lnTo>
                    <a:lnTo>
                      <a:pt x="375" y="561"/>
                    </a:lnTo>
                    <a:lnTo>
                      <a:pt x="377" y="559"/>
                    </a:lnTo>
                    <a:lnTo>
                      <a:pt x="379" y="561"/>
                    </a:lnTo>
                    <a:lnTo>
                      <a:pt x="386" y="565"/>
                    </a:lnTo>
                    <a:lnTo>
                      <a:pt x="394" y="567"/>
                    </a:lnTo>
                    <a:lnTo>
                      <a:pt x="396" y="569"/>
                    </a:lnTo>
                    <a:lnTo>
                      <a:pt x="396" y="582"/>
                    </a:lnTo>
                    <a:lnTo>
                      <a:pt x="396" y="583"/>
                    </a:lnTo>
                    <a:lnTo>
                      <a:pt x="397" y="588"/>
                    </a:lnTo>
                    <a:lnTo>
                      <a:pt x="400" y="590"/>
                    </a:lnTo>
                    <a:lnTo>
                      <a:pt x="404" y="592"/>
                    </a:lnTo>
                    <a:lnTo>
                      <a:pt x="404" y="582"/>
                    </a:lnTo>
                    <a:lnTo>
                      <a:pt x="405" y="569"/>
                    </a:lnTo>
                    <a:lnTo>
                      <a:pt x="404" y="566"/>
                    </a:lnTo>
                    <a:lnTo>
                      <a:pt x="400" y="561"/>
                    </a:lnTo>
                    <a:lnTo>
                      <a:pt x="396" y="558"/>
                    </a:lnTo>
                    <a:lnTo>
                      <a:pt x="397" y="554"/>
                    </a:lnTo>
                    <a:lnTo>
                      <a:pt x="399" y="552"/>
                    </a:lnTo>
                    <a:lnTo>
                      <a:pt x="400" y="549"/>
                    </a:lnTo>
                    <a:lnTo>
                      <a:pt x="397" y="550"/>
                    </a:lnTo>
                    <a:lnTo>
                      <a:pt x="387" y="554"/>
                    </a:lnTo>
                    <a:lnTo>
                      <a:pt x="390" y="548"/>
                    </a:lnTo>
                    <a:lnTo>
                      <a:pt x="378" y="548"/>
                    </a:lnTo>
                    <a:lnTo>
                      <a:pt x="375" y="548"/>
                    </a:lnTo>
                    <a:lnTo>
                      <a:pt x="363" y="545"/>
                    </a:lnTo>
                    <a:lnTo>
                      <a:pt x="374" y="541"/>
                    </a:lnTo>
                    <a:lnTo>
                      <a:pt x="375" y="541"/>
                    </a:lnTo>
                    <a:lnTo>
                      <a:pt x="375" y="540"/>
                    </a:lnTo>
                    <a:lnTo>
                      <a:pt x="373" y="532"/>
                    </a:lnTo>
                    <a:lnTo>
                      <a:pt x="363" y="535"/>
                    </a:lnTo>
                    <a:lnTo>
                      <a:pt x="356" y="536"/>
                    </a:lnTo>
                    <a:lnTo>
                      <a:pt x="348" y="538"/>
                    </a:lnTo>
                    <a:lnTo>
                      <a:pt x="337" y="540"/>
                    </a:lnTo>
                    <a:lnTo>
                      <a:pt x="344" y="542"/>
                    </a:lnTo>
                    <a:lnTo>
                      <a:pt x="332" y="550"/>
                    </a:lnTo>
                    <a:lnTo>
                      <a:pt x="328" y="552"/>
                    </a:lnTo>
                    <a:lnTo>
                      <a:pt x="327" y="553"/>
                    </a:lnTo>
                    <a:lnTo>
                      <a:pt x="329" y="542"/>
                    </a:lnTo>
                    <a:lnTo>
                      <a:pt x="331" y="535"/>
                    </a:lnTo>
                    <a:lnTo>
                      <a:pt x="314" y="544"/>
                    </a:lnTo>
                    <a:lnTo>
                      <a:pt x="299" y="546"/>
                    </a:lnTo>
                    <a:lnTo>
                      <a:pt x="297" y="548"/>
                    </a:lnTo>
                    <a:lnTo>
                      <a:pt x="293" y="544"/>
                    </a:lnTo>
                    <a:lnTo>
                      <a:pt x="294" y="542"/>
                    </a:lnTo>
                    <a:lnTo>
                      <a:pt x="295" y="541"/>
                    </a:lnTo>
                    <a:lnTo>
                      <a:pt x="303" y="533"/>
                    </a:lnTo>
                    <a:lnTo>
                      <a:pt x="312" y="523"/>
                    </a:lnTo>
                    <a:lnTo>
                      <a:pt x="320" y="514"/>
                    </a:lnTo>
                    <a:lnTo>
                      <a:pt x="319" y="512"/>
                    </a:lnTo>
                    <a:lnTo>
                      <a:pt x="315" y="508"/>
                    </a:lnTo>
                    <a:lnTo>
                      <a:pt x="322" y="502"/>
                    </a:lnTo>
                    <a:lnTo>
                      <a:pt x="327" y="502"/>
                    </a:lnTo>
                    <a:lnTo>
                      <a:pt x="337" y="501"/>
                    </a:lnTo>
                    <a:lnTo>
                      <a:pt x="340" y="507"/>
                    </a:lnTo>
                    <a:lnTo>
                      <a:pt x="339" y="510"/>
                    </a:lnTo>
                    <a:lnTo>
                      <a:pt x="337" y="514"/>
                    </a:lnTo>
                    <a:lnTo>
                      <a:pt x="343" y="515"/>
                    </a:lnTo>
                    <a:lnTo>
                      <a:pt x="349" y="504"/>
                    </a:lnTo>
                    <a:lnTo>
                      <a:pt x="360" y="501"/>
                    </a:lnTo>
                    <a:lnTo>
                      <a:pt x="365" y="497"/>
                    </a:lnTo>
                    <a:lnTo>
                      <a:pt x="360" y="497"/>
                    </a:lnTo>
                    <a:lnTo>
                      <a:pt x="353" y="497"/>
                    </a:lnTo>
                    <a:lnTo>
                      <a:pt x="344" y="495"/>
                    </a:lnTo>
                    <a:lnTo>
                      <a:pt x="336" y="494"/>
                    </a:lnTo>
                    <a:lnTo>
                      <a:pt x="323" y="491"/>
                    </a:lnTo>
                    <a:lnTo>
                      <a:pt x="329" y="485"/>
                    </a:lnTo>
                    <a:lnTo>
                      <a:pt x="333" y="480"/>
                    </a:lnTo>
                    <a:lnTo>
                      <a:pt x="339" y="474"/>
                    </a:lnTo>
                    <a:lnTo>
                      <a:pt x="340" y="473"/>
                    </a:lnTo>
                    <a:lnTo>
                      <a:pt x="345" y="469"/>
                    </a:lnTo>
                    <a:lnTo>
                      <a:pt x="352" y="464"/>
                    </a:lnTo>
                    <a:lnTo>
                      <a:pt x="354" y="461"/>
                    </a:lnTo>
                    <a:lnTo>
                      <a:pt x="363" y="460"/>
                    </a:lnTo>
                    <a:lnTo>
                      <a:pt x="365" y="460"/>
                    </a:lnTo>
                    <a:lnTo>
                      <a:pt x="373" y="469"/>
                    </a:lnTo>
                    <a:lnTo>
                      <a:pt x="370" y="472"/>
                    </a:lnTo>
                    <a:lnTo>
                      <a:pt x="367" y="473"/>
                    </a:lnTo>
                    <a:lnTo>
                      <a:pt x="363" y="470"/>
                    </a:lnTo>
                    <a:lnTo>
                      <a:pt x="361" y="468"/>
                    </a:lnTo>
                    <a:lnTo>
                      <a:pt x="358" y="470"/>
                    </a:lnTo>
                    <a:lnTo>
                      <a:pt x="357" y="472"/>
                    </a:lnTo>
                    <a:lnTo>
                      <a:pt x="363" y="477"/>
                    </a:lnTo>
                    <a:lnTo>
                      <a:pt x="356" y="485"/>
                    </a:lnTo>
                    <a:lnTo>
                      <a:pt x="358" y="485"/>
                    </a:lnTo>
                    <a:lnTo>
                      <a:pt x="361" y="486"/>
                    </a:lnTo>
                    <a:lnTo>
                      <a:pt x="370" y="480"/>
                    </a:lnTo>
                    <a:lnTo>
                      <a:pt x="373" y="481"/>
                    </a:lnTo>
                    <a:lnTo>
                      <a:pt x="380" y="484"/>
                    </a:lnTo>
                    <a:lnTo>
                      <a:pt x="373" y="487"/>
                    </a:lnTo>
                    <a:lnTo>
                      <a:pt x="373" y="489"/>
                    </a:lnTo>
                    <a:lnTo>
                      <a:pt x="373" y="495"/>
                    </a:lnTo>
                    <a:lnTo>
                      <a:pt x="379" y="491"/>
                    </a:lnTo>
                    <a:lnTo>
                      <a:pt x="388" y="484"/>
                    </a:lnTo>
                    <a:lnTo>
                      <a:pt x="404" y="487"/>
                    </a:lnTo>
                    <a:lnTo>
                      <a:pt x="405" y="497"/>
                    </a:lnTo>
                    <a:lnTo>
                      <a:pt x="407" y="501"/>
                    </a:lnTo>
                    <a:lnTo>
                      <a:pt x="411" y="506"/>
                    </a:lnTo>
                    <a:lnTo>
                      <a:pt x="413" y="518"/>
                    </a:lnTo>
                    <a:lnTo>
                      <a:pt x="420" y="521"/>
                    </a:lnTo>
                    <a:lnTo>
                      <a:pt x="417" y="514"/>
                    </a:lnTo>
                    <a:lnTo>
                      <a:pt x="421" y="512"/>
                    </a:lnTo>
                    <a:lnTo>
                      <a:pt x="424" y="511"/>
                    </a:lnTo>
                    <a:lnTo>
                      <a:pt x="428" y="510"/>
                    </a:lnTo>
                    <a:lnTo>
                      <a:pt x="430" y="502"/>
                    </a:lnTo>
                    <a:lnTo>
                      <a:pt x="429" y="502"/>
                    </a:lnTo>
                    <a:lnTo>
                      <a:pt x="426" y="499"/>
                    </a:lnTo>
                    <a:lnTo>
                      <a:pt x="422" y="503"/>
                    </a:lnTo>
                    <a:lnTo>
                      <a:pt x="421" y="504"/>
                    </a:lnTo>
                    <a:lnTo>
                      <a:pt x="420" y="506"/>
                    </a:lnTo>
                    <a:lnTo>
                      <a:pt x="415" y="502"/>
                    </a:lnTo>
                    <a:lnTo>
                      <a:pt x="412" y="502"/>
                    </a:lnTo>
                    <a:lnTo>
                      <a:pt x="409" y="494"/>
                    </a:lnTo>
                    <a:lnTo>
                      <a:pt x="411" y="493"/>
                    </a:lnTo>
                    <a:lnTo>
                      <a:pt x="415" y="491"/>
                    </a:lnTo>
                    <a:lnTo>
                      <a:pt x="413" y="485"/>
                    </a:lnTo>
                    <a:lnTo>
                      <a:pt x="416" y="480"/>
                    </a:lnTo>
                    <a:lnTo>
                      <a:pt x="425" y="470"/>
                    </a:lnTo>
                    <a:lnTo>
                      <a:pt x="438" y="466"/>
                    </a:lnTo>
                    <a:lnTo>
                      <a:pt x="442" y="465"/>
                    </a:lnTo>
                    <a:lnTo>
                      <a:pt x="446" y="464"/>
                    </a:lnTo>
                    <a:lnTo>
                      <a:pt x="449" y="460"/>
                    </a:lnTo>
                    <a:lnTo>
                      <a:pt x="446" y="460"/>
                    </a:lnTo>
                    <a:lnTo>
                      <a:pt x="442" y="459"/>
                    </a:lnTo>
                    <a:lnTo>
                      <a:pt x="438" y="461"/>
                    </a:lnTo>
                    <a:lnTo>
                      <a:pt x="429" y="465"/>
                    </a:lnTo>
                    <a:lnTo>
                      <a:pt x="425" y="466"/>
                    </a:lnTo>
                    <a:lnTo>
                      <a:pt x="416" y="473"/>
                    </a:lnTo>
                    <a:lnTo>
                      <a:pt x="409" y="480"/>
                    </a:lnTo>
                    <a:lnTo>
                      <a:pt x="401" y="474"/>
                    </a:lnTo>
                    <a:lnTo>
                      <a:pt x="391" y="473"/>
                    </a:lnTo>
                    <a:lnTo>
                      <a:pt x="379" y="470"/>
                    </a:lnTo>
                    <a:lnTo>
                      <a:pt x="380" y="461"/>
                    </a:lnTo>
                    <a:lnTo>
                      <a:pt x="383" y="455"/>
                    </a:lnTo>
                    <a:lnTo>
                      <a:pt x="392" y="456"/>
                    </a:lnTo>
                    <a:lnTo>
                      <a:pt x="399" y="461"/>
                    </a:lnTo>
                    <a:lnTo>
                      <a:pt x="404" y="457"/>
                    </a:lnTo>
                    <a:lnTo>
                      <a:pt x="399" y="455"/>
                    </a:lnTo>
                    <a:lnTo>
                      <a:pt x="391" y="451"/>
                    </a:lnTo>
                    <a:lnTo>
                      <a:pt x="386" y="447"/>
                    </a:lnTo>
                    <a:lnTo>
                      <a:pt x="379" y="449"/>
                    </a:lnTo>
                    <a:lnTo>
                      <a:pt x="375" y="449"/>
                    </a:lnTo>
                    <a:lnTo>
                      <a:pt x="378" y="439"/>
                    </a:lnTo>
                    <a:lnTo>
                      <a:pt x="382" y="439"/>
                    </a:lnTo>
                    <a:lnTo>
                      <a:pt x="390" y="436"/>
                    </a:lnTo>
                    <a:lnTo>
                      <a:pt x="388" y="434"/>
                    </a:lnTo>
                    <a:lnTo>
                      <a:pt x="386" y="434"/>
                    </a:lnTo>
                    <a:lnTo>
                      <a:pt x="383" y="434"/>
                    </a:lnTo>
                    <a:lnTo>
                      <a:pt x="384" y="432"/>
                    </a:lnTo>
                    <a:lnTo>
                      <a:pt x="386" y="426"/>
                    </a:lnTo>
                    <a:lnTo>
                      <a:pt x="394" y="427"/>
                    </a:lnTo>
                    <a:lnTo>
                      <a:pt x="404" y="434"/>
                    </a:lnTo>
                    <a:lnTo>
                      <a:pt x="409" y="432"/>
                    </a:lnTo>
                    <a:lnTo>
                      <a:pt x="412" y="431"/>
                    </a:lnTo>
                    <a:lnTo>
                      <a:pt x="420" y="436"/>
                    </a:lnTo>
                    <a:lnTo>
                      <a:pt x="424" y="434"/>
                    </a:lnTo>
                    <a:lnTo>
                      <a:pt x="415" y="429"/>
                    </a:lnTo>
                    <a:lnTo>
                      <a:pt x="407" y="425"/>
                    </a:lnTo>
                    <a:lnTo>
                      <a:pt x="403" y="422"/>
                    </a:lnTo>
                    <a:lnTo>
                      <a:pt x="397" y="417"/>
                    </a:lnTo>
                    <a:lnTo>
                      <a:pt x="405" y="415"/>
                    </a:lnTo>
                    <a:lnTo>
                      <a:pt x="417" y="417"/>
                    </a:lnTo>
                    <a:lnTo>
                      <a:pt x="418" y="418"/>
                    </a:lnTo>
                    <a:lnTo>
                      <a:pt x="420" y="418"/>
                    </a:lnTo>
                    <a:lnTo>
                      <a:pt x="425" y="423"/>
                    </a:lnTo>
                    <a:lnTo>
                      <a:pt x="433" y="425"/>
                    </a:lnTo>
                    <a:lnTo>
                      <a:pt x="437" y="434"/>
                    </a:lnTo>
                    <a:lnTo>
                      <a:pt x="443" y="435"/>
                    </a:lnTo>
                    <a:lnTo>
                      <a:pt x="442" y="430"/>
                    </a:lnTo>
                    <a:lnTo>
                      <a:pt x="442" y="429"/>
                    </a:lnTo>
                    <a:lnTo>
                      <a:pt x="435" y="422"/>
                    </a:lnTo>
                    <a:lnTo>
                      <a:pt x="428" y="417"/>
                    </a:lnTo>
                    <a:lnTo>
                      <a:pt x="428" y="415"/>
                    </a:lnTo>
                    <a:lnTo>
                      <a:pt x="418" y="413"/>
                    </a:lnTo>
                    <a:lnTo>
                      <a:pt x="405" y="405"/>
                    </a:lnTo>
                    <a:lnTo>
                      <a:pt x="401" y="402"/>
                    </a:lnTo>
                    <a:lnTo>
                      <a:pt x="401" y="398"/>
                    </a:lnTo>
                    <a:lnTo>
                      <a:pt x="401" y="392"/>
                    </a:lnTo>
                    <a:lnTo>
                      <a:pt x="401" y="391"/>
                    </a:lnTo>
                    <a:lnTo>
                      <a:pt x="399" y="387"/>
                    </a:lnTo>
                    <a:lnTo>
                      <a:pt x="399" y="388"/>
                    </a:lnTo>
                    <a:lnTo>
                      <a:pt x="395" y="388"/>
                    </a:lnTo>
                    <a:lnTo>
                      <a:pt x="394" y="391"/>
                    </a:lnTo>
                    <a:lnTo>
                      <a:pt x="394" y="394"/>
                    </a:lnTo>
                    <a:lnTo>
                      <a:pt x="394" y="400"/>
                    </a:lnTo>
                    <a:lnTo>
                      <a:pt x="394" y="402"/>
                    </a:lnTo>
                    <a:lnTo>
                      <a:pt x="392" y="405"/>
                    </a:lnTo>
                    <a:lnTo>
                      <a:pt x="390" y="409"/>
                    </a:lnTo>
                    <a:lnTo>
                      <a:pt x="380" y="417"/>
                    </a:lnTo>
                    <a:lnTo>
                      <a:pt x="375" y="423"/>
                    </a:lnTo>
                    <a:lnTo>
                      <a:pt x="374" y="425"/>
                    </a:lnTo>
                    <a:lnTo>
                      <a:pt x="366" y="430"/>
                    </a:lnTo>
                    <a:lnTo>
                      <a:pt x="362" y="435"/>
                    </a:lnTo>
                    <a:lnTo>
                      <a:pt x="354" y="438"/>
                    </a:lnTo>
                    <a:lnTo>
                      <a:pt x="349" y="440"/>
                    </a:lnTo>
                    <a:lnTo>
                      <a:pt x="339" y="443"/>
                    </a:lnTo>
                    <a:lnTo>
                      <a:pt x="333" y="440"/>
                    </a:lnTo>
                    <a:lnTo>
                      <a:pt x="335" y="435"/>
                    </a:lnTo>
                    <a:lnTo>
                      <a:pt x="340" y="429"/>
                    </a:lnTo>
                    <a:lnTo>
                      <a:pt x="341" y="423"/>
                    </a:lnTo>
                    <a:lnTo>
                      <a:pt x="348" y="421"/>
                    </a:lnTo>
                    <a:lnTo>
                      <a:pt x="357" y="419"/>
                    </a:lnTo>
                    <a:lnTo>
                      <a:pt x="358" y="419"/>
                    </a:lnTo>
                    <a:lnTo>
                      <a:pt x="363" y="419"/>
                    </a:lnTo>
                    <a:lnTo>
                      <a:pt x="367" y="418"/>
                    </a:lnTo>
                    <a:lnTo>
                      <a:pt x="370" y="414"/>
                    </a:lnTo>
                    <a:lnTo>
                      <a:pt x="362" y="413"/>
                    </a:lnTo>
                    <a:lnTo>
                      <a:pt x="362" y="412"/>
                    </a:lnTo>
                    <a:lnTo>
                      <a:pt x="361" y="409"/>
                    </a:lnTo>
                    <a:lnTo>
                      <a:pt x="354" y="410"/>
                    </a:lnTo>
                    <a:lnTo>
                      <a:pt x="352" y="410"/>
                    </a:lnTo>
                    <a:lnTo>
                      <a:pt x="339" y="412"/>
                    </a:lnTo>
                    <a:lnTo>
                      <a:pt x="341" y="408"/>
                    </a:lnTo>
                    <a:lnTo>
                      <a:pt x="333" y="406"/>
                    </a:lnTo>
                    <a:lnTo>
                      <a:pt x="335" y="398"/>
                    </a:lnTo>
                    <a:lnTo>
                      <a:pt x="340" y="393"/>
                    </a:lnTo>
                    <a:lnTo>
                      <a:pt x="345" y="397"/>
                    </a:lnTo>
                    <a:lnTo>
                      <a:pt x="352" y="393"/>
                    </a:lnTo>
                    <a:lnTo>
                      <a:pt x="353" y="392"/>
                    </a:lnTo>
                    <a:lnTo>
                      <a:pt x="361" y="391"/>
                    </a:lnTo>
                    <a:lnTo>
                      <a:pt x="365" y="391"/>
                    </a:lnTo>
                    <a:lnTo>
                      <a:pt x="367" y="391"/>
                    </a:lnTo>
                    <a:lnTo>
                      <a:pt x="370" y="391"/>
                    </a:lnTo>
                    <a:lnTo>
                      <a:pt x="371" y="388"/>
                    </a:lnTo>
                    <a:lnTo>
                      <a:pt x="371" y="385"/>
                    </a:lnTo>
                    <a:lnTo>
                      <a:pt x="354" y="387"/>
                    </a:lnTo>
                    <a:lnTo>
                      <a:pt x="353" y="388"/>
                    </a:lnTo>
                    <a:lnTo>
                      <a:pt x="346" y="389"/>
                    </a:lnTo>
                    <a:lnTo>
                      <a:pt x="343" y="385"/>
                    </a:lnTo>
                    <a:lnTo>
                      <a:pt x="345" y="383"/>
                    </a:lnTo>
                    <a:lnTo>
                      <a:pt x="348" y="380"/>
                    </a:lnTo>
                    <a:lnTo>
                      <a:pt x="356" y="377"/>
                    </a:lnTo>
                    <a:lnTo>
                      <a:pt x="357" y="377"/>
                    </a:lnTo>
                    <a:lnTo>
                      <a:pt x="366" y="376"/>
                    </a:lnTo>
                    <a:lnTo>
                      <a:pt x="373" y="379"/>
                    </a:lnTo>
                    <a:lnTo>
                      <a:pt x="378" y="381"/>
                    </a:lnTo>
                    <a:lnTo>
                      <a:pt x="378" y="384"/>
                    </a:lnTo>
                    <a:lnTo>
                      <a:pt x="384" y="383"/>
                    </a:lnTo>
                    <a:lnTo>
                      <a:pt x="390" y="379"/>
                    </a:lnTo>
                    <a:lnTo>
                      <a:pt x="396" y="372"/>
                    </a:lnTo>
                    <a:lnTo>
                      <a:pt x="408" y="368"/>
                    </a:lnTo>
                    <a:lnTo>
                      <a:pt x="409" y="370"/>
                    </a:lnTo>
                    <a:lnTo>
                      <a:pt x="413" y="371"/>
                    </a:lnTo>
                    <a:lnTo>
                      <a:pt x="415" y="370"/>
                    </a:lnTo>
                    <a:lnTo>
                      <a:pt x="420" y="366"/>
                    </a:lnTo>
                    <a:lnTo>
                      <a:pt x="429" y="363"/>
                    </a:lnTo>
                    <a:lnTo>
                      <a:pt x="432" y="363"/>
                    </a:lnTo>
                    <a:lnTo>
                      <a:pt x="438" y="366"/>
                    </a:lnTo>
                    <a:lnTo>
                      <a:pt x="438" y="367"/>
                    </a:lnTo>
                    <a:lnTo>
                      <a:pt x="442" y="375"/>
                    </a:lnTo>
                    <a:lnTo>
                      <a:pt x="447" y="370"/>
                    </a:lnTo>
                    <a:lnTo>
                      <a:pt x="447" y="363"/>
                    </a:lnTo>
                    <a:lnTo>
                      <a:pt x="451" y="358"/>
                    </a:lnTo>
                    <a:lnTo>
                      <a:pt x="455" y="353"/>
                    </a:lnTo>
                    <a:lnTo>
                      <a:pt x="454" y="347"/>
                    </a:lnTo>
                    <a:lnTo>
                      <a:pt x="447" y="341"/>
                    </a:lnTo>
                    <a:lnTo>
                      <a:pt x="438" y="337"/>
                    </a:lnTo>
                    <a:lnTo>
                      <a:pt x="428" y="336"/>
                    </a:lnTo>
                    <a:lnTo>
                      <a:pt x="425" y="336"/>
                    </a:lnTo>
                    <a:lnTo>
                      <a:pt x="424" y="336"/>
                    </a:lnTo>
                    <a:lnTo>
                      <a:pt x="421" y="336"/>
                    </a:lnTo>
                    <a:lnTo>
                      <a:pt x="418" y="336"/>
                    </a:lnTo>
                    <a:lnTo>
                      <a:pt x="416" y="336"/>
                    </a:lnTo>
                    <a:lnTo>
                      <a:pt x="412" y="328"/>
                    </a:lnTo>
                    <a:lnTo>
                      <a:pt x="407" y="334"/>
                    </a:lnTo>
                    <a:lnTo>
                      <a:pt x="401" y="338"/>
                    </a:lnTo>
                    <a:lnTo>
                      <a:pt x="400" y="338"/>
                    </a:lnTo>
                    <a:lnTo>
                      <a:pt x="397" y="343"/>
                    </a:lnTo>
                    <a:lnTo>
                      <a:pt x="399" y="346"/>
                    </a:lnTo>
                    <a:lnTo>
                      <a:pt x="399" y="347"/>
                    </a:lnTo>
                    <a:lnTo>
                      <a:pt x="399" y="350"/>
                    </a:lnTo>
                    <a:lnTo>
                      <a:pt x="394" y="347"/>
                    </a:lnTo>
                    <a:lnTo>
                      <a:pt x="390" y="347"/>
                    </a:lnTo>
                    <a:lnTo>
                      <a:pt x="388" y="347"/>
                    </a:lnTo>
                    <a:lnTo>
                      <a:pt x="387" y="345"/>
                    </a:lnTo>
                    <a:lnTo>
                      <a:pt x="386" y="341"/>
                    </a:lnTo>
                    <a:lnTo>
                      <a:pt x="384" y="338"/>
                    </a:lnTo>
                    <a:lnTo>
                      <a:pt x="386" y="336"/>
                    </a:lnTo>
                    <a:lnTo>
                      <a:pt x="390" y="332"/>
                    </a:lnTo>
                    <a:lnTo>
                      <a:pt x="392" y="324"/>
                    </a:lnTo>
                    <a:lnTo>
                      <a:pt x="396" y="317"/>
                    </a:lnTo>
                    <a:lnTo>
                      <a:pt x="399" y="312"/>
                    </a:lnTo>
                    <a:lnTo>
                      <a:pt x="403" y="311"/>
                    </a:lnTo>
                    <a:lnTo>
                      <a:pt x="404" y="315"/>
                    </a:lnTo>
                    <a:lnTo>
                      <a:pt x="405" y="319"/>
                    </a:lnTo>
                    <a:lnTo>
                      <a:pt x="407" y="320"/>
                    </a:lnTo>
                    <a:lnTo>
                      <a:pt x="408" y="320"/>
                    </a:lnTo>
                    <a:lnTo>
                      <a:pt x="411" y="320"/>
                    </a:lnTo>
                    <a:lnTo>
                      <a:pt x="415" y="313"/>
                    </a:lnTo>
                    <a:lnTo>
                      <a:pt x="416" y="311"/>
                    </a:lnTo>
                    <a:lnTo>
                      <a:pt x="417" y="308"/>
                    </a:lnTo>
                    <a:lnTo>
                      <a:pt x="416" y="302"/>
                    </a:lnTo>
                    <a:lnTo>
                      <a:pt x="421" y="303"/>
                    </a:lnTo>
                    <a:lnTo>
                      <a:pt x="426" y="307"/>
                    </a:lnTo>
                    <a:lnTo>
                      <a:pt x="426" y="308"/>
                    </a:lnTo>
                    <a:lnTo>
                      <a:pt x="426" y="316"/>
                    </a:lnTo>
                    <a:lnTo>
                      <a:pt x="421" y="321"/>
                    </a:lnTo>
                    <a:lnTo>
                      <a:pt x="420" y="326"/>
                    </a:lnTo>
                    <a:lnTo>
                      <a:pt x="426" y="328"/>
                    </a:lnTo>
                    <a:lnTo>
                      <a:pt x="429" y="326"/>
                    </a:lnTo>
                    <a:lnTo>
                      <a:pt x="430" y="326"/>
                    </a:lnTo>
                    <a:lnTo>
                      <a:pt x="434" y="324"/>
                    </a:lnTo>
                    <a:lnTo>
                      <a:pt x="441" y="320"/>
                    </a:lnTo>
                    <a:lnTo>
                      <a:pt x="443" y="319"/>
                    </a:lnTo>
                    <a:lnTo>
                      <a:pt x="445" y="316"/>
                    </a:lnTo>
                    <a:lnTo>
                      <a:pt x="447" y="312"/>
                    </a:lnTo>
                    <a:lnTo>
                      <a:pt x="446" y="307"/>
                    </a:lnTo>
                    <a:lnTo>
                      <a:pt x="441" y="302"/>
                    </a:lnTo>
                    <a:lnTo>
                      <a:pt x="441" y="300"/>
                    </a:lnTo>
                    <a:lnTo>
                      <a:pt x="443" y="298"/>
                    </a:lnTo>
                    <a:lnTo>
                      <a:pt x="450" y="298"/>
                    </a:lnTo>
                    <a:lnTo>
                      <a:pt x="450" y="292"/>
                    </a:lnTo>
                    <a:lnTo>
                      <a:pt x="450" y="288"/>
                    </a:lnTo>
                    <a:lnTo>
                      <a:pt x="450" y="281"/>
                    </a:lnTo>
                    <a:lnTo>
                      <a:pt x="452" y="282"/>
                    </a:lnTo>
                    <a:lnTo>
                      <a:pt x="459" y="283"/>
                    </a:lnTo>
                    <a:lnTo>
                      <a:pt x="459" y="285"/>
                    </a:lnTo>
                    <a:lnTo>
                      <a:pt x="463" y="290"/>
                    </a:lnTo>
                    <a:lnTo>
                      <a:pt x="463" y="291"/>
                    </a:lnTo>
                    <a:lnTo>
                      <a:pt x="462" y="298"/>
                    </a:lnTo>
                    <a:lnTo>
                      <a:pt x="460" y="304"/>
                    </a:lnTo>
                    <a:lnTo>
                      <a:pt x="467" y="299"/>
                    </a:lnTo>
                    <a:lnTo>
                      <a:pt x="469" y="308"/>
                    </a:lnTo>
                    <a:lnTo>
                      <a:pt x="467" y="319"/>
                    </a:lnTo>
                    <a:lnTo>
                      <a:pt x="466" y="325"/>
                    </a:lnTo>
                    <a:lnTo>
                      <a:pt x="464" y="329"/>
                    </a:lnTo>
                    <a:lnTo>
                      <a:pt x="463" y="333"/>
                    </a:lnTo>
                    <a:lnTo>
                      <a:pt x="464" y="338"/>
                    </a:lnTo>
                    <a:lnTo>
                      <a:pt x="468" y="341"/>
                    </a:lnTo>
                    <a:lnTo>
                      <a:pt x="471" y="346"/>
                    </a:lnTo>
                    <a:lnTo>
                      <a:pt x="473" y="347"/>
                    </a:lnTo>
                    <a:lnTo>
                      <a:pt x="477" y="358"/>
                    </a:lnTo>
                    <a:lnTo>
                      <a:pt x="477" y="367"/>
                    </a:lnTo>
                    <a:lnTo>
                      <a:pt x="476" y="375"/>
                    </a:lnTo>
                    <a:lnTo>
                      <a:pt x="480" y="377"/>
                    </a:lnTo>
                    <a:lnTo>
                      <a:pt x="481" y="379"/>
                    </a:lnTo>
                    <a:lnTo>
                      <a:pt x="485" y="381"/>
                    </a:lnTo>
                    <a:lnTo>
                      <a:pt x="492" y="388"/>
                    </a:lnTo>
                    <a:lnTo>
                      <a:pt x="498" y="394"/>
                    </a:lnTo>
                    <a:lnTo>
                      <a:pt x="504" y="400"/>
                    </a:lnTo>
                    <a:lnTo>
                      <a:pt x="507" y="400"/>
                    </a:lnTo>
                    <a:lnTo>
                      <a:pt x="507" y="398"/>
                    </a:lnTo>
                    <a:lnTo>
                      <a:pt x="506" y="396"/>
                    </a:lnTo>
                    <a:lnTo>
                      <a:pt x="505" y="391"/>
                    </a:lnTo>
                    <a:lnTo>
                      <a:pt x="504" y="389"/>
                    </a:lnTo>
                    <a:lnTo>
                      <a:pt x="502" y="387"/>
                    </a:lnTo>
                    <a:lnTo>
                      <a:pt x="497" y="383"/>
                    </a:lnTo>
                    <a:lnTo>
                      <a:pt x="489" y="379"/>
                    </a:lnTo>
                    <a:lnTo>
                      <a:pt x="483" y="375"/>
                    </a:lnTo>
                    <a:lnTo>
                      <a:pt x="484" y="368"/>
                    </a:lnTo>
                    <a:lnTo>
                      <a:pt x="484" y="367"/>
                    </a:lnTo>
                    <a:lnTo>
                      <a:pt x="484" y="362"/>
                    </a:lnTo>
                    <a:lnTo>
                      <a:pt x="483" y="355"/>
                    </a:lnTo>
                    <a:lnTo>
                      <a:pt x="481" y="350"/>
                    </a:lnTo>
                    <a:lnTo>
                      <a:pt x="477" y="345"/>
                    </a:lnTo>
                    <a:lnTo>
                      <a:pt x="480" y="341"/>
                    </a:lnTo>
                    <a:lnTo>
                      <a:pt x="485" y="347"/>
                    </a:lnTo>
                    <a:lnTo>
                      <a:pt x="488" y="353"/>
                    </a:lnTo>
                    <a:lnTo>
                      <a:pt x="490" y="358"/>
                    </a:lnTo>
                    <a:lnTo>
                      <a:pt x="497" y="366"/>
                    </a:lnTo>
                    <a:lnTo>
                      <a:pt x="500" y="370"/>
                    </a:lnTo>
                    <a:lnTo>
                      <a:pt x="501" y="370"/>
                    </a:lnTo>
                    <a:lnTo>
                      <a:pt x="502" y="367"/>
                    </a:lnTo>
                    <a:lnTo>
                      <a:pt x="502" y="363"/>
                    </a:lnTo>
                    <a:lnTo>
                      <a:pt x="498" y="358"/>
                    </a:lnTo>
                    <a:lnTo>
                      <a:pt x="497" y="355"/>
                    </a:lnTo>
                    <a:lnTo>
                      <a:pt x="493" y="350"/>
                    </a:lnTo>
                    <a:lnTo>
                      <a:pt x="490" y="345"/>
                    </a:lnTo>
                    <a:lnTo>
                      <a:pt x="494" y="343"/>
                    </a:lnTo>
                    <a:lnTo>
                      <a:pt x="500" y="349"/>
                    </a:lnTo>
                    <a:lnTo>
                      <a:pt x="504" y="355"/>
                    </a:lnTo>
                    <a:lnTo>
                      <a:pt x="506" y="358"/>
                    </a:lnTo>
                    <a:lnTo>
                      <a:pt x="509" y="357"/>
                    </a:lnTo>
                    <a:lnTo>
                      <a:pt x="509" y="353"/>
                    </a:lnTo>
                    <a:lnTo>
                      <a:pt x="507" y="351"/>
                    </a:lnTo>
                    <a:lnTo>
                      <a:pt x="505" y="350"/>
                    </a:lnTo>
                    <a:lnTo>
                      <a:pt x="504" y="347"/>
                    </a:lnTo>
                    <a:lnTo>
                      <a:pt x="506" y="343"/>
                    </a:lnTo>
                    <a:lnTo>
                      <a:pt x="506" y="342"/>
                    </a:lnTo>
                    <a:lnTo>
                      <a:pt x="500" y="338"/>
                    </a:lnTo>
                    <a:lnTo>
                      <a:pt x="494" y="336"/>
                    </a:lnTo>
                    <a:lnTo>
                      <a:pt x="494" y="332"/>
                    </a:lnTo>
                    <a:lnTo>
                      <a:pt x="498" y="322"/>
                    </a:lnTo>
                    <a:lnTo>
                      <a:pt x="502" y="317"/>
                    </a:lnTo>
                    <a:lnTo>
                      <a:pt x="504" y="320"/>
                    </a:lnTo>
                    <a:lnTo>
                      <a:pt x="505" y="325"/>
                    </a:lnTo>
                    <a:lnTo>
                      <a:pt x="510" y="329"/>
                    </a:lnTo>
                    <a:lnTo>
                      <a:pt x="517" y="330"/>
                    </a:lnTo>
                    <a:lnTo>
                      <a:pt x="519" y="332"/>
                    </a:lnTo>
                    <a:lnTo>
                      <a:pt x="524" y="330"/>
                    </a:lnTo>
                    <a:lnTo>
                      <a:pt x="528" y="325"/>
                    </a:lnTo>
                    <a:lnTo>
                      <a:pt x="522" y="324"/>
                    </a:lnTo>
                    <a:lnTo>
                      <a:pt x="514" y="322"/>
                    </a:lnTo>
                    <a:lnTo>
                      <a:pt x="509" y="320"/>
                    </a:lnTo>
                    <a:lnTo>
                      <a:pt x="506" y="317"/>
                    </a:lnTo>
                    <a:lnTo>
                      <a:pt x="505" y="312"/>
                    </a:lnTo>
                    <a:lnTo>
                      <a:pt x="498" y="315"/>
                    </a:lnTo>
                    <a:lnTo>
                      <a:pt x="493" y="326"/>
                    </a:lnTo>
                    <a:lnTo>
                      <a:pt x="490" y="326"/>
                    </a:lnTo>
                    <a:lnTo>
                      <a:pt x="485" y="319"/>
                    </a:lnTo>
                    <a:lnTo>
                      <a:pt x="483" y="316"/>
                    </a:lnTo>
                    <a:lnTo>
                      <a:pt x="480" y="311"/>
                    </a:lnTo>
                    <a:lnTo>
                      <a:pt x="488" y="305"/>
                    </a:lnTo>
                    <a:lnTo>
                      <a:pt x="496" y="307"/>
                    </a:lnTo>
                    <a:lnTo>
                      <a:pt x="501" y="305"/>
                    </a:lnTo>
                    <a:lnTo>
                      <a:pt x="498" y="299"/>
                    </a:lnTo>
                    <a:lnTo>
                      <a:pt x="506" y="303"/>
                    </a:lnTo>
                    <a:lnTo>
                      <a:pt x="513" y="304"/>
                    </a:lnTo>
                    <a:lnTo>
                      <a:pt x="510" y="300"/>
                    </a:lnTo>
                    <a:lnTo>
                      <a:pt x="507" y="296"/>
                    </a:lnTo>
                    <a:lnTo>
                      <a:pt x="505" y="295"/>
                    </a:lnTo>
                    <a:lnTo>
                      <a:pt x="501" y="287"/>
                    </a:lnTo>
                    <a:lnTo>
                      <a:pt x="490" y="290"/>
                    </a:lnTo>
                    <a:lnTo>
                      <a:pt x="480" y="294"/>
                    </a:lnTo>
                    <a:lnTo>
                      <a:pt x="473" y="290"/>
                    </a:lnTo>
                    <a:lnTo>
                      <a:pt x="477" y="287"/>
                    </a:lnTo>
                    <a:lnTo>
                      <a:pt x="480" y="285"/>
                    </a:lnTo>
                    <a:lnTo>
                      <a:pt x="488" y="282"/>
                    </a:lnTo>
                    <a:lnTo>
                      <a:pt x="490" y="282"/>
                    </a:lnTo>
                    <a:lnTo>
                      <a:pt x="489" y="278"/>
                    </a:lnTo>
                    <a:lnTo>
                      <a:pt x="488" y="278"/>
                    </a:lnTo>
                    <a:lnTo>
                      <a:pt x="481" y="277"/>
                    </a:lnTo>
                    <a:lnTo>
                      <a:pt x="475" y="277"/>
                    </a:lnTo>
                    <a:lnTo>
                      <a:pt x="469" y="274"/>
                    </a:lnTo>
                    <a:lnTo>
                      <a:pt x="471" y="265"/>
                    </a:lnTo>
                    <a:lnTo>
                      <a:pt x="479" y="262"/>
                    </a:lnTo>
                    <a:lnTo>
                      <a:pt x="488" y="268"/>
                    </a:lnTo>
                    <a:lnTo>
                      <a:pt x="500" y="274"/>
                    </a:lnTo>
                    <a:lnTo>
                      <a:pt x="506" y="282"/>
                    </a:lnTo>
                    <a:lnTo>
                      <a:pt x="511" y="287"/>
                    </a:lnTo>
                    <a:lnTo>
                      <a:pt x="513" y="294"/>
                    </a:lnTo>
                    <a:lnTo>
                      <a:pt x="521" y="300"/>
                    </a:lnTo>
                    <a:lnTo>
                      <a:pt x="527" y="307"/>
                    </a:lnTo>
                    <a:lnTo>
                      <a:pt x="535" y="311"/>
                    </a:lnTo>
                    <a:lnTo>
                      <a:pt x="538" y="308"/>
                    </a:lnTo>
                    <a:lnTo>
                      <a:pt x="532" y="302"/>
                    </a:lnTo>
                    <a:lnTo>
                      <a:pt x="526" y="296"/>
                    </a:lnTo>
                    <a:lnTo>
                      <a:pt x="522" y="294"/>
                    </a:lnTo>
                    <a:lnTo>
                      <a:pt x="519" y="288"/>
                    </a:lnTo>
                    <a:lnTo>
                      <a:pt x="519" y="281"/>
                    </a:lnTo>
                    <a:lnTo>
                      <a:pt x="518" y="273"/>
                    </a:lnTo>
                    <a:lnTo>
                      <a:pt x="509" y="270"/>
                    </a:lnTo>
                    <a:lnTo>
                      <a:pt x="504" y="269"/>
                    </a:lnTo>
                    <a:lnTo>
                      <a:pt x="498" y="266"/>
                    </a:lnTo>
                    <a:lnTo>
                      <a:pt x="488" y="262"/>
                    </a:lnTo>
                    <a:lnTo>
                      <a:pt x="483" y="257"/>
                    </a:lnTo>
                    <a:lnTo>
                      <a:pt x="483" y="256"/>
                    </a:lnTo>
                    <a:lnTo>
                      <a:pt x="483" y="252"/>
                    </a:lnTo>
                    <a:lnTo>
                      <a:pt x="492" y="249"/>
                    </a:lnTo>
                    <a:lnTo>
                      <a:pt x="493" y="249"/>
                    </a:lnTo>
                    <a:lnTo>
                      <a:pt x="500" y="245"/>
                    </a:lnTo>
                    <a:lnTo>
                      <a:pt x="507" y="240"/>
                    </a:lnTo>
                    <a:lnTo>
                      <a:pt x="518" y="237"/>
                    </a:lnTo>
                    <a:lnTo>
                      <a:pt x="530" y="239"/>
                    </a:lnTo>
                    <a:lnTo>
                      <a:pt x="539" y="244"/>
                    </a:lnTo>
                    <a:lnTo>
                      <a:pt x="539" y="254"/>
                    </a:lnTo>
                    <a:lnTo>
                      <a:pt x="541" y="256"/>
                    </a:lnTo>
                    <a:lnTo>
                      <a:pt x="555" y="253"/>
                    </a:lnTo>
                    <a:lnTo>
                      <a:pt x="556" y="248"/>
                    </a:lnTo>
                    <a:lnTo>
                      <a:pt x="557" y="245"/>
                    </a:lnTo>
                    <a:lnTo>
                      <a:pt x="559" y="245"/>
                    </a:lnTo>
                    <a:lnTo>
                      <a:pt x="562" y="245"/>
                    </a:lnTo>
                    <a:lnTo>
                      <a:pt x="566" y="245"/>
                    </a:lnTo>
                    <a:lnTo>
                      <a:pt x="568" y="245"/>
                    </a:lnTo>
                    <a:lnTo>
                      <a:pt x="573" y="254"/>
                    </a:lnTo>
                    <a:lnTo>
                      <a:pt x="578" y="269"/>
                    </a:lnTo>
                    <a:lnTo>
                      <a:pt x="583" y="275"/>
                    </a:lnTo>
                    <a:lnTo>
                      <a:pt x="585" y="286"/>
                    </a:lnTo>
                    <a:lnTo>
                      <a:pt x="586" y="296"/>
                    </a:lnTo>
                    <a:lnTo>
                      <a:pt x="590" y="294"/>
                    </a:lnTo>
                    <a:lnTo>
                      <a:pt x="591" y="294"/>
                    </a:lnTo>
                    <a:lnTo>
                      <a:pt x="590" y="291"/>
                    </a:lnTo>
                    <a:lnTo>
                      <a:pt x="587" y="286"/>
                    </a:lnTo>
                    <a:lnTo>
                      <a:pt x="589" y="277"/>
                    </a:lnTo>
                    <a:lnTo>
                      <a:pt x="593" y="279"/>
                    </a:lnTo>
                    <a:lnTo>
                      <a:pt x="589" y="268"/>
                    </a:lnTo>
                    <a:lnTo>
                      <a:pt x="581" y="260"/>
                    </a:lnTo>
                    <a:lnTo>
                      <a:pt x="577" y="249"/>
                    </a:lnTo>
                    <a:lnTo>
                      <a:pt x="576" y="247"/>
                    </a:lnTo>
                    <a:lnTo>
                      <a:pt x="577" y="241"/>
                    </a:lnTo>
                    <a:lnTo>
                      <a:pt x="577" y="240"/>
                    </a:lnTo>
                    <a:lnTo>
                      <a:pt x="582" y="233"/>
                    </a:lnTo>
                    <a:lnTo>
                      <a:pt x="586" y="236"/>
                    </a:lnTo>
                    <a:lnTo>
                      <a:pt x="587" y="236"/>
                    </a:lnTo>
                    <a:lnTo>
                      <a:pt x="589" y="240"/>
                    </a:lnTo>
                    <a:lnTo>
                      <a:pt x="595" y="244"/>
                    </a:lnTo>
                    <a:lnTo>
                      <a:pt x="600" y="248"/>
                    </a:lnTo>
                    <a:lnTo>
                      <a:pt x="610" y="249"/>
                    </a:lnTo>
                    <a:lnTo>
                      <a:pt x="611" y="245"/>
                    </a:lnTo>
                    <a:lnTo>
                      <a:pt x="603" y="241"/>
                    </a:lnTo>
                    <a:lnTo>
                      <a:pt x="595" y="236"/>
                    </a:lnTo>
                    <a:lnTo>
                      <a:pt x="593" y="233"/>
                    </a:lnTo>
                    <a:lnTo>
                      <a:pt x="591" y="232"/>
                    </a:lnTo>
                    <a:lnTo>
                      <a:pt x="593" y="228"/>
                    </a:lnTo>
                    <a:lnTo>
                      <a:pt x="595" y="228"/>
                    </a:lnTo>
                    <a:lnTo>
                      <a:pt x="608" y="227"/>
                    </a:lnTo>
                    <a:lnTo>
                      <a:pt x="616" y="228"/>
                    </a:lnTo>
                    <a:lnTo>
                      <a:pt x="620" y="231"/>
                    </a:lnTo>
                    <a:lnTo>
                      <a:pt x="621" y="231"/>
                    </a:lnTo>
                    <a:lnTo>
                      <a:pt x="628" y="236"/>
                    </a:lnTo>
                    <a:lnTo>
                      <a:pt x="633" y="236"/>
                    </a:lnTo>
                    <a:lnTo>
                      <a:pt x="629" y="232"/>
                    </a:lnTo>
                    <a:lnTo>
                      <a:pt x="623" y="228"/>
                    </a:lnTo>
                    <a:lnTo>
                      <a:pt x="620" y="226"/>
                    </a:lnTo>
                    <a:lnTo>
                      <a:pt x="617" y="223"/>
                    </a:lnTo>
                    <a:lnTo>
                      <a:pt x="607" y="219"/>
                    </a:lnTo>
                    <a:lnTo>
                      <a:pt x="598" y="222"/>
                    </a:lnTo>
                    <a:lnTo>
                      <a:pt x="600" y="215"/>
                    </a:lnTo>
                    <a:lnTo>
                      <a:pt x="602" y="213"/>
                    </a:lnTo>
                    <a:lnTo>
                      <a:pt x="606" y="202"/>
                    </a:lnTo>
                    <a:lnTo>
                      <a:pt x="600" y="201"/>
                    </a:lnTo>
                    <a:lnTo>
                      <a:pt x="595" y="206"/>
                    </a:lnTo>
                    <a:lnTo>
                      <a:pt x="594" y="206"/>
                    </a:lnTo>
                    <a:lnTo>
                      <a:pt x="585" y="215"/>
                    </a:lnTo>
                    <a:lnTo>
                      <a:pt x="582" y="219"/>
                    </a:lnTo>
                    <a:lnTo>
                      <a:pt x="579" y="222"/>
                    </a:lnTo>
                    <a:lnTo>
                      <a:pt x="570" y="226"/>
                    </a:lnTo>
                    <a:lnTo>
                      <a:pt x="555" y="227"/>
                    </a:lnTo>
                    <a:lnTo>
                      <a:pt x="561" y="216"/>
                    </a:lnTo>
                    <a:lnTo>
                      <a:pt x="560" y="215"/>
                    </a:lnTo>
                    <a:lnTo>
                      <a:pt x="556" y="213"/>
                    </a:lnTo>
                    <a:lnTo>
                      <a:pt x="548" y="210"/>
                    </a:lnTo>
                    <a:lnTo>
                      <a:pt x="545" y="215"/>
                    </a:lnTo>
                    <a:lnTo>
                      <a:pt x="539" y="224"/>
                    </a:lnTo>
                    <a:lnTo>
                      <a:pt x="518" y="228"/>
                    </a:lnTo>
                    <a:lnTo>
                      <a:pt x="510" y="230"/>
                    </a:lnTo>
                    <a:lnTo>
                      <a:pt x="507" y="230"/>
                    </a:lnTo>
                    <a:lnTo>
                      <a:pt x="505" y="230"/>
                    </a:lnTo>
                    <a:lnTo>
                      <a:pt x="505" y="220"/>
                    </a:lnTo>
                    <a:lnTo>
                      <a:pt x="501" y="215"/>
                    </a:lnTo>
                    <a:lnTo>
                      <a:pt x="500" y="214"/>
                    </a:lnTo>
                    <a:lnTo>
                      <a:pt x="500" y="207"/>
                    </a:lnTo>
                    <a:lnTo>
                      <a:pt x="507" y="202"/>
                    </a:lnTo>
                    <a:lnTo>
                      <a:pt x="511" y="206"/>
                    </a:lnTo>
                    <a:lnTo>
                      <a:pt x="507" y="211"/>
                    </a:lnTo>
                    <a:lnTo>
                      <a:pt x="510" y="215"/>
                    </a:lnTo>
                    <a:lnTo>
                      <a:pt x="510" y="216"/>
                    </a:lnTo>
                    <a:lnTo>
                      <a:pt x="513" y="215"/>
                    </a:lnTo>
                    <a:lnTo>
                      <a:pt x="522" y="214"/>
                    </a:lnTo>
                    <a:lnTo>
                      <a:pt x="523" y="214"/>
                    </a:lnTo>
                    <a:lnTo>
                      <a:pt x="532" y="205"/>
                    </a:lnTo>
                    <a:lnTo>
                      <a:pt x="538" y="197"/>
                    </a:lnTo>
                    <a:lnTo>
                      <a:pt x="569" y="199"/>
                    </a:lnTo>
                    <a:lnTo>
                      <a:pt x="572" y="199"/>
                    </a:lnTo>
                    <a:lnTo>
                      <a:pt x="583" y="198"/>
                    </a:lnTo>
                    <a:lnTo>
                      <a:pt x="593" y="193"/>
                    </a:lnTo>
                    <a:lnTo>
                      <a:pt x="595" y="193"/>
                    </a:lnTo>
                    <a:lnTo>
                      <a:pt x="603" y="188"/>
                    </a:lnTo>
                    <a:lnTo>
                      <a:pt x="606" y="188"/>
                    </a:lnTo>
                    <a:lnTo>
                      <a:pt x="610" y="188"/>
                    </a:lnTo>
                    <a:lnTo>
                      <a:pt x="616" y="188"/>
                    </a:lnTo>
                    <a:lnTo>
                      <a:pt x="628" y="186"/>
                    </a:lnTo>
                    <a:lnTo>
                      <a:pt x="649" y="184"/>
                    </a:lnTo>
                    <a:lnTo>
                      <a:pt x="655" y="193"/>
                    </a:lnTo>
                    <a:lnTo>
                      <a:pt x="658" y="197"/>
                    </a:lnTo>
                    <a:close/>
                    <a:moveTo>
                      <a:pt x="425" y="95"/>
                    </a:moveTo>
                    <a:lnTo>
                      <a:pt x="429" y="99"/>
                    </a:lnTo>
                    <a:lnTo>
                      <a:pt x="433" y="97"/>
                    </a:lnTo>
                    <a:lnTo>
                      <a:pt x="438" y="96"/>
                    </a:lnTo>
                    <a:lnTo>
                      <a:pt x="442" y="95"/>
                    </a:lnTo>
                    <a:lnTo>
                      <a:pt x="449" y="114"/>
                    </a:lnTo>
                    <a:lnTo>
                      <a:pt x="441" y="143"/>
                    </a:lnTo>
                    <a:lnTo>
                      <a:pt x="435" y="151"/>
                    </a:lnTo>
                    <a:lnTo>
                      <a:pt x="433" y="155"/>
                    </a:lnTo>
                    <a:lnTo>
                      <a:pt x="437" y="152"/>
                    </a:lnTo>
                    <a:lnTo>
                      <a:pt x="438" y="151"/>
                    </a:lnTo>
                    <a:lnTo>
                      <a:pt x="445" y="147"/>
                    </a:lnTo>
                    <a:lnTo>
                      <a:pt x="446" y="146"/>
                    </a:lnTo>
                    <a:lnTo>
                      <a:pt x="447" y="143"/>
                    </a:lnTo>
                    <a:lnTo>
                      <a:pt x="449" y="141"/>
                    </a:lnTo>
                    <a:lnTo>
                      <a:pt x="452" y="141"/>
                    </a:lnTo>
                    <a:lnTo>
                      <a:pt x="452" y="152"/>
                    </a:lnTo>
                    <a:lnTo>
                      <a:pt x="442" y="158"/>
                    </a:lnTo>
                    <a:lnTo>
                      <a:pt x="442" y="163"/>
                    </a:lnTo>
                    <a:lnTo>
                      <a:pt x="435" y="163"/>
                    </a:lnTo>
                    <a:lnTo>
                      <a:pt x="433" y="163"/>
                    </a:lnTo>
                    <a:lnTo>
                      <a:pt x="434" y="172"/>
                    </a:lnTo>
                    <a:lnTo>
                      <a:pt x="433" y="175"/>
                    </a:lnTo>
                    <a:lnTo>
                      <a:pt x="433" y="176"/>
                    </a:lnTo>
                    <a:lnTo>
                      <a:pt x="432" y="178"/>
                    </a:lnTo>
                    <a:lnTo>
                      <a:pt x="430" y="180"/>
                    </a:lnTo>
                    <a:lnTo>
                      <a:pt x="420" y="184"/>
                    </a:lnTo>
                    <a:lnTo>
                      <a:pt x="420" y="185"/>
                    </a:lnTo>
                    <a:lnTo>
                      <a:pt x="420" y="186"/>
                    </a:lnTo>
                    <a:lnTo>
                      <a:pt x="422" y="193"/>
                    </a:lnTo>
                    <a:lnTo>
                      <a:pt x="421" y="193"/>
                    </a:lnTo>
                    <a:lnTo>
                      <a:pt x="415" y="201"/>
                    </a:lnTo>
                    <a:lnTo>
                      <a:pt x="417" y="207"/>
                    </a:lnTo>
                    <a:lnTo>
                      <a:pt x="417" y="209"/>
                    </a:lnTo>
                    <a:lnTo>
                      <a:pt x="420" y="215"/>
                    </a:lnTo>
                    <a:lnTo>
                      <a:pt x="421" y="219"/>
                    </a:lnTo>
                    <a:lnTo>
                      <a:pt x="422" y="223"/>
                    </a:lnTo>
                    <a:lnTo>
                      <a:pt x="417" y="231"/>
                    </a:lnTo>
                    <a:lnTo>
                      <a:pt x="420" y="233"/>
                    </a:lnTo>
                    <a:lnTo>
                      <a:pt x="426" y="224"/>
                    </a:lnTo>
                    <a:lnTo>
                      <a:pt x="428" y="222"/>
                    </a:lnTo>
                    <a:lnTo>
                      <a:pt x="433" y="215"/>
                    </a:lnTo>
                    <a:lnTo>
                      <a:pt x="435" y="211"/>
                    </a:lnTo>
                    <a:lnTo>
                      <a:pt x="437" y="210"/>
                    </a:lnTo>
                    <a:lnTo>
                      <a:pt x="443" y="210"/>
                    </a:lnTo>
                    <a:lnTo>
                      <a:pt x="447" y="198"/>
                    </a:lnTo>
                    <a:lnTo>
                      <a:pt x="450" y="188"/>
                    </a:lnTo>
                    <a:lnTo>
                      <a:pt x="456" y="198"/>
                    </a:lnTo>
                    <a:lnTo>
                      <a:pt x="460" y="192"/>
                    </a:lnTo>
                    <a:lnTo>
                      <a:pt x="480" y="182"/>
                    </a:lnTo>
                    <a:lnTo>
                      <a:pt x="483" y="189"/>
                    </a:lnTo>
                    <a:lnTo>
                      <a:pt x="484" y="190"/>
                    </a:lnTo>
                    <a:lnTo>
                      <a:pt x="496" y="196"/>
                    </a:lnTo>
                    <a:lnTo>
                      <a:pt x="497" y="199"/>
                    </a:lnTo>
                    <a:lnTo>
                      <a:pt x="497" y="202"/>
                    </a:lnTo>
                    <a:lnTo>
                      <a:pt x="483" y="199"/>
                    </a:lnTo>
                    <a:lnTo>
                      <a:pt x="467" y="209"/>
                    </a:lnTo>
                    <a:lnTo>
                      <a:pt x="466" y="210"/>
                    </a:lnTo>
                    <a:lnTo>
                      <a:pt x="464" y="215"/>
                    </a:lnTo>
                    <a:lnTo>
                      <a:pt x="462" y="226"/>
                    </a:lnTo>
                    <a:lnTo>
                      <a:pt x="456" y="232"/>
                    </a:lnTo>
                    <a:lnTo>
                      <a:pt x="455" y="239"/>
                    </a:lnTo>
                    <a:lnTo>
                      <a:pt x="454" y="240"/>
                    </a:lnTo>
                    <a:lnTo>
                      <a:pt x="454" y="243"/>
                    </a:lnTo>
                    <a:lnTo>
                      <a:pt x="445" y="247"/>
                    </a:lnTo>
                    <a:lnTo>
                      <a:pt x="443" y="233"/>
                    </a:lnTo>
                    <a:lnTo>
                      <a:pt x="443" y="224"/>
                    </a:lnTo>
                    <a:lnTo>
                      <a:pt x="438" y="223"/>
                    </a:lnTo>
                    <a:lnTo>
                      <a:pt x="437" y="223"/>
                    </a:lnTo>
                    <a:lnTo>
                      <a:pt x="435" y="233"/>
                    </a:lnTo>
                    <a:lnTo>
                      <a:pt x="434" y="240"/>
                    </a:lnTo>
                    <a:lnTo>
                      <a:pt x="429" y="243"/>
                    </a:lnTo>
                    <a:lnTo>
                      <a:pt x="429" y="254"/>
                    </a:lnTo>
                    <a:lnTo>
                      <a:pt x="418" y="265"/>
                    </a:lnTo>
                    <a:lnTo>
                      <a:pt x="416" y="268"/>
                    </a:lnTo>
                    <a:lnTo>
                      <a:pt x="415" y="269"/>
                    </a:lnTo>
                    <a:lnTo>
                      <a:pt x="409" y="265"/>
                    </a:lnTo>
                    <a:lnTo>
                      <a:pt x="407" y="262"/>
                    </a:lnTo>
                    <a:lnTo>
                      <a:pt x="396" y="258"/>
                    </a:lnTo>
                    <a:lnTo>
                      <a:pt x="391" y="257"/>
                    </a:lnTo>
                    <a:lnTo>
                      <a:pt x="399" y="244"/>
                    </a:lnTo>
                    <a:lnTo>
                      <a:pt x="411" y="227"/>
                    </a:lnTo>
                    <a:lnTo>
                      <a:pt x="416" y="220"/>
                    </a:lnTo>
                    <a:lnTo>
                      <a:pt x="415" y="220"/>
                    </a:lnTo>
                    <a:lnTo>
                      <a:pt x="409" y="219"/>
                    </a:lnTo>
                    <a:lnTo>
                      <a:pt x="408" y="219"/>
                    </a:lnTo>
                    <a:lnTo>
                      <a:pt x="407" y="222"/>
                    </a:lnTo>
                    <a:lnTo>
                      <a:pt x="400" y="230"/>
                    </a:lnTo>
                    <a:lnTo>
                      <a:pt x="399" y="232"/>
                    </a:lnTo>
                    <a:lnTo>
                      <a:pt x="397" y="232"/>
                    </a:lnTo>
                    <a:lnTo>
                      <a:pt x="384" y="249"/>
                    </a:lnTo>
                    <a:lnTo>
                      <a:pt x="378" y="258"/>
                    </a:lnTo>
                    <a:lnTo>
                      <a:pt x="370" y="268"/>
                    </a:lnTo>
                    <a:lnTo>
                      <a:pt x="356" y="269"/>
                    </a:lnTo>
                    <a:lnTo>
                      <a:pt x="358" y="264"/>
                    </a:lnTo>
                    <a:lnTo>
                      <a:pt x="360" y="261"/>
                    </a:lnTo>
                    <a:lnTo>
                      <a:pt x="380" y="231"/>
                    </a:lnTo>
                    <a:lnTo>
                      <a:pt x="383" y="227"/>
                    </a:lnTo>
                    <a:lnTo>
                      <a:pt x="375" y="218"/>
                    </a:lnTo>
                    <a:lnTo>
                      <a:pt x="378" y="216"/>
                    </a:lnTo>
                    <a:lnTo>
                      <a:pt x="388" y="220"/>
                    </a:lnTo>
                    <a:lnTo>
                      <a:pt x="391" y="218"/>
                    </a:lnTo>
                    <a:lnTo>
                      <a:pt x="390" y="216"/>
                    </a:lnTo>
                    <a:lnTo>
                      <a:pt x="388" y="215"/>
                    </a:lnTo>
                    <a:lnTo>
                      <a:pt x="377" y="209"/>
                    </a:lnTo>
                    <a:lnTo>
                      <a:pt x="378" y="202"/>
                    </a:lnTo>
                    <a:lnTo>
                      <a:pt x="386" y="197"/>
                    </a:lnTo>
                    <a:lnTo>
                      <a:pt x="400" y="186"/>
                    </a:lnTo>
                    <a:lnTo>
                      <a:pt x="408" y="189"/>
                    </a:lnTo>
                    <a:lnTo>
                      <a:pt x="412" y="192"/>
                    </a:lnTo>
                    <a:lnTo>
                      <a:pt x="412" y="190"/>
                    </a:lnTo>
                    <a:lnTo>
                      <a:pt x="413" y="189"/>
                    </a:lnTo>
                    <a:lnTo>
                      <a:pt x="415" y="185"/>
                    </a:lnTo>
                    <a:lnTo>
                      <a:pt x="411" y="181"/>
                    </a:lnTo>
                    <a:lnTo>
                      <a:pt x="403" y="176"/>
                    </a:lnTo>
                    <a:lnTo>
                      <a:pt x="401" y="169"/>
                    </a:lnTo>
                    <a:lnTo>
                      <a:pt x="401" y="165"/>
                    </a:lnTo>
                    <a:lnTo>
                      <a:pt x="401" y="163"/>
                    </a:lnTo>
                    <a:lnTo>
                      <a:pt x="404" y="163"/>
                    </a:lnTo>
                    <a:lnTo>
                      <a:pt x="408" y="161"/>
                    </a:lnTo>
                    <a:lnTo>
                      <a:pt x="413" y="161"/>
                    </a:lnTo>
                    <a:lnTo>
                      <a:pt x="417" y="167"/>
                    </a:lnTo>
                    <a:lnTo>
                      <a:pt x="418" y="169"/>
                    </a:lnTo>
                    <a:lnTo>
                      <a:pt x="420" y="168"/>
                    </a:lnTo>
                    <a:lnTo>
                      <a:pt x="424" y="164"/>
                    </a:lnTo>
                    <a:lnTo>
                      <a:pt x="418" y="152"/>
                    </a:lnTo>
                    <a:lnTo>
                      <a:pt x="407" y="155"/>
                    </a:lnTo>
                    <a:lnTo>
                      <a:pt x="404" y="155"/>
                    </a:lnTo>
                    <a:lnTo>
                      <a:pt x="399" y="148"/>
                    </a:lnTo>
                    <a:lnTo>
                      <a:pt x="401" y="137"/>
                    </a:lnTo>
                    <a:lnTo>
                      <a:pt x="408" y="138"/>
                    </a:lnTo>
                    <a:lnTo>
                      <a:pt x="409" y="137"/>
                    </a:lnTo>
                    <a:lnTo>
                      <a:pt x="412" y="134"/>
                    </a:lnTo>
                    <a:lnTo>
                      <a:pt x="415" y="131"/>
                    </a:lnTo>
                    <a:lnTo>
                      <a:pt x="416" y="130"/>
                    </a:lnTo>
                    <a:lnTo>
                      <a:pt x="409" y="125"/>
                    </a:lnTo>
                    <a:lnTo>
                      <a:pt x="413" y="114"/>
                    </a:lnTo>
                    <a:lnTo>
                      <a:pt x="417" y="103"/>
                    </a:lnTo>
                    <a:lnTo>
                      <a:pt x="417" y="99"/>
                    </a:lnTo>
                    <a:lnTo>
                      <a:pt x="420" y="97"/>
                    </a:lnTo>
                    <a:lnTo>
                      <a:pt x="425" y="95"/>
                    </a:lnTo>
                    <a:close/>
                    <a:moveTo>
                      <a:pt x="382" y="131"/>
                    </a:moveTo>
                    <a:lnTo>
                      <a:pt x="382" y="133"/>
                    </a:lnTo>
                    <a:lnTo>
                      <a:pt x="387" y="125"/>
                    </a:lnTo>
                    <a:lnTo>
                      <a:pt x="390" y="122"/>
                    </a:lnTo>
                    <a:lnTo>
                      <a:pt x="395" y="126"/>
                    </a:lnTo>
                    <a:lnTo>
                      <a:pt x="392" y="138"/>
                    </a:lnTo>
                    <a:lnTo>
                      <a:pt x="384" y="142"/>
                    </a:lnTo>
                    <a:lnTo>
                      <a:pt x="383" y="148"/>
                    </a:lnTo>
                    <a:lnTo>
                      <a:pt x="383" y="151"/>
                    </a:lnTo>
                    <a:lnTo>
                      <a:pt x="384" y="151"/>
                    </a:lnTo>
                    <a:lnTo>
                      <a:pt x="395" y="156"/>
                    </a:lnTo>
                    <a:lnTo>
                      <a:pt x="396" y="164"/>
                    </a:lnTo>
                    <a:lnTo>
                      <a:pt x="396" y="165"/>
                    </a:lnTo>
                    <a:lnTo>
                      <a:pt x="395" y="171"/>
                    </a:lnTo>
                    <a:lnTo>
                      <a:pt x="392" y="173"/>
                    </a:lnTo>
                    <a:lnTo>
                      <a:pt x="375" y="185"/>
                    </a:lnTo>
                    <a:lnTo>
                      <a:pt x="365" y="193"/>
                    </a:lnTo>
                    <a:lnTo>
                      <a:pt x="357" y="199"/>
                    </a:lnTo>
                    <a:lnTo>
                      <a:pt x="352" y="198"/>
                    </a:lnTo>
                    <a:lnTo>
                      <a:pt x="343" y="197"/>
                    </a:lnTo>
                    <a:lnTo>
                      <a:pt x="335" y="184"/>
                    </a:lnTo>
                    <a:lnTo>
                      <a:pt x="344" y="180"/>
                    </a:lnTo>
                    <a:lnTo>
                      <a:pt x="360" y="172"/>
                    </a:lnTo>
                    <a:lnTo>
                      <a:pt x="361" y="172"/>
                    </a:lnTo>
                    <a:lnTo>
                      <a:pt x="369" y="160"/>
                    </a:lnTo>
                    <a:lnTo>
                      <a:pt x="366" y="152"/>
                    </a:lnTo>
                    <a:lnTo>
                      <a:pt x="356" y="167"/>
                    </a:lnTo>
                    <a:lnTo>
                      <a:pt x="349" y="167"/>
                    </a:lnTo>
                    <a:lnTo>
                      <a:pt x="339" y="173"/>
                    </a:lnTo>
                    <a:lnTo>
                      <a:pt x="336" y="176"/>
                    </a:lnTo>
                    <a:lnTo>
                      <a:pt x="323" y="176"/>
                    </a:lnTo>
                    <a:lnTo>
                      <a:pt x="322" y="180"/>
                    </a:lnTo>
                    <a:lnTo>
                      <a:pt x="320" y="185"/>
                    </a:lnTo>
                    <a:lnTo>
                      <a:pt x="311" y="189"/>
                    </a:lnTo>
                    <a:lnTo>
                      <a:pt x="305" y="192"/>
                    </a:lnTo>
                    <a:lnTo>
                      <a:pt x="295" y="168"/>
                    </a:lnTo>
                    <a:lnTo>
                      <a:pt x="311" y="159"/>
                    </a:lnTo>
                    <a:lnTo>
                      <a:pt x="302" y="150"/>
                    </a:lnTo>
                    <a:lnTo>
                      <a:pt x="312" y="139"/>
                    </a:lnTo>
                    <a:lnTo>
                      <a:pt x="316" y="147"/>
                    </a:lnTo>
                    <a:lnTo>
                      <a:pt x="322" y="133"/>
                    </a:lnTo>
                    <a:lnTo>
                      <a:pt x="325" y="134"/>
                    </a:lnTo>
                    <a:lnTo>
                      <a:pt x="323" y="150"/>
                    </a:lnTo>
                    <a:lnTo>
                      <a:pt x="329" y="147"/>
                    </a:lnTo>
                    <a:lnTo>
                      <a:pt x="341" y="143"/>
                    </a:lnTo>
                    <a:lnTo>
                      <a:pt x="344" y="144"/>
                    </a:lnTo>
                    <a:lnTo>
                      <a:pt x="348" y="147"/>
                    </a:lnTo>
                    <a:lnTo>
                      <a:pt x="350" y="142"/>
                    </a:lnTo>
                    <a:lnTo>
                      <a:pt x="346" y="137"/>
                    </a:lnTo>
                    <a:lnTo>
                      <a:pt x="343" y="133"/>
                    </a:lnTo>
                    <a:lnTo>
                      <a:pt x="352" y="126"/>
                    </a:lnTo>
                    <a:lnTo>
                      <a:pt x="356" y="139"/>
                    </a:lnTo>
                    <a:lnTo>
                      <a:pt x="360" y="139"/>
                    </a:lnTo>
                    <a:lnTo>
                      <a:pt x="360" y="127"/>
                    </a:lnTo>
                    <a:lnTo>
                      <a:pt x="365" y="126"/>
                    </a:lnTo>
                    <a:lnTo>
                      <a:pt x="360" y="118"/>
                    </a:lnTo>
                    <a:lnTo>
                      <a:pt x="361" y="117"/>
                    </a:lnTo>
                    <a:lnTo>
                      <a:pt x="362" y="114"/>
                    </a:lnTo>
                    <a:lnTo>
                      <a:pt x="357" y="97"/>
                    </a:lnTo>
                    <a:lnTo>
                      <a:pt x="358" y="88"/>
                    </a:lnTo>
                    <a:lnTo>
                      <a:pt x="366" y="87"/>
                    </a:lnTo>
                    <a:lnTo>
                      <a:pt x="371" y="84"/>
                    </a:lnTo>
                    <a:lnTo>
                      <a:pt x="371" y="88"/>
                    </a:lnTo>
                    <a:lnTo>
                      <a:pt x="371" y="96"/>
                    </a:lnTo>
                    <a:lnTo>
                      <a:pt x="375" y="106"/>
                    </a:lnTo>
                    <a:lnTo>
                      <a:pt x="386" y="112"/>
                    </a:lnTo>
                    <a:lnTo>
                      <a:pt x="380" y="130"/>
                    </a:lnTo>
                    <a:lnTo>
                      <a:pt x="382" y="131"/>
                    </a:lnTo>
                    <a:close/>
                    <a:moveTo>
                      <a:pt x="411" y="106"/>
                    </a:moveTo>
                    <a:lnTo>
                      <a:pt x="403" y="120"/>
                    </a:lnTo>
                    <a:lnTo>
                      <a:pt x="400" y="117"/>
                    </a:lnTo>
                    <a:lnTo>
                      <a:pt x="397" y="113"/>
                    </a:lnTo>
                    <a:lnTo>
                      <a:pt x="399" y="108"/>
                    </a:lnTo>
                    <a:lnTo>
                      <a:pt x="399" y="106"/>
                    </a:lnTo>
                    <a:lnTo>
                      <a:pt x="397" y="97"/>
                    </a:lnTo>
                    <a:lnTo>
                      <a:pt x="397" y="92"/>
                    </a:lnTo>
                    <a:lnTo>
                      <a:pt x="401" y="82"/>
                    </a:lnTo>
                    <a:lnTo>
                      <a:pt x="405" y="74"/>
                    </a:lnTo>
                    <a:lnTo>
                      <a:pt x="407" y="71"/>
                    </a:lnTo>
                    <a:lnTo>
                      <a:pt x="408" y="67"/>
                    </a:lnTo>
                    <a:lnTo>
                      <a:pt x="409" y="61"/>
                    </a:lnTo>
                    <a:lnTo>
                      <a:pt x="412" y="57"/>
                    </a:lnTo>
                    <a:lnTo>
                      <a:pt x="413" y="55"/>
                    </a:lnTo>
                    <a:lnTo>
                      <a:pt x="417" y="51"/>
                    </a:lnTo>
                    <a:lnTo>
                      <a:pt x="428" y="48"/>
                    </a:lnTo>
                    <a:lnTo>
                      <a:pt x="433" y="42"/>
                    </a:lnTo>
                    <a:lnTo>
                      <a:pt x="438" y="31"/>
                    </a:lnTo>
                    <a:lnTo>
                      <a:pt x="437" y="21"/>
                    </a:lnTo>
                    <a:lnTo>
                      <a:pt x="441" y="16"/>
                    </a:lnTo>
                    <a:lnTo>
                      <a:pt x="462" y="0"/>
                    </a:lnTo>
                    <a:lnTo>
                      <a:pt x="463" y="0"/>
                    </a:lnTo>
                    <a:lnTo>
                      <a:pt x="467" y="10"/>
                    </a:lnTo>
                    <a:lnTo>
                      <a:pt x="467" y="16"/>
                    </a:lnTo>
                    <a:lnTo>
                      <a:pt x="462" y="20"/>
                    </a:lnTo>
                    <a:lnTo>
                      <a:pt x="459" y="36"/>
                    </a:lnTo>
                    <a:lnTo>
                      <a:pt x="459" y="42"/>
                    </a:lnTo>
                    <a:lnTo>
                      <a:pt x="443" y="65"/>
                    </a:lnTo>
                    <a:lnTo>
                      <a:pt x="438" y="80"/>
                    </a:lnTo>
                    <a:lnTo>
                      <a:pt x="421" y="92"/>
                    </a:lnTo>
                    <a:lnTo>
                      <a:pt x="417" y="93"/>
                    </a:lnTo>
                    <a:lnTo>
                      <a:pt x="413" y="93"/>
                    </a:lnTo>
                    <a:lnTo>
                      <a:pt x="411" y="106"/>
                    </a:lnTo>
                    <a:close/>
                  </a:path>
                </a:pathLst>
              </a:custGeom>
              <a:solidFill>
                <a:schemeClr val="accent5">
                  <a:lumMod val="2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2" name="Freeform 41"/>
              <p:cNvSpPr>
                <a:spLocks noEditPoints="1"/>
              </p:cNvSpPr>
              <p:nvPr/>
            </p:nvSpPr>
            <p:spPr bwMode="auto">
              <a:xfrm>
                <a:off x="2912" y="713"/>
                <a:ext cx="668" cy="508"/>
              </a:xfrm>
              <a:custGeom>
                <a:avLst/>
                <a:gdLst>
                  <a:gd name="T0" fmla="*/ 90 w 668"/>
                  <a:gd name="T1" fmla="*/ 401 h 508"/>
                  <a:gd name="T2" fmla="*/ 45 w 668"/>
                  <a:gd name="T3" fmla="*/ 463 h 508"/>
                  <a:gd name="T4" fmla="*/ 5 w 668"/>
                  <a:gd name="T5" fmla="*/ 457 h 508"/>
                  <a:gd name="T6" fmla="*/ 18 w 668"/>
                  <a:gd name="T7" fmla="*/ 470 h 508"/>
                  <a:gd name="T8" fmla="*/ 65 w 668"/>
                  <a:gd name="T9" fmla="*/ 425 h 508"/>
                  <a:gd name="T10" fmla="*/ 75 w 668"/>
                  <a:gd name="T11" fmla="*/ 392 h 508"/>
                  <a:gd name="T12" fmla="*/ 109 w 668"/>
                  <a:gd name="T13" fmla="*/ 370 h 508"/>
                  <a:gd name="T14" fmla="*/ 70 w 668"/>
                  <a:gd name="T15" fmla="*/ 374 h 508"/>
                  <a:gd name="T16" fmla="*/ 170 w 668"/>
                  <a:gd name="T17" fmla="*/ 357 h 508"/>
                  <a:gd name="T18" fmla="*/ 230 w 668"/>
                  <a:gd name="T19" fmla="*/ 254 h 508"/>
                  <a:gd name="T20" fmla="*/ 168 w 668"/>
                  <a:gd name="T21" fmla="*/ 311 h 508"/>
                  <a:gd name="T22" fmla="*/ 140 w 668"/>
                  <a:gd name="T23" fmla="*/ 294 h 508"/>
                  <a:gd name="T24" fmla="*/ 137 w 668"/>
                  <a:gd name="T25" fmla="*/ 264 h 508"/>
                  <a:gd name="T26" fmla="*/ 154 w 668"/>
                  <a:gd name="T27" fmla="*/ 248 h 508"/>
                  <a:gd name="T28" fmla="*/ 147 w 668"/>
                  <a:gd name="T29" fmla="*/ 220 h 508"/>
                  <a:gd name="T30" fmla="*/ 202 w 668"/>
                  <a:gd name="T31" fmla="*/ 205 h 508"/>
                  <a:gd name="T32" fmla="*/ 286 w 668"/>
                  <a:gd name="T33" fmla="*/ 196 h 508"/>
                  <a:gd name="T34" fmla="*/ 268 w 668"/>
                  <a:gd name="T35" fmla="*/ 164 h 508"/>
                  <a:gd name="T36" fmla="*/ 297 w 668"/>
                  <a:gd name="T37" fmla="*/ 159 h 508"/>
                  <a:gd name="T38" fmla="*/ 373 w 668"/>
                  <a:gd name="T39" fmla="*/ 99 h 508"/>
                  <a:gd name="T40" fmla="*/ 352 w 668"/>
                  <a:gd name="T41" fmla="*/ 72 h 508"/>
                  <a:gd name="T42" fmla="*/ 294 w 668"/>
                  <a:gd name="T43" fmla="*/ 75 h 508"/>
                  <a:gd name="T44" fmla="*/ 282 w 668"/>
                  <a:gd name="T45" fmla="*/ 65 h 508"/>
                  <a:gd name="T46" fmla="*/ 484 w 668"/>
                  <a:gd name="T47" fmla="*/ 50 h 508"/>
                  <a:gd name="T48" fmla="*/ 450 w 668"/>
                  <a:gd name="T49" fmla="*/ 58 h 508"/>
                  <a:gd name="T50" fmla="*/ 519 w 668"/>
                  <a:gd name="T51" fmla="*/ 14 h 508"/>
                  <a:gd name="T52" fmla="*/ 593 w 668"/>
                  <a:gd name="T53" fmla="*/ 49 h 508"/>
                  <a:gd name="T54" fmla="*/ 655 w 668"/>
                  <a:gd name="T55" fmla="*/ 177 h 508"/>
                  <a:gd name="T56" fmla="*/ 574 w 668"/>
                  <a:gd name="T57" fmla="*/ 266 h 508"/>
                  <a:gd name="T58" fmla="*/ 511 w 668"/>
                  <a:gd name="T59" fmla="*/ 288 h 508"/>
                  <a:gd name="T60" fmla="*/ 473 w 668"/>
                  <a:gd name="T61" fmla="*/ 311 h 508"/>
                  <a:gd name="T62" fmla="*/ 451 w 668"/>
                  <a:gd name="T63" fmla="*/ 375 h 508"/>
                  <a:gd name="T64" fmla="*/ 439 w 668"/>
                  <a:gd name="T65" fmla="*/ 485 h 508"/>
                  <a:gd name="T66" fmla="*/ 345 w 668"/>
                  <a:gd name="T67" fmla="*/ 480 h 508"/>
                  <a:gd name="T68" fmla="*/ 213 w 668"/>
                  <a:gd name="T69" fmla="*/ 457 h 508"/>
                  <a:gd name="T70" fmla="*/ 98 w 668"/>
                  <a:gd name="T71" fmla="*/ 477 h 508"/>
                  <a:gd name="T72" fmla="*/ 146 w 668"/>
                  <a:gd name="T73" fmla="*/ 440 h 508"/>
                  <a:gd name="T74" fmla="*/ 171 w 668"/>
                  <a:gd name="T75" fmla="*/ 419 h 508"/>
                  <a:gd name="T76" fmla="*/ 184 w 668"/>
                  <a:gd name="T77" fmla="*/ 398 h 508"/>
                  <a:gd name="T78" fmla="*/ 184 w 668"/>
                  <a:gd name="T79" fmla="*/ 376 h 508"/>
                  <a:gd name="T80" fmla="*/ 192 w 668"/>
                  <a:gd name="T81" fmla="*/ 336 h 508"/>
                  <a:gd name="T82" fmla="*/ 244 w 668"/>
                  <a:gd name="T83" fmla="*/ 315 h 508"/>
                  <a:gd name="T84" fmla="*/ 255 w 668"/>
                  <a:gd name="T85" fmla="*/ 239 h 508"/>
                  <a:gd name="T86" fmla="*/ 272 w 668"/>
                  <a:gd name="T87" fmla="*/ 283 h 508"/>
                  <a:gd name="T88" fmla="*/ 305 w 668"/>
                  <a:gd name="T89" fmla="*/ 265 h 508"/>
                  <a:gd name="T90" fmla="*/ 285 w 668"/>
                  <a:gd name="T91" fmla="*/ 205 h 508"/>
                  <a:gd name="T92" fmla="*/ 348 w 668"/>
                  <a:gd name="T93" fmla="*/ 283 h 508"/>
                  <a:gd name="T94" fmla="*/ 312 w 668"/>
                  <a:gd name="T95" fmla="*/ 224 h 508"/>
                  <a:gd name="T96" fmla="*/ 315 w 668"/>
                  <a:gd name="T97" fmla="*/ 205 h 508"/>
                  <a:gd name="T98" fmla="*/ 373 w 668"/>
                  <a:gd name="T99" fmla="*/ 139 h 508"/>
                  <a:gd name="T100" fmla="*/ 375 w 668"/>
                  <a:gd name="T101" fmla="*/ 230 h 508"/>
                  <a:gd name="T102" fmla="*/ 382 w 668"/>
                  <a:gd name="T103" fmla="*/ 160 h 508"/>
                  <a:gd name="T104" fmla="*/ 434 w 668"/>
                  <a:gd name="T105" fmla="*/ 104 h 508"/>
                  <a:gd name="T106" fmla="*/ 407 w 668"/>
                  <a:gd name="T107" fmla="*/ 261 h 508"/>
                  <a:gd name="T108" fmla="*/ 481 w 668"/>
                  <a:gd name="T109" fmla="*/ 202 h 508"/>
                  <a:gd name="T110" fmla="*/ 460 w 668"/>
                  <a:gd name="T111" fmla="*/ 125 h 508"/>
                  <a:gd name="T112" fmla="*/ 483 w 668"/>
                  <a:gd name="T113" fmla="*/ 113 h 508"/>
                  <a:gd name="T114" fmla="*/ 505 w 668"/>
                  <a:gd name="T115" fmla="*/ 80 h 508"/>
                  <a:gd name="T116" fmla="*/ 594 w 668"/>
                  <a:gd name="T117" fmla="*/ 125 h 508"/>
                  <a:gd name="T118" fmla="*/ 582 w 668"/>
                  <a:gd name="T119" fmla="*/ 72 h 508"/>
                  <a:gd name="T120" fmla="*/ 523 w 668"/>
                  <a:gd name="T121" fmla="*/ 34 h 508"/>
                  <a:gd name="T122" fmla="*/ 369 w 668"/>
                  <a:gd name="T123" fmla="*/ 61 h 50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668"/>
                  <a:gd name="T187" fmla="*/ 0 h 508"/>
                  <a:gd name="T188" fmla="*/ 668 w 668"/>
                  <a:gd name="T189" fmla="*/ 508 h 50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668" h="508">
                    <a:moveTo>
                      <a:pt x="120" y="426"/>
                    </a:moveTo>
                    <a:lnTo>
                      <a:pt x="119" y="426"/>
                    </a:lnTo>
                    <a:lnTo>
                      <a:pt x="119" y="425"/>
                    </a:lnTo>
                    <a:lnTo>
                      <a:pt x="120" y="425"/>
                    </a:lnTo>
                    <a:lnTo>
                      <a:pt x="124" y="414"/>
                    </a:lnTo>
                    <a:lnTo>
                      <a:pt x="134" y="392"/>
                    </a:lnTo>
                    <a:lnTo>
                      <a:pt x="150" y="410"/>
                    </a:lnTo>
                    <a:lnTo>
                      <a:pt x="151" y="412"/>
                    </a:lnTo>
                    <a:lnTo>
                      <a:pt x="146" y="419"/>
                    </a:lnTo>
                    <a:lnTo>
                      <a:pt x="141" y="422"/>
                    </a:lnTo>
                    <a:lnTo>
                      <a:pt x="130" y="426"/>
                    </a:lnTo>
                    <a:lnTo>
                      <a:pt x="120" y="426"/>
                    </a:lnTo>
                    <a:close/>
                    <a:moveTo>
                      <a:pt x="75" y="392"/>
                    </a:moveTo>
                    <a:lnTo>
                      <a:pt x="78" y="395"/>
                    </a:lnTo>
                    <a:lnTo>
                      <a:pt x="82" y="393"/>
                    </a:lnTo>
                    <a:lnTo>
                      <a:pt x="85" y="395"/>
                    </a:lnTo>
                    <a:lnTo>
                      <a:pt x="85" y="400"/>
                    </a:lnTo>
                    <a:lnTo>
                      <a:pt x="85" y="402"/>
                    </a:lnTo>
                    <a:lnTo>
                      <a:pt x="87" y="402"/>
                    </a:lnTo>
                    <a:lnTo>
                      <a:pt x="90" y="401"/>
                    </a:lnTo>
                    <a:lnTo>
                      <a:pt x="91" y="398"/>
                    </a:lnTo>
                    <a:lnTo>
                      <a:pt x="94" y="401"/>
                    </a:lnTo>
                    <a:lnTo>
                      <a:pt x="91" y="408"/>
                    </a:lnTo>
                    <a:lnTo>
                      <a:pt x="91" y="410"/>
                    </a:lnTo>
                    <a:lnTo>
                      <a:pt x="94" y="423"/>
                    </a:lnTo>
                    <a:lnTo>
                      <a:pt x="95" y="427"/>
                    </a:lnTo>
                    <a:lnTo>
                      <a:pt x="96" y="443"/>
                    </a:lnTo>
                    <a:lnTo>
                      <a:pt x="95" y="447"/>
                    </a:lnTo>
                    <a:lnTo>
                      <a:pt x="92" y="452"/>
                    </a:lnTo>
                    <a:lnTo>
                      <a:pt x="90" y="459"/>
                    </a:lnTo>
                    <a:lnTo>
                      <a:pt x="87" y="460"/>
                    </a:lnTo>
                    <a:lnTo>
                      <a:pt x="89" y="470"/>
                    </a:lnTo>
                    <a:lnTo>
                      <a:pt x="83" y="473"/>
                    </a:lnTo>
                    <a:lnTo>
                      <a:pt x="82" y="473"/>
                    </a:lnTo>
                    <a:lnTo>
                      <a:pt x="82" y="470"/>
                    </a:lnTo>
                    <a:lnTo>
                      <a:pt x="81" y="467"/>
                    </a:lnTo>
                    <a:lnTo>
                      <a:pt x="69" y="461"/>
                    </a:lnTo>
                    <a:lnTo>
                      <a:pt x="68" y="460"/>
                    </a:lnTo>
                    <a:lnTo>
                      <a:pt x="65" y="453"/>
                    </a:lnTo>
                    <a:lnTo>
                      <a:pt x="45" y="463"/>
                    </a:lnTo>
                    <a:lnTo>
                      <a:pt x="41" y="469"/>
                    </a:lnTo>
                    <a:lnTo>
                      <a:pt x="35" y="459"/>
                    </a:lnTo>
                    <a:lnTo>
                      <a:pt x="32" y="469"/>
                    </a:lnTo>
                    <a:lnTo>
                      <a:pt x="28" y="481"/>
                    </a:lnTo>
                    <a:lnTo>
                      <a:pt x="22" y="481"/>
                    </a:lnTo>
                    <a:lnTo>
                      <a:pt x="20" y="482"/>
                    </a:lnTo>
                    <a:lnTo>
                      <a:pt x="18" y="486"/>
                    </a:lnTo>
                    <a:lnTo>
                      <a:pt x="13" y="493"/>
                    </a:lnTo>
                    <a:lnTo>
                      <a:pt x="11" y="495"/>
                    </a:lnTo>
                    <a:lnTo>
                      <a:pt x="5" y="504"/>
                    </a:lnTo>
                    <a:lnTo>
                      <a:pt x="2" y="502"/>
                    </a:lnTo>
                    <a:lnTo>
                      <a:pt x="7" y="494"/>
                    </a:lnTo>
                    <a:lnTo>
                      <a:pt x="6" y="490"/>
                    </a:lnTo>
                    <a:lnTo>
                      <a:pt x="5" y="486"/>
                    </a:lnTo>
                    <a:lnTo>
                      <a:pt x="2" y="480"/>
                    </a:lnTo>
                    <a:lnTo>
                      <a:pt x="2" y="478"/>
                    </a:lnTo>
                    <a:lnTo>
                      <a:pt x="0" y="472"/>
                    </a:lnTo>
                    <a:lnTo>
                      <a:pt x="6" y="464"/>
                    </a:lnTo>
                    <a:lnTo>
                      <a:pt x="7" y="464"/>
                    </a:lnTo>
                    <a:lnTo>
                      <a:pt x="5" y="457"/>
                    </a:lnTo>
                    <a:lnTo>
                      <a:pt x="5" y="456"/>
                    </a:lnTo>
                    <a:lnTo>
                      <a:pt x="5" y="455"/>
                    </a:lnTo>
                    <a:lnTo>
                      <a:pt x="15" y="451"/>
                    </a:lnTo>
                    <a:lnTo>
                      <a:pt x="17" y="449"/>
                    </a:lnTo>
                    <a:lnTo>
                      <a:pt x="18" y="447"/>
                    </a:lnTo>
                    <a:lnTo>
                      <a:pt x="18" y="446"/>
                    </a:lnTo>
                    <a:lnTo>
                      <a:pt x="19" y="443"/>
                    </a:lnTo>
                    <a:lnTo>
                      <a:pt x="18" y="434"/>
                    </a:lnTo>
                    <a:lnTo>
                      <a:pt x="20" y="434"/>
                    </a:lnTo>
                    <a:lnTo>
                      <a:pt x="27" y="434"/>
                    </a:lnTo>
                    <a:lnTo>
                      <a:pt x="27" y="429"/>
                    </a:lnTo>
                    <a:lnTo>
                      <a:pt x="37" y="423"/>
                    </a:lnTo>
                    <a:lnTo>
                      <a:pt x="37" y="426"/>
                    </a:lnTo>
                    <a:lnTo>
                      <a:pt x="36" y="436"/>
                    </a:lnTo>
                    <a:lnTo>
                      <a:pt x="31" y="443"/>
                    </a:lnTo>
                    <a:lnTo>
                      <a:pt x="24" y="448"/>
                    </a:lnTo>
                    <a:lnTo>
                      <a:pt x="24" y="449"/>
                    </a:lnTo>
                    <a:lnTo>
                      <a:pt x="18" y="449"/>
                    </a:lnTo>
                    <a:lnTo>
                      <a:pt x="15" y="457"/>
                    </a:lnTo>
                    <a:lnTo>
                      <a:pt x="18" y="470"/>
                    </a:lnTo>
                    <a:lnTo>
                      <a:pt x="11" y="478"/>
                    </a:lnTo>
                    <a:lnTo>
                      <a:pt x="13" y="478"/>
                    </a:lnTo>
                    <a:lnTo>
                      <a:pt x="17" y="482"/>
                    </a:lnTo>
                    <a:lnTo>
                      <a:pt x="20" y="476"/>
                    </a:lnTo>
                    <a:lnTo>
                      <a:pt x="23" y="472"/>
                    </a:lnTo>
                    <a:lnTo>
                      <a:pt x="22" y="459"/>
                    </a:lnTo>
                    <a:lnTo>
                      <a:pt x="40" y="443"/>
                    </a:lnTo>
                    <a:lnTo>
                      <a:pt x="43" y="447"/>
                    </a:lnTo>
                    <a:lnTo>
                      <a:pt x="47" y="451"/>
                    </a:lnTo>
                    <a:lnTo>
                      <a:pt x="47" y="452"/>
                    </a:lnTo>
                    <a:lnTo>
                      <a:pt x="45" y="446"/>
                    </a:lnTo>
                    <a:lnTo>
                      <a:pt x="44" y="440"/>
                    </a:lnTo>
                    <a:lnTo>
                      <a:pt x="44" y="439"/>
                    </a:lnTo>
                    <a:lnTo>
                      <a:pt x="44" y="425"/>
                    </a:lnTo>
                    <a:lnTo>
                      <a:pt x="51" y="426"/>
                    </a:lnTo>
                    <a:lnTo>
                      <a:pt x="61" y="427"/>
                    </a:lnTo>
                    <a:lnTo>
                      <a:pt x="65" y="432"/>
                    </a:lnTo>
                    <a:lnTo>
                      <a:pt x="66" y="434"/>
                    </a:lnTo>
                    <a:lnTo>
                      <a:pt x="68" y="429"/>
                    </a:lnTo>
                    <a:lnTo>
                      <a:pt x="65" y="425"/>
                    </a:lnTo>
                    <a:lnTo>
                      <a:pt x="64" y="421"/>
                    </a:lnTo>
                    <a:lnTo>
                      <a:pt x="64" y="419"/>
                    </a:lnTo>
                    <a:lnTo>
                      <a:pt x="53" y="417"/>
                    </a:lnTo>
                    <a:lnTo>
                      <a:pt x="51" y="414"/>
                    </a:lnTo>
                    <a:lnTo>
                      <a:pt x="48" y="409"/>
                    </a:lnTo>
                    <a:lnTo>
                      <a:pt x="48" y="406"/>
                    </a:lnTo>
                    <a:lnTo>
                      <a:pt x="47" y="404"/>
                    </a:lnTo>
                    <a:lnTo>
                      <a:pt x="57" y="392"/>
                    </a:lnTo>
                    <a:lnTo>
                      <a:pt x="60" y="393"/>
                    </a:lnTo>
                    <a:lnTo>
                      <a:pt x="62" y="393"/>
                    </a:lnTo>
                    <a:lnTo>
                      <a:pt x="69" y="402"/>
                    </a:lnTo>
                    <a:lnTo>
                      <a:pt x="70" y="400"/>
                    </a:lnTo>
                    <a:lnTo>
                      <a:pt x="66" y="389"/>
                    </a:lnTo>
                    <a:lnTo>
                      <a:pt x="61" y="385"/>
                    </a:lnTo>
                    <a:lnTo>
                      <a:pt x="61" y="379"/>
                    </a:lnTo>
                    <a:lnTo>
                      <a:pt x="61" y="377"/>
                    </a:lnTo>
                    <a:lnTo>
                      <a:pt x="62" y="377"/>
                    </a:lnTo>
                    <a:lnTo>
                      <a:pt x="68" y="385"/>
                    </a:lnTo>
                    <a:lnTo>
                      <a:pt x="72" y="389"/>
                    </a:lnTo>
                    <a:lnTo>
                      <a:pt x="75" y="392"/>
                    </a:lnTo>
                    <a:close/>
                    <a:moveTo>
                      <a:pt x="178" y="387"/>
                    </a:moveTo>
                    <a:lnTo>
                      <a:pt x="163" y="402"/>
                    </a:lnTo>
                    <a:lnTo>
                      <a:pt x="155" y="409"/>
                    </a:lnTo>
                    <a:lnTo>
                      <a:pt x="155" y="410"/>
                    </a:lnTo>
                    <a:lnTo>
                      <a:pt x="154" y="408"/>
                    </a:lnTo>
                    <a:lnTo>
                      <a:pt x="154" y="406"/>
                    </a:lnTo>
                    <a:lnTo>
                      <a:pt x="153" y="405"/>
                    </a:lnTo>
                    <a:lnTo>
                      <a:pt x="147" y="393"/>
                    </a:lnTo>
                    <a:lnTo>
                      <a:pt x="142" y="380"/>
                    </a:lnTo>
                    <a:lnTo>
                      <a:pt x="144" y="379"/>
                    </a:lnTo>
                    <a:lnTo>
                      <a:pt x="146" y="375"/>
                    </a:lnTo>
                    <a:lnTo>
                      <a:pt x="157" y="388"/>
                    </a:lnTo>
                    <a:lnTo>
                      <a:pt x="158" y="388"/>
                    </a:lnTo>
                    <a:lnTo>
                      <a:pt x="161" y="388"/>
                    </a:lnTo>
                    <a:lnTo>
                      <a:pt x="155" y="379"/>
                    </a:lnTo>
                    <a:lnTo>
                      <a:pt x="153" y="375"/>
                    </a:lnTo>
                    <a:lnTo>
                      <a:pt x="167" y="375"/>
                    </a:lnTo>
                    <a:lnTo>
                      <a:pt x="175" y="383"/>
                    </a:lnTo>
                    <a:lnTo>
                      <a:pt x="178" y="387"/>
                    </a:lnTo>
                    <a:close/>
                    <a:moveTo>
                      <a:pt x="109" y="370"/>
                    </a:moveTo>
                    <a:lnTo>
                      <a:pt x="103" y="375"/>
                    </a:lnTo>
                    <a:lnTo>
                      <a:pt x="99" y="367"/>
                    </a:lnTo>
                    <a:lnTo>
                      <a:pt x="107" y="363"/>
                    </a:lnTo>
                    <a:lnTo>
                      <a:pt x="109" y="370"/>
                    </a:lnTo>
                    <a:close/>
                    <a:moveTo>
                      <a:pt x="78" y="364"/>
                    </a:moveTo>
                    <a:lnTo>
                      <a:pt x="90" y="368"/>
                    </a:lnTo>
                    <a:lnTo>
                      <a:pt x="95" y="364"/>
                    </a:lnTo>
                    <a:lnTo>
                      <a:pt x="98" y="372"/>
                    </a:lnTo>
                    <a:lnTo>
                      <a:pt x="98" y="374"/>
                    </a:lnTo>
                    <a:lnTo>
                      <a:pt x="98" y="379"/>
                    </a:lnTo>
                    <a:lnTo>
                      <a:pt x="99" y="383"/>
                    </a:lnTo>
                    <a:lnTo>
                      <a:pt x="91" y="388"/>
                    </a:lnTo>
                    <a:lnTo>
                      <a:pt x="83" y="387"/>
                    </a:lnTo>
                    <a:lnTo>
                      <a:pt x="82" y="387"/>
                    </a:lnTo>
                    <a:lnTo>
                      <a:pt x="81" y="387"/>
                    </a:lnTo>
                    <a:lnTo>
                      <a:pt x="77" y="381"/>
                    </a:lnTo>
                    <a:lnTo>
                      <a:pt x="74" y="377"/>
                    </a:lnTo>
                    <a:lnTo>
                      <a:pt x="73" y="376"/>
                    </a:lnTo>
                    <a:lnTo>
                      <a:pt x="72" y="375"/>
                    </a:lnTo>
                    <a:lnTo>
                      <a:pt x="70" y="374"/>
                    </a:lnTo>
                    <a:lnTo>
                      <a:pt x="68" y="372"/>
                    </a:lnTo>
                    <a:lnTo>
                      <a:pt x="62" y="367"/>
                    </a:lnTo>
                    <a:lnTo>
                      <a:pt x="65" y="358"/>
                    </a:lnTo>
                    <a:lnTo>
                      <a:pt x="68" y="359"/>
                    </a:lnTo>
                    <a:lnTo>
                      <a:pt x="73" y="360"/>
                    </a:lnTo>
                    <a:lnTo>
                      <a:pt x="78" y="364"/>
                    </a:lnTo>
                    <a:close/>
                    <a:moveTo>
                      <a:pt x="92" y="359"/>
                    </a:moveTo>
                    <a:lnTo>
                      <a:pt x="91" y="359"/>
                    </a:lnTo>
                    <a:lnTo>
                      <a:pt x="79" y="358"/>
                    </a:lnTo>
                    <a:lnTo>
                      <a:pt x="78" y="358"/>
                    </a:lnTo>
                    <a:lnTo>
                      <a:pt x="82" y="350"/>
                    </a:lnTo>
                    <a:lnTo>
                      <a:pt x="90" y="345"/>
                    </a:lnTo>
                    <a:lnTo>
                      <a:pt x="90" y="349"/>
                    </a:lnTo>
                    <a:lnTo>
                      <a:pt x="89" y="353"/>
                    </a:lnTo>
                    <a:lnTo>
                      <a:pt x="89" y="354"/>
                    </a:lnTo>
                    <a:lnTo>
                      <a:pt x="91" y="355"/>
                    </a:lnTo>
                    <a:lnTo>
                      <a:pt x="91" y="358"/>
                    </a:lnTo>
                    <a:lnTo>
                      <a:pt x="92" y="359"/>
                    </a:lnTo>
                    <a:close/>
                    <a:moveTo>
                      <a:pt x="180" y="338"/>
                    </a:moveTo>
                    <a:lnTo>
                      <a:pt x="170" y="357"/>
                    </a:lnTo>
                    <a:lnTo>
                      <a:pt x="168" y="357"/>
                    </a:lnTo>
                    <a:lnTo>
                      <a:pt x="164" y="355"/>
                    </a:lnTo>
                    <a:lnTo>
                      <a:pt x="166" y="334"/>
                    </a:lnTo>
                    <a:lnTo>
                      <a:pt x="180" y="328"/>
                    </a:lnTo>
                    <a:lnTo>
                      <a:pt x="184" y="330"/>
                    </a:lnTo>
                    <a:lnTo>
                      <a:pt x="180" y="338"/>
                    </a:lnTo>
                    <a:close/>
                    <a:moveTo>
                      <a:pt x="206" y="218"/>
                    </a:moveTo>
                    <a:lnTo>
                      <a:pt x="202" y="230"/>
                    </a:lnTo>
                    <a:lnTo>
                      <a:pt x="208" y="231"/>
                    </a:lnTo>
                    <a:lnTo>
                      <a:pt x="217" y="218"/>
                    </a:lnTo>
                    <a:lnTo>
                      <a:pt x="223" y="223"/>
                    </a:lnTo>
                    <a:lnTo>
                      <a:pt x="221" y="228"/>
                    </a:lnTo>
                    <a:lnTo>
                      <a:pt x="219" y="230"/>
                    </a:lnTo>
                    <a:lnTo>
                      <a:pt x="214" y="239"/>
                    </a:lnTo>
                    <a:lnTo>
                      <a:pt x="218" y="241"/>
                    </a:lnTo>
                    <a:lnTo>
                      <a:pt x="223" y="233"/>
                    </a:lnTo>
                    <a:lnTo>
                      <a:pt x="226" y="237"/>
                    </a:lnTo>
                    <a:lnTo>
                      <a:pt x="227" y="250"/>
                    </a:lnTo>
                    <a:lnTo>
                      <a:pt x="229" y="253"/>
                    </a:lnTo>
                    <a:lnTo>
                      <a:pt x="230" y="254"/>
                    </a:lnTo>
                    <a:lnTo>
                      <a:pt x="229" y="256"/>
                    </a:lnTo>
                    <a:lnTo>
                      <a:pt x="225" y="258"/>
                    </a:lnTo>
                    <a:lnTo>
                      <a:pt x="217" y="261"/>
                    </a:lnTo>
                    <a:lnTo>
                      <a:pt x="210" y="266"/>
                    </a:lnTo>
                    <a:lnTo>
                      <a:pt x="212" y="269"/>
                    </a:lnTo>
                    <a:lnTo>
                      <a:pt x="217" y="279"/>
                    </a:lnTo>
                    <a:lnTo>
                      <a:pt x="218" y="286"/>
                    </a:lnTo>
                    <a:lnTo>
                      <a:pt x="212" y="292"/>
                    </a:lnTo>
                    <a:lnTo>
                      <a:pt x="223" y="300"/>
                    </a:lnTo>
                    <a:lnTo>
                      <a:pt x="210" y="309"/>
                    </a:lnTo>
                    <a:lnTo>
                      <a:pt x="206" y="311"/>
                    </a:lnTo>
                    <a:lnTo>
                      <a:pt x="198" y="308"/>
                    </a:lnTo>
                    <a:lnTo>
                      <a:pt x="180" y="312"/>
                    </a:lnTo>
                    <a:lnTo>
                      <a:pt x="176" y="313"/>
                    </a:lnTo>
                    <a:lnTo>
                      <a:pt x="180" y="302"/>
                    </a:lnTo>
                    <a:lnTo>
                      <a:pt x="180" y="298"/>
                    </a:lnTo>
                    <a:lnTo>
                      <a:pt x="170" y="300"/>
                    </a:lnTo>
                    <a:lnTo>
                      <a:pt x="170" y="302"/>
                    </a:lnTo>
                    <a:lnTo>
                      <a:pt x="170" y="305"/>
                    </a:lnTo>
                    <a:lnTo>
                      <a:pt x="168" y="311"/>
                    </a:lnTo>
                    <a:lnTo>
                      <a:pt x="149" y="330"/>
                    </a:lnTo>
                    <a:lnTo>
                      <a:pt x="149" y="332"/>
                    </a:lnTo>
                    <a:lnTo>
                      <a:pt x="153" y="346"/>
                    </a:lnTo>
                    <a:lnTo>
                      <a:pt x="146" y="349"/>
                    </a:lnTo>
                    <a:lnTo>
                      <a:pt x="136" y="353"/>
                    </a:lnTo>
                    <a:lnTo>
                      <a:pt x="136" y="333"/>
                    </a:lnTo>
                    <a:lnTo>
                      <a:pt x="125" y="336"/>
                    </a:lnTo>
                    <a:lnTo>
                      <a:pt x="112" y="338"/>
                    </a:lnTo>
                    <a:lnTo>
                      <a:pt x="111" y="322"/>
                    </a:lnTo>
                    <a:lnTo>
                      <a:pt x="130" y="317"/>
                    </a:lnTo>
                    <a:lnTo>
                      <a:pt x="136" y="315"/>
                    </a:lnTo>
                    <a:lnTo>
                      <a:pt x="136" y="308"/>
                    </a:lnTo>
                    <a:lnTo>
                      <a:pt x="136" y="304"/>
                    </a:lnTo>
                    <a:lnTo>
                      <a:pt x="125" y="302"/>
                    </a:lnTo>
                    <a:lnTo>
                      <a:pt x="120" y="299"/>
                    </a:lnTo>
                    <a:lnTo>
                      <a:pt x="120" y="298"/>
                    </a:lnTo>
                    <a:lnTo>
                      <a:pt x="120" y="294"/>
                    </a:lnTo>
                    <a:lnTo>
                      <a:pt x="130" y="291"/>
                    </a:lnTo>
                    <a:lnTo>
                      <a:pt x="138" y="295"/>
                    </a:lnTo>
                    <a:lnTo>
                      <a:pt x="140" y="294"/>
                    </a:lnTo>
                    <a:lnTo>
                      <a:pt x="142" y="292"/>
                    </a:lnTo>
                    <a:lnTo>
                      <a:pt x="144" y="292"/>
                    </a:lnTo>
                    <a:lnTo>
                      <a:pt x="142" y="292"/>
                    </a:lnTo>
                    <a:lnTo>
                      <a:pt x="142" y="291"/>
                    </a:lnTo>
                    <a:lnTo>
                      <a:pt x="141" y="286"/>
                    </a:lnTo>
                    <a:lnTo>
                      <a:pt x="147" y="279"/>
                    </a:lnTo>
                    <a:lnTo>
                      <a:pt x="145" y="277"/>
                    </a:lnTo>
                    <a:lnTo>
                      <a:pt x="140" y="278"/>
                    </a:lnTo>
                    <a:lnTo>
                      <a:pt x="138" y="279"/>
                    </a:lnTo>
                    <a:lnTo>
                      <a:pt x="136" y="285"/>
                    </a:lnTo>
                    <a:lnTo>
                      <a:pt x="133" y="283"/>
                    </a:lnTo>
                    <a:lnTo>
                      <a:pt x="129" y="282"/>
                    </a:lnTo>
                    <a:lnTo>
                      <a:pt x="126" y="281"/>
                    </a:lnTo>
                    <a:lnTo>
                      <a:pt x="120" y="271"/>
                    </a:lnTo>
                    <a:lnTo>
                      <a:pt x="130" y="268"/>
                    </a:lnTo>
                    <a:lnTo>
                      <a:pt x="134" y="268"/>
                    </a:lnTo>
                    <a:lnTo>
                      <a:pt x="141" y="271"/>
                    </a:lnTo>
                    <a:lnTo>
                      <a:pt x="141" y="268"/>
                    </a:lnTo>
                    <a:lnTo>
                      <a:pt x="138" y="265"/>
                    </a:lnTo>
                    <a:lnTo>
                      <a:pt x="137" y="264"/>
                    </a:lnTo>
                    <a:lnTo>
                      <a:pt x="133" y="261"/>
                    </a:lnTo>
                    <a:lnTo>
                      <a:pt x="133" y="260"/>
                    </a:lnTo>
                    <a:lnTo>
                      <a:pt x="134" y="260"/>
                    </a:lnTo>
                    <a:lnTo>
                      <a:pt x="138" y="260"/>
                    </a:lnTo>
                    <a:lnTo>
                      <a:pt x="141" y="260"/>
                    </a:lnTo>
                    <a:lnTo>
                      <a:pt x="142" y="257"/>
                    </a:lnTo>
                    <a:lnTo>
                      <a:pt x="137" y="256"/>
                    </a:lnTo>
                    <a:lnTo>
                      <a:pt x="132" y="254"/>
                    </a:lnTo>
                    <a:lnTo>
                      <a:pt x="128" y="258"/>
                    </a:lnTo>
                    <a:lnTo>
                      <a:pt x="125" y="258"/>
                    </a:lnTo>
                    <a:lnTo>
                      <a:pt x="116" y="260"/>
                    </a:lnTo>
                    <a:lnTo>
                      <a:pt x="123" y="248"/>
                    </a:lnTo>
                    <a:lnTo>
                      <a:pt x="128" y="249"/>
                    </a:lnTo>
                    <a:lnTo>
                      <a:pt x="137" y="250"/>
                    </a:lnTo>
                    <a:lnTo>
                      <a:pt x="140" y="248"/>
                    </a:lnTo>
                    <a:lnTo>
                      <a:pt x="142" y="244"/>
                    </a:lnTo>
                    <a:lnTo>
                      <a:pt x="149" y="243"/>
                    </a:lnTo>
                    <a:lnTo>
                      <a:pt x="154" y="244"/>
                    </a:lnTo>
                    <a:lnTo>
                      <a:pt x="154" y="245"/>
                    </a:lnTo>
                    <a:lnTo>
                      <a:pt x="154" y="248"/>
                    </a:lnTo>
                    <a:lnTo>
                      <a:pt x="157" y="249"/>
                    </a:lnTo>
                    <a:lnTo>
                      <a:pt x="158" y="250"/>
                    </a:lnTo>
                    <a:lnTo>
                      <a:pt x="166" y="257"/>
                    </a:lnTo>
                    <a:lnTo>
                      <a:pt x="167" y="249"/>
                    </a:lnTo>
                    <a:lnTo>
                      <a:pt x="157" y="247"/>
                    </a:lnTo>
                    <a:lnTo>
                      <a:pt x="157" y="245"/>
                    </a:lnTo>
                    <a:lnTo>
                      <a:pt x="161" y="243"/>
                    </a:lnTo>
                    <a:lnTo>
                      <a:pt x="171" y="240"/>
                    </a:lnTo>
                    <a:lnTo>
                      <a:pt x="172" y="240"/>
                    </a:lnTo>
                    <a:lnTo>
                      <a:pt x="175" y="241"/>
                    </a:lnTo>
                    <a:lnTo>
                      <a:pt x="175" y="237"/>
                    </a:lnTo>
                    <a:lnTo>
                      <a:pt x="171" y="235"/>
                    </a:lnTo>
                    <a:lnTo>
                      <a:pt x="170" y="235"/>
                    </a:lnTo>
                    <a:lnTo>
                      <a:pt x="168" y="235"/>
                    </a:lnTo>
                    <a:lnTo>
                      <a:pt x="164" y="237"/>
                    </a:lnTo>
                    <a:lnTo>
                      <a:pt x="161" y="237"/>
                    </a:lnTo>
                    <a:lnTo>
                      <a:pt x="154" y="236"/>
                    </a:lnTo>
                    <a:lnTo>
                      <a:pt x="151" y="233"/>
                    </a:lnTo>
                    <a:lnTo>
                      <a:pt x="149" y="227"/>
                    </a:lnTo>
                    <a:lnTo>
                      <a:pt x="147" y="220"/>
                    </a:lnTo>
                    <a:lnTo>
                      <a:pt x="150" y="223"/>
                    </a:lnTo>
                    <a:lnTo>
                      <a:pt x="158" y="228"/>
                    </a:lnTo>
                    <a:lnTo>
                      <a:pt x="162" y="224"/>
                    </a:lnTo>
                    <a:lnTo>
                      <a:pt x="158" y="214"/>
                    </a:lnTo>
                    <a:lnTo>
                      <a:pt x="159" y="210"/>
                    </a:lnTo>
                    <a:lnTo>
                      <a:pt x="167" y="214"/>
                    </a:lnTo>
                    <a:lnTo>
                      <a:pt x="174" y="219"/>
                    </a:lnTo>
                    <a:lnTo>
                      <a:pt x="176" y="224"/>
                    </a:lnTo>
                    <a:lnTo>
                      <a:pt x="180" y="224"/>
                    </a:lnTo>
                    <a:lnTo>
                      <a:pt x="181" y="224"/>
                    </a:lnTo>
                    <a:lnTo>
                      <a:pt x="180" y="223"/>
                    </a:lnTo>
                    <a:lnTo>
                      <a:pt x="167" y="206"/>
                    </a:lnTo>
                    <a:lnTo>
                      <a:pt x="172" y="198"/>
                    </a:lnTo>
                    <a:lnTo>
                      <a:pt x="174" y="198"/>
                    </a:lnTo>
                    <a:lnTo>
                      <a:pt x="180" y="202"/>
                    </a:lnTo>
                    <a:lnTo>
                      <a:pt x="181" y="203"/>
                    </a:lnTo>
                    <a:lnTo>
                      <a:pt x="184" y="214"/>
                    </a:lnTo>
                    <a:lnTo>
                      <a:pt x="188" y="218"/>
                    </a:lnTo>
                    <a:lnTo>
                      <a:pt x="187" y="194"/>
                    </a:lnTo>
                    <a:lnTo>
                      <a:pt x="202" y="205"/>
                    </a:lnTo>
                    <a:lnTo>
                      <a:pt x="208" y="205"/>
                    </a:lnTo>
                    <a:lnTo>
                      <a:pt x="210" y="206"/>
                    </a:lnTo>
                    <a:lnTo>
                      <a:pt x="206" y="218"/>
                    </a:lnTo>
                    <a:close/>
                    <a:moveTo>
                      <a:pt x="307" y="173"/>
                    </a:moveTo>
                    <a:lnTo>
                      <a:pt x="303" y="178"/>
                    </a:lnTo>
                    <a:lnTo>
                      <a:pt x="301" y="167"/>
                    </a:lnTo>
                    <a:lnTo>
                      <a:pt x="301" y="164"/>
                    </a:lnTo>
                    <a:lnTo>
                      <a:pt x="302" y="163"/>
                    </a:lnTo>
                    <a:lnTo>
                      <a:pt x="311" y="155"/>
                    </a:lnTo>
                    <a:lnTo>
                      <a:pt x="311" y="160"/>
                    </a:lnTo>
                    <a:lnTo>
                      <a:pt x="310" y="164"/>
                    </a:lnTo>
                    <a:lnTo>
                      <a:pt x="307" y="173"/>
                    </a:lnTo>
                    <a:close/>
                    <a:moveTo>
                      <a:pt x="297" y="159"/>
                    </a:moveTo>
                    <a:lnTo>
                      <a:pt x="289" y="169"/>
                    </a:lnTo>
                    <a:lnTo>
                      <a:pt x="285" y="177"/>
                    </a:lnTo>
                    <a:lnTo>
                      <a:pt x="291" y="184"/>
                    </a:lnTo>
                    <a:lnTo>
                      <a:pt x="291" y="185"/>
                    </a:lnTo>
                    <a:lnTo>
                      <a:pt x="289" y="192"/>
                    </a:lnTo>
                    <a:lnTo>
                      <a:pt x="288" y="193"/>
                    </a:lnTo>
                    <a:lnTo>
                      <a:pt x="286" y="196"/>
                    </a:lnTo>
                    <a:lnTo>
                      <a:pt x="265" y="202"/>
                    </a:lnTo>
                    <a:lnTo>
                      <a:pt x="253" y="206"/>
                    </a:lnTo>
                    <a:lnTo>
                      <a:pt x="244" y="209"/>
                    </a:lnTo>
                    <a:lnTo>
                      <a:pt x="234" y="213"/>
                    </a:lnTo>
                    <a:lnTo>
                      <a:pt x="230" y="203"/>
                    </a:lnTo>
                    <a:lnTo>
                      <a:pt x="226" y="202"/>
                    </a:lnTo>
                    <a:lnTo>
                      <a:pt x="221" y="199"/>
                    </a:lnTo>
                    <a:lnTo>
                      <a:pt x="219" y="189"/>
                    </a:lnTo>
                    <a:lnTo>
                      <a:pt x="221" y="188"/>
                    </a:lnTo>
                    <a:lnTo>
                      <a:pt x="223" y="185"/>
                    </a:lnTo>
                    <a:lnTo>
                      <a:pt x="229" y="185"/>
                    </a:lnTo>
                    <a:lnTo>
                      <a:pt x="231" y="184"/>
                    </a:lnTo>
                    <a:lnTo>
                      <a:pt x="238" y="188"/>
                    </a:lnTo>
                    <a:lnTo>
                      <a:pt x="243" y="190"/>
                    </a:lnTo>
                    <a:lnTo>
                      <a:pt x="246" y="192"/>
                    </a:lnTo>
                    <a:lnTo>
                      <a:pt x="251" y="182"/>
                    </a:lnTo>
                    <a:lnTo>
                      <a:pt x="248" y="181"/>
                    </a:lnTo>
                    <a:lnTo>
                      <a:pt x="236" y="176"/>
                    </a:lnTo>
                    <a:lnTo>
                      <a:pt x="236" y="165"/>
                    </a:lnTo>
                    <a:lnTo>
                      <a:pt x="268" y="164"/>
                    </a:lnTo>
                    <a:lnTo>
                      <a:pt x="268" y="158"/>
                    </a:lnTo>
                    <a:lnTo>
                      <a:pt x="268" y="156"/>
                    </a:lnTo>
                    <a:lnTo>
                      <a:pt x="247" y="156"/>
                    </a:lnTo>
                    <a:lnTo>
                      <a:pt x="247" y="142"/>
                    </a:lnTo>
                    <a:lnTo>
                      <a:pt x="263" y="143"/>
                    </a:lnTo>
                    <a:lnTo>
                      <a:pt x="267" y="138"/>
                    </a:lnTo>
                    <a:lnTo>
                      <a:pt x="273" y="138"/>
                    </a:lnTo>
                    <a:lnTo>
                      <a:pt x="273" y="141"/>
                    </a:lnTo>
                    <a:lnTo>
                      <a:pt x="278" y="163"/>
                    </a:lnTo>
                    <a:lnTo>
                      <a:pt x="281" y="143"/>
                    </a:lnTo>
                    <a:lnTo>
                      <a:pt x="282" y="133"/>
                    </a:lnTo>
                    <a:lnTo>
                      <a:pt x="274" y="126"/>
                    </a:lnTo>
                    <a:lnTo>
                      <a:pt x="274" y="118"/>
                    </a:lnTo>
                    <a:lnTo>
                      <a:pt x="286" y="116"/>
                    </a:lnTo>
                    <a:lnTo>
                      <a:pt x="289" y="127"/>
                    </a:lnTo>
                    <a:lnTo>
                      <a:pt x="305" y="131"/>
                    </a:lnTo>
                    <a:lnTo>
                      <a:pt x="307" y="135"/>
                    </a:lnTo>
                    <a:lnTo>
                      <a:pt x="311" y="143"/>
                    </a:lnTo>
                    <a:lnTo>
                      <a:pt x="312" y="143"/>
                    </a:lnTo>
                    <a:lnTo>
                      <a:pt x="297" y="159"/>
                    </a:lnTo>
                    <a:close/>
                    <a:moveTo>
                      <a:pt x="463" y="116"/>
                    </a:moveTo>
                    <a:lnTo>
                      <a:pt x="446" y="124"/>
                    </a:lnTo>
                    <a:lnTo>
                      <a:pt x="445" y="114"/>
                    </a:lnTo>
                    <a:lnTo>
                      <a:pt x="447" y="105"/>
                    </a:lnTo>
                    <a:lnTo>
                      <a:pt x="449" y="96"/>
                    </a:lnTo>
                    <a:lnTo>
                      <a:pt x="460" y="93"/>
                    </a:lnTo>
                    <a:lnTo>
                      <a:pt x="463" y="96"/>
                    </a:lnTo>
                    <a:lnTo>
                      <a:pt x="458" y="104"/>
                    </a:lnTo>
                    <a:lnTo>
                      <a:pt x="462" y="113"/>
                    </a:lnTo>
                    <a:lnTo>
                      <a:pt x="463" y="116"/>
                    </a:lnTo>
                    <a:close/>
                    <a:moveTo>
                      <a:pt x="371" y="113"/>
                    </a:moveTo>
                    <a:lnTo>
                      <a:pt x="348" y="122"/>
                    </a:lnTo>
                    <a:lnTo>
                      <a:pt x="348" y="118"/>
                    </a:lnTo>
                    <a:lnTo>
                      <a:pt x="350" y="110"/>
                    </a:lnTo>
                    <a:lnTo>
                      <a:pt x="353" y="104"/>
                    </a:lnTo>
                    <a:lnTo>
                      <a:pt x="356" y="99"/>
                    </a:lnTo>
                    <a:lnTo>
                      <a:pt x="362" y="96"/>
                    </a:lnTo>
                    <a:lnTo>
                      <a:pt x="374" y="76"/>
                    </a:lnTo>
                    <a:lnTo>
                      <a:pt x="380" y="83"/>
                    </a:lnTo>
                    <a:lnTo>
                      <a:pt x="373" y="99"/>
                    </a:lnTo>
                    <a:lnTo>
                      <a:pt x="371" y="100"/>
                    </a:lnTo>
                    <a:lnTo>
                      <a:pt x="371" y="106"/>
                    </a:lnTo>
                    <a:lnTo>
                      <a:pt x="371" y="113"/>
                    </a:lnTo>
                    <a:close/>
                    <a:moveTo>
                      <a:pt x="387" y="71"/>
                    </a:moveTo>
                    <a:lnTo>
                      <a:pt x="391" y="72"/>
                    </a:lnTo>
                    <a:lnTo>
                      <a:pt x="392" y="71"/>
                    </a:lnTo>
                    <a:lnTo>
                      <a:pt x="394" y="72"/>
                    </a:lnTo>
                    <a:lnTo>
                      <a:pt x="392" y="75"/>
                    </a:lnTo>
                    <a:lnTo>
                      <a:pt x="390" y="75"/>
                    </a:lnTo>
                    <a:lnTo>
                      <a:pt x="388" y="76"/>
                    </a:lnTo>
                    <a:lnTo>
                      <a:pt x="382" y="72"/>
                    </a:lnTo>
                    <a:lnTo>
                      <a:pt x="382" y="70"/>
                    </a:lnTo>
                    <a:lnTo>
                      <a:pt x="384" y="69"/>
                    </a:lnTo>
                    <a:lnTo>
                      <a:pt x="387" y="70"/>
                    </a:lnTo>
                    <a:lnTo>
                      <a:pt x="387" y="71"/>
                    </a:lnTo>
                    <a:close/>
                    <a:moveTo>
                      <a:pt x="335" y="76"/>
                    </a:moveTo>
                    <a:lnTo>
                      <a:pt x="339" y="79"/>
                    </a:lnTo>
                    <a:lnTo>
                      <a:pt x="342" y="67"/>
                    </a:lnTo>
                    <a:lnTo>
                      <a:pt x="350" y="66"/>
                    </a:lnTo>
                    <a:lnTo>
                      <a:pt x="352" y="72"/>
                    </a:lnTo>
                    <a:lnTo>
                      <a:pt x="358" y="71"/>
                    </a:lnTo>
                    <a:lnTo>
                      <a:pt x="362" y="72"/>
                    </a:lnTo>
                    <a:lnTo>
                      <a:pt x="365" y="76"/>
                    </a:lnTo>
                    <a:lnTo>
                      <a:pt x="366" y="84"/>
                    </a:lnTo>
                    <a:lnTo>
                      <a:pt x="361" y="88"/>
                    </a:lnTo>
                    <a:lnTo>
                      <a:pt x="350" y="92"/>
                    </a:lnTo>
                    <a:lnTo>
                      <a:pt x="342" y="105"/>
                    </a:lnTo>
                    <a:lnTo>
                      <a:pt x="337" y="120"/>
                    </a:lnTo>
                    <a:lnTo>
                      <a:pt x="335" y="125"/>
                    </a:lnTo>
                    <a:lnTo>
                      <a:pt x="333" y="129"/>
                    </a:lnTo>
                    <a:lnTo>
                      <a:pt x="316" y="131"/>
                    </a:lnTo>
                    <a:lnTo>
                      <a:pt x="306" y="121"/>
                    </a:lnTo>
                    <a:lnTo>
                      <a:pt x="290" y="106"/>
                    </a:lnTo>
                    <a:lnTo>
                      <a:pt x="277" y="104"/>
                    </a:lnTo>
                    <a:lnTo>
                      <a:pt x="280" y="95"/>
                    </a:lnTo>
                    <a:lnTo>
                      <a:pt x="290" y="97"/>
                    </a:lnTo>
                    <a:lnTo>
                      <a:pt x="295" y="89"/>
                    </a:lnTo>
                    <a:lnTo>
                      <a:pt x="288" y="86"/>
                    </a:lnTo>
                    <a:lnTo>
                      <a:pt x="289" y="83"/>
                    </a:lnTo>
                    <a:lnTo>
                      <a:pt x="294" y="75"/>
                    </a:lnTo>
                    <a:lnTo>
                      <a:pt x="308" y="75"/>
                    </a:lnTo>
                    <a:lnTo>
                      <a:pt x="312" y="75"/>
                    </a:lnTo>
                    <a:lnTo>
                      <a:pt x="308" y="66"/>
                    </a:lnTo>
                    <a:lnTo>
                      <a:pt x="307" y="63"/>
                    </a:lnTo>
                    <a:lnTo>
                      <a:pt x="310" y="62"/>
                    </a:lnTo>
                    <a:lnTo>
                      <a:pt x="316" y="55"/>
                    </a:lnTo>
                    <a:lnTo>
                      <a:pt x="327" y="59"/>
                    </a:lnTo>
                    <a:lnTo>
                      <a:pt x="327" y="71"/>
                    </a:lnTo>
                    <a:lnTo>
                      <a:pt x="335" y="76"/>
                    </a:lnTo>
                    <a:close/>
                    <a:moveTo>
                      <a:pt x="299" y="65"/>
                    </a:moveTo>
                    <a:lnTo>
                      <a:pt x="286" y="74"/>
                    </a:lnTo>
                    <a:lnTo>
                      <a:pt x="281" y="78"/>
                    </a:lnTo>
                    <a:lnTo>
                      <a:pt x="276" y="86"/>
                    </a:lnTo>
                    <a:lnTo>
                      <a:pt x="272" y="80"/>
                    </a:lnTo>
                    <a:lnTo>
                      <a:pt x="270" y="79"/>
                    </a:lnTo>
                    <a:lnTo>
                      <a:pt x="269" y="79"/>
                    </a:lnTo>
                    <a:lnTo>
                      <a:pt x="274" y="62"/>
                    </a:lnTo>
                    <a:lnTo>
                      <a:pt x="277" y="54"/>
                    </a:lnTo>
                    <a:lnTo>
                      <a:pt x="281" y="55"/>
                    </a:lnTo>
                    <a:lnTo>
                      <a:pt x="282" y="65"/>
                    </a:lnTo>
                    <a:lnTo>
                      <a:pt x="286" y="65"/>
                    </a:lnTo>
                    <a:lnTo>
                      <a:pt x="293" y="54"/>
                    </a:lnTo>
                    <a:lnTo>
                      <a:pt x="295" y="54"/>
                    </a:lnTo>
                    <a:lnTo>
                      <a:pt x="299" y="65"/>
                    </a:lnTo>
                    <a:close/>
                    <a:moveTo>
                      <a:pt x="481" y="67"/>
                    </a:moveTo>
                    <a:lnTo>
                      <a:pt x="479" y="70"/>
                    </a:lnTo>
                    <a:lnTo>
                      <a:pt x="483" y="69"/>
                    </a:lnTo>
                    <a:lnTo>
                      <a:pt x="485" y="67"/>
                    </a:lnTo>
                    <a:lnTo>
                      <a:pt x="488" y="72"/>
                    </a:lnTo>
                    <a:lnTo>
                      <a:pt x="480" y="78"/>
                    </a:lnTo>
                    <a:lnTo>
                      <a:pt x="481" y="79"/>
                    </a:lnTo>
                    <a:lnTo>
                      <a:pt x="472" y="83"/>
                    </a:lnTo>
                    <a:lnTo>
                      <a:pt x="467" y="87"/>
                    </a:lnTo>
                    <a:lnTo>
                      <a:pt x="462" y="79"/>
                    </a:lnTo>
                    <a:lnTo>
                      <a:pt x="458" y="66"/>
                    </a:lnTo>
                    <a:lnTo>
                      <a:pt x="468" y="58"/>
                    </a:lnTo>
                    <a:lnTo>
                      <a:pt x="475" y="67"/>
                    </a:lnTo>
                    <a:lnTo>
                      <a:pt x="475" y="66"/>
                    </a:lnTo>
                    <a:lnTo>
                      <a:pt x="477" y="61"/>
                    </a:lnTo>
                    <a:lnTo>
                      <a:pt x="484" y="50"/>
                    </a:lnTo>
                    <a:lnTo>
                      <a:pt x="486" y="57"/>
                    </a:lnTo>
                    <a:lnTo>
                      <a:pt x="485" y="59"/>
                    </a:lnTo>
                    <a:lnTo>
                      <a:pt x="481" y="67"/>
                    </a:lnTo>
                    <a:close/>
                    <a:moveTo>
                      <a:pt x="353" y="42"/>
                    </a:moveTo>
                    <a:lnTo>
                      <a:pt x="353" y="52"/>
                    </a:lnTo>
                    <a:lnTo>
                      <a:pt x="333" y="46"/>
                    </a:lnTo>
                    <a:lnTo>
                      <a:pt x="337" y="34"/>
                    </a:lnTo>
                    <a:lnTo>
                      <a:pt x="353" y="42"/>
                    </a:lnTo>
                    <a:close/>
                    <a:moveTo>
                      <a:pt x="325" y="28"/>
                    </a:moveTo>
                    <a:lnTo>
                      <a:pt x="315" y="52"/>
                    </a:lnTo>
                    <a:lnTo>
                      <a:pt x="301" y="38"/>
                    </a:lnTo>
                    <a:lnTo>
                      <a:pt x="310" y="29"/>
                    </a:lnTo>
                    <a:lnTo>
                      <a:pt x="310" y="17"/>
                    </a:lnTo>
                    <a:lnTo>
                      <a:pt x="318" y="11"/>
                    </a:lnTo>
                    <a:lnTo>
                      <a:pt x="319" y="10"/>
                    </a:lnTo>
                    <a:lnTo>
                      <a:pt x="319" y="11"/>
                    </a:lnTo>
                    <a:lnTo>
                      <a:pt x="325" y="28"/>
                    </a:lnTo>
                    <a:close/>
                    <a:moveTo>
                      <a:pt x="455" y="40"/>
                    </a:moveTo>
                    <a:lnTo>
                      <a:pt x="459" y="52"/>
                    </a:lnTo>
                    <a:lnTo>
                      <a:pt x="450" y="58"/>
                    </a:lnTo>
                    <a:lnTo>
                      <a:pt x="445" y="62"/>
                    </a:lnTo>
                    <a:lnTo>
                      <a:pt x="443" y="52"/>
                    </a:lnTo>
                    <a:lnTo>
                      <a:pt x="439" y="48"/>
                    </a:lnTo>
                    <a:lnTo>
                      <a:pt x="434" y="57"/>
                    </a:lnTo>
                    <a:lnTo>
                      <a:pt x="433" y="59"/>
                    </a:lnTo>
                    <a:lnTo>
                      <a:pt x="430" y="57"/>
                    </a:lnTo>
                    <a:lnTo>
                      <a:pt x="428" y="54"/>
                    </a:lnTo>
                    <a:lnTo>
                      <a:pt x="425" y="52"/>
                    </a:lnTo>
                    <a:lnTo>
                      <a:pt x="425" y="38"/>
                    </a:lnTo>
                    <a:lnTo>
                      <a:pt x="425" y="36"/>
                    </a:lnTo>
                    <a:lnTo>
                      <a:pt x="425" y="27"/>
                    </a:lnTo>
                    <a:lnTo>
                      <a:pt x="434" y="17"/>
                    </a:lnTo>
                    <a:lnTo>
                      <a:pt x="435" y="11"/>
                    </a:lnTo>
                    <a:lnTo>
                      <a:pt x="435" y="10"/>
                    </a:lnTo>
                    <a:lnTo>
                      <a:pt x="451" y="8"/>
                    </a:lnTo>
                    <a:lnTo>
                      <a:pt x="455" y="11"/>
                    </a:lnTo>
                    <a:lnTo>
                      <a:pt x="460" y="15"/>
                    </a:lnTo>
                    <a:lnTo>
                      <a:pt x="455" y="40"/>
                    </a:lnTo>
                    <a:close/>
                    <a:moveTo>
                      <a:pt x="515" y="11"/>
                    </a:moveTo>
                    <a:lnTo>
                      <a:pt x="519" y="14"/>
                    </a:lnTo>
                    <a:lnTo>
                      <a:pt x="524" y="12"/>
                    </a:lnTo>
                    <a:lnTo>
                      <a:pt x="528" y="11"/>
                    </a:lnTo>
                    <a:lnTo>
                      <a:pt x="538" y="10"/>
                    </a:lnTo>
                    <a:lnTo>
                      <a:pt x="538" y="11"/>
                    </a:lnTo>
                    <a:lnTo>
                      <a:pt x="538" y="16"/>
                    </a:lnTo>
                    <a:lnTo>
                      <a:pt x="544" y="19"/>
                    </a:lnTo>
                    <a:lnTo>
                      <a:pt x="547" y="21"/>
                    </a:lnTo>
                    <a:lnTo>
                      <a:pt x="548" y="27"/>
                    </a:lnTo>
                    <a:lnTo>
                      <a:pt x="551" y="28"/>
                    </a:lnTo>
                    <a:lnTo>
                      <a:pt x="557" y="31"/>
                    </a:lnTo>
                    <a:lnTo>
                      <a:pt x="561" y="28"/>
                    </a:lnTo>
                    <a:lnTo>
                      <a:pt x="564" y="15"/>
                    </a:lnTo>
                    <a:lnTo>
                      <a:pt x="569" y="16"/>
                    </a:lnTo>
                    <a:lnTo>
                      <a:pt x="582" y="10"/>
                    </a:lnTo>
                    <a:lnTo>
                      <a:pt x="582" y="15"/>
                    </a:lnTo>
                    <a:lnTo>
                      <a:pt x="582" y="21"/>
                    </a:lnTo>
                    <a:lnTo>
                      <a:pt x="593" y="38"/>
                    </a:lnTo>
                    <a:lnTo>
                      <a:pt x="595" y="44"/>
                    </a:lnTo>
                    <a:lnTo>
                      <a:pt x="594" y="44"/>
                    </a:lnTo>
                    <a:lnTo>
                      <a:pt x="593" y="49"/>
                    </a:lnTo>
                    <a:lnTo>
                      <a:pt x="593" y="50"/>
                    </a:lnTo>
                    <a:lnTo>
                      <a:pt x="599" y="63"/>
                    </a:lnTo>
                    <a:lnTo>
                      <a:pt x="615" y="71"/>
                    </a:lnTo>
                    <a:lnTo>
                      <a:pt x="624" y="71"/>
                    </a:lnTo>
                    <a:lnTo>
                      <a:pt x="627" y="76"/>
                    </a:lnTo>
                    <a:lnTo>
                      <a:pt x="621" y="84"/>
                    </a:lnTo>
                    <a:lnTo>
                      <a:pt x="630" y="91"/>
                    </a:lnTo>
                    <a:lnTo>
                      <a:pt x="624" y="106"/>
                    </a:lnTo>
                    <a:lnTo>
                      <a:pt x="632" y="110"/>
                    </a:lnTo>
                    <a:lnTo>
                      <a:pt x="637" y="129"/>
                    </a:lnTo>
                    <a:lnTo>
                      <a:pt x="655" y="141"/>
                    </a:lnTo>
                    <a:lnTo>
                      <a:pt x="657" y="141"/>
                    </a:lnTo>
                    <a:lnTo>
                      <a:pt x="663" y="134"/>
                    </a:lnTo>
                    <a:lnTo>
                      <a:pt x="668" y="139"/>
                    </a:lnTo>
                    <a:lnTo>
                      <a:pt x="659" y="151"/>
                    </a:lnTo>
                    <a:lnTo>
                      <a:pt x="658" y="167"/>
                    </a:lnTo>
                    <a:lnTo>
                      <a:pt x="655" y="168"/>
                    </a:lnTo>
                    <a:lnTo>
                      <a:pt x="655" y="171"/>
                    </a:lnTo>
                    <a:lnTo>
                      <a:pt x="658" y="177"/>
                    </a:lnTo>
                    <a:lnTo>
                      <a:pt x="655" y="177"/>
                    </a:lnTo>
                    <a:lnTo>
                      <a:pt x="638" y="178"/>
                    </a:lnTo>
                    <a:lnTo>
                      <a:pt x="617" y="189"/>
                    </a:lnTo>
                    <a:lnTo>
                      <a:pt x="625" y="219"/>
                    </a:lnTo>
                    <a:lnTo>
                      <a:pt x="629" y="219"/>
                    </a:lnTo>
                    <a:lnTo>
                      <a:pt x="649" y="250"/>
                    </a:lnTo>
                    <a:lnTo>
                      <a:pt x="650" y="264"/>
                    </a:lnTo>
                    <a:lnTo>
                      <a:pt x="651" y="271"/>
                    </a:lnTo>
                    <a:lnTo>
                      <a:pt x="651" y="273"/>
                    </a:lnTo>
                    <a:lnTo>
                      <a:pt x="649" y="285"/>
                    </a:lnTo>
                    <a:lnTo>
                      <a:pt x="634" y="295"/>
                    </a:lnTo>
                    <a:lnTo>
                      <a:pt x="603" y="300"/>
                    </a:lnTo>
                    <a:lnTo>
                      <a:pt x="602" y="299"/>
                    </a:lnTo>
                    <a:lnTo>
                      <a:pt x="598" y="295"/>
                    </a:lnTo>
                    <a:lnTo>
                      <a:pt x="596" y="292"/>
                    </a:lnTo>
                    <a:lnTo>
                      <a:pt x="594" y="290"/>
                    </a:lnTo>
                    <a:lnTo>
                      <a:pt x="587" y="283"/>
                    </a:lnTo>
                    <a:lnTo>
                      <a:pt x="583" y="278"/>
                    </a:lnTo>
                    <a:lnTo>
                      <a:pt x="582" y="275"/>
                    </a:lnTo>
                    <a:lnTo>
                      <a:pt x="579" y="273"/>
                    </a:lnTo>
                    <a:lnTo>
                      <a:pt x="574" y="266"/>
                    </a:lnTo>
                    <a:lnTo>
                      <a:pt x="570" y="261"/>
                    </a:lnTo>
                    <a:lnTo>
                      <a:pt x="569" y="260"/>
                    </a:lnTo>
                    <a:lnTo>
                      <a:pt x="566" y="256"/>
                    </a:lnTo>
                    <a:lnTo>
                      <a:pt x="564" y="250"/>
                    </a:lnTo>
                    <a:lnTo>
                      <a:pt x="560" y="249"/>
                    </a:lnTo>
                    <a:lnTo>
                      <a:pt x="556" y="249"/>
                    </a:lnTo>
                    <a:lnTo>
                      <a:pt x="552" y="249"/>
                    </a:lnTo>
                    <a:lnTo>
                      <a:pt x="545" y="248"/>
                    </a:lnTo>
                    <a:lnTo>
                      <a:pt x="538" y="247"/>
                    </a:lnTo>
                    <a:lnTo>
                      <a:pt x="530" y="244"/>
                    </a:lnTo>
                    <a:lnTo>
                      <a:pt x="528" y="245"/>
                    </a:lnTo>
                    <a:lnTo>
                      <a:pt x="523" y="250"/>
                    </a:lnTo>
                    <a:lnTo>
                      <a:pt x="514" y="260"/>
                    </a:lnTo>
                    <a:lnTo>
                      <a:pt x="509" y="268"/>
                    </a:lnTo>
                    <a:lnTo>
                      <a:pt x="506" y="270"/>
                    </a:lnTo>
                    <a:lnTo>
                      <a:pt x="506" y="271"/>
                    </a:lnTo>
                    <a:lnTo>
                      <a:pt x="506" y="274"/>
                    </a:lnTo>
                    <a:lnTo>
                      <a:pt x="506" y="279"/>
                    </a:lnTo>
                    <a:lnTo>
                      <a:pt x="509" y="283"/>
                    </a:lnTo>
                    <a:lnTo>
                      <a:pt x="511" y="288"/>
                    </a:lnTo>
                    <a:lnTo>
                      <a:pt x="513" y="292"/>
                    </a:lnTo>
                    <a:lnTo>
                      <a:pt x="514" y="296"/>
                    </a:lnTo>
                    <a:lnTo>
                      <a:pt x="519" y="302"/>
                    </a:lnTo>
                    <a:lnTo>
                      <a:pt x="518" y="311"/>
                    </a:lnTo>
                    <a:lnTo>
                      <a:pt x="517" y="320"/>
                    </a:lnTo>
                    <a:lnTo>
                      <a:pt x="509" y="316"/>
                    </a:lnTo>
                    <a:lnTo>
                      <a:pt x="500" y="311"/>
                    </a:lnTo>
                    <a:lnTo>
                      <a:pt x="498" y="309"/>
                    </a:lnTo>
                    <a:lnTo>
                      <a:pt x="494" y="307"/>
                    </a:lnTo>
                    <a:lnTo>
                      <a:pt x="486" y="303"/>
                    </a:lnTo>
                    <a:lnTo>
                      <a:pt x="485" y="303"/>
                    </a:lnTo>
                    <a:lnTo>
                      <a:pt x="485" y="302"/>
                    </a:lnTo>
                    <a:lnTo>
                      <a:pt x="483" y="300"/>
                    </a:lnTo>
                    <a:lnTo>
                      <a:pt x="481" y="302"/>
                    </a:lnTo>
                    <a:lnTo>
                      <a:pt x="480" y="303"/>
                    </a:lnTo>
                    <a:lnTo>
                      <a:pt x="477" y="305"/>
                    </a:lnTo>
                    <a:lnTo>
                      <a:pt x="476" y="307"/>
                    </a:lnTo>
                    <a:lnTo>
                      <a:pt x="476" y="308"/>
                    </a:lnTo>
                    <a:lnTo>
                      <a:pt x="475" y="309"/>
                    </a:lnTo>
                    <a:lnTo>
                      <a:pt x="473" y="311"/>
                    </a:lnTo>
                    <a:lnTo>
                      <a:pt x="472" y="313"/>
                    </a:lnTo>
                    <a:lnTo>
                      <a:pt x="469" y="316"/>
                    </a:lnTo>
                    <a:lnTo>
                      <a:pt x="468" y="317"/>
                    </a:lnTo>
                    <a:lnTo>
                      <a:pt x="460" y="319"/>
                    </a:lnTo>
                    <a:lnTo>
                      <a:pt x="458" y="320"/>
                    </a:lnTo>
                    <a:lnTo>
                      <a:pt x="454" y="320"/>
                    </a:lnTo>
                    <a:lnTo>
                      <a:pt x="445" y="321"/>
                    </a:lnTo>
                    <a:lnTo>
                      <a:pt x="434" y="324"/>
                    </a:lnTo>
                    <a:lnTo>
                      <a:pt x="429" y="324"/>
                    </a:lnTo>
                    <a:lnTo>
                      <a:pt x="422" y="325"/>
                    </a:lnTo>
                    <a:lnTo>
                      <a:pt x="426" y="332"/>
                    </a:lnTo>
                    <a:lnTo>
                      <a:pt x="429" y="334"/>
                    </a:lnTo>
                    <a:lnTo>
                      <a:pt x="435" y="341"/>
                    </a:lnTo>
                    <a:lnTo>
                      <a:pt x="441" y="347"/>
                    </a:lnTo>
                    <a:lnTo>
                      <a:pt x="443" y="350"/>
                    </a:lnTo>
                    <a:lnTo>
                      <a:pt x="447" y="355"/>
                    </a:lnTo>
                    <a:lnTo>
                      <a:pt x="449" y="359"/>
                    </a:lnTo>
                    <a:lnTo>
                      <a:pt x="450" y="364"/>
                    </a:lnTo>
                    <a:lnTo>
                      <a:pt x="451" y="374"/>
                    </a:lnTo>
                    <a:lnTo>
                      <a:pt x="451" y="375"/>
                    </a:lnTo>
                    <a:lnTo>
                      <a:pt x="452" y="381"/>
                    </a:lnTo>
                    <a:lnTo>
                      <a:pt x="454" y="388"/>
                    </a:lnTo>
                    <a:lnTo>
                      <a:pt x="452" y="393"/>
                    </a:lnTo>
                    <a:lnTo>
                      <a:pt x="451" y="397"/>
                    </a:lnTo>
                    <a:lnTo>
                      <a:pt x="449" y="405"/>
                    </a:lnTo>
                    <a:lnTo>
                      <a:pt x="447" y="413"/>
                    </a:lnTo>
                    <a:lnTo>
                      <a:pt x="445" y="421"/>
                    </a:lnTo>
                    <a:lnTo>
                      <a:pt x="443" y="425"/>
                    </a:lnTo>
                    <a:lnTo>
                      <a:pt x="441" y="431"/>
                    </a:lnTo>
                    <a:lnTo>
                      <a:pt x="434" y="442"/>
                    </a:lnTo>
                    <a:lnTo>
                      <a:pt x="432" y="446"/>
                    </a:lnTo>
                    <a:lnTo>
                      <a:pt x="425" y="451"/>
                    </a:lnTo>
                    <a:lnTo>
                      <a:pt x="421" y="456"/>
                    </a:lnTo>
                    <a:lnTo>
                      <a:pt x="428" y="460"/>
                    </a:lnTo>
                    <a:lnTo>
                      <a:pt x="430" y="463"/>
                    </a:lnTo>
                    <a:lnTo>
                      <a:pt x="434" y="464"/>
                    </a:lnTo>
                    <a:lnTo>
                      <a:pt x="441" y="467"/>
                    </a:lnTo>
                    <a:lnTo>
                      <a:pt x="450" y="470"/>
                    </a:lnTo>
                    <a:lnTo>
                      <a:pt x="443" y="480"/>
                    </a:lnTo>
                    <a:lnTo>
                      <a:pt x="439" y="485"/>
                    </a:lnTo>
                    <a:lnTo>
                      <a:pt x="438" y="486"/>
                    </a:lnTo>
                    <a:lnTo>
                      <a:pt x="437" y="489"/>
                    </a:lnTo>
                    <a:lnTo>
                      <a:pt x="432" y="497"/>
                    </a:lnTo>
                    <a:lnTo>
                      <a:pt x="430" y="497"/>
                    </a:lnTo>
                    <a:lnTo>
                      <a:pt x="428" y="501"/>
                    </a:lnTo>
                    <a:lnTo>
                      <a:pt x="426" y="503"/>
                    </a:lnTo>
                    <a:lnTo>
                      <a:pt x="424" y="508"/>
                    </a:lnTo>
                    <a:lnTo>
                      <a:pt x="413" y="506"/>
                    </a:lnTo>
                    <a:lnTo>
                      <a:pt x="409" y="503"/>
                    </a:lnTo>
                    <a:lnTo>
                      <a:pt x="407" y="503"/>
                    </a:lnTo>
                    <a:lnTo>
                      <a:pt x="401" y="501"/>
                    </a:lnTo>
                    <a:lnTo>
                      <a:pt x="396" y="498"/>
                    </a:lnTo>
                    <a:lnTo>
                      <a:pt x="386" y="495"/>
                    </a:lnTo>
                    <a:lnTo>
                      <a:pt x="380" y="493"/>
                    </a:lnTo>
                    <a:lnTo>
                      <a:pt x="375" y="491"/>
                    </a:lnTo>
                    <a:lnTo>
                      <a:pt x="366" y="487"/>
                    </a:lnTo>
                    <a:lnTo>
                      <a:pt x="365" y="486"/>
                    </a:lnTo>
                    <a:lnTo>
                      <a:pt x="357" y="484"/>
                    </a:lnTo>
                    <a:lnTo>
                      <a:pt x="354" y="482"/>
                    </a:lnTo>
                    <a:lnTo>
                      <a:pt x="345" y="480"/>
                    </a:lnTo>
                    <a:lnTo>
                      <a:pt x="340" y="477"/>
                    </a:lnTo>
                    <a:lnTo>
                      <a:pt x="333" y="474"/>
                    </a:lnTo>
                    <a:lnTo>
                      <a:pt x="329" y="473"/>
                    </a:lnTo>
                    <a:lnTo>
                      <a:pt x="322" y="474"/>
                    </a:lnTo>
                    <a:lnTo>
                      <a:pt x="314" y="476"/>
                    </a:lnTo>
                    <a:lnTo>
                      <a:pt x="306" y="476"/>
                    </a:lnTo>
                    <a:lnTo>
                      <a:pt x="301" y="477"/>
                    </a:lnTo>
                    <a:lnTo>
                      <a:pt x="294" y="478"/>
                    </a:lnTo>
                    <a:lnTo>
                      <a:pt x="286" y="472"/>
                    </a:lnTo>
                    <a:lnTo>
                      <a:pt x="280" y="465"/>
                    </a:lnTo>
                    <a:lnTo>
                      <a:pt x="276" y="461"/>
                    </a:lnTo>
                    <a:lnTo>
                      <a:pt x="272" y="459"/>
                    </a:lnTo>
                    <a:lnTo>
                      <a:pt x="265" y="463"/>
                    </a:lnTo>
                    <a:lnTo>
                      <a:pt x="261" y="464"/>
                    </a:lnTo>
                    <a:lnTo>
                      <a:pt x="255" y="468"/>
                    </a:lnTo>
                    <a:lnTo>
                      <a:pt x="246" y="473"/>
                    </a:lnTo>
                    <a:lnTo>
                      <a:pt x="243" y="468"/>
                    </a:lnTo>
                    <a:lnTo>
                      <a:pt x="240" y="464"/>
                    </a:lnTo>
                    <a:lnTo>
                      <a:pt x="234" y="455"/>
                    </a:lnTo>
                    <a:lnTo>
                      <a:pt x="213" y="457"/>
                    </a:lnTo>
                    <a:lnTo>
                      <a:pt x="201" y="459"/>
                    </a:lnTo>
                    <a:lnTo>
                      <a:pt x="195" y="459"/>
                    </a:lnTo>
                    <a:lnTo>
                      <a:pt x="191" y="459"/>
                    </a:lnTo>
                    <a:lnTo>
                      <a:pt x="188" y="459"/>
                    </a:lnTo>
                    <a:lnTo>
                      <a:pt x="180" y="464"/>
                    </a:lnTo>
                    <a:lnTo>
                      <a:pt x="178" y="464"/>
                    </a:lnTo>
                    <a:lnTo>
                      <a:pt x="168" y="469"/>
                    </a:lnTo>
                    <a:lnTo>
                      <a:pt x="157" y="470"/>
                    </a:lnTo>
                    <a:lnTo>
                      <a:pt x="154" y="470"/>
                    </a:lnTo>
                    <a:lnTo>
                      <a:pt x="123" y="468"/>
                    </a:lnTo>
                    <a:lnTo>
                      <a:pt x="117" y="476"/>
                    </a:lnTo>
                    <a:lnTo>
                      <a:pt x="108" y="485"/>
                    </a:lnTo>
                    <a:lnTo>
                      <a:pt x="107" y="485"/>
                    </a:lnTo>
                    <a:lnTo>
                      <a:pt x="98" y="486"/>
                    </a:lnTo>
                    <a:lnTo>
                      <a:pt x="95" y="487"/>
                    </a:lnTo>
                    <a:lnTo>
                      <a:pt x="95" y="486"/>
                    </a:lnTo>
                    <a:lnTo>
                      <a:pt x="92" y="482"/>
                    </a:lnTo>
                    <a:lnTo>
                      <a:pt x="96" y="477"/>
                    </a:lnTo>
                    <a:lnTo>
                      <a:pt x="96" y="478"/>
                    </a:lnTo>
                    <a:lnTo>
                      <a:pt x="98" y="477"/>
                    </a:lnTo>
                    <a:lnTo>
                      <a:pt x="102" y="470"/>
                    </a:lnTo>
                    <a:lnTo>
                      <a:pt x="100" y="470"/>
                    </a:lnTo>
                    <a:lnTo>
                      <a:pt x="99" y="469"/>
                    </a:lnTo>
                    <a:lnTo>
                      <a:pt x="98" y="469"/>
                    </a:lnTo>
                    <a:lnTo>
                      <a:pt x="94" y="467"/>
                    </a:lnTo>
                    <a:lnTo>
                      <a:pt x="94" y="460"/>
                    </a:lnTo>
                    <a:lnTo>
                      <a:pt x="96" y="455"/>
                    </a:lnTo>
                    <a:lnTo>
                      <a:pt x="98" y="451"/>
                    </a:lnTo>
                    <a:lnTo>
                      <a:pt x="111" y="439"/>
                    </a:lnTo>
                    <a:lnTo>
                      <a:pt x="120" y="438"/>
                    </a:lnTo>
                    <a:lnTo>
                      <a:pt x="124" y="439"/>
                    </a:lnTo>
                    <a:lnTo>
                      <a:pt x="126" y="436"/>
                    </a:lnTo>
                    <a:lnTo>
                      <a:pt x="132" y="430"/>
                    </a:lnTo>
                    <a:lnTo>
                      <a:pt x="133" y="431"/>
                    </a:lnTo>
                    <a:lnTo>
                      <a:pt x="140" y="435"/>
                    </a:lnTo>
                    <a:lnTo>
                      <a:pt x="144" y="443"/>
                    </a:lnTo>
                    <a:lnTo>
                      <a:pt x="149" y="448"/>
                    </a:lnTo>
                    <a:lnTo>
                      <a:pt x="154" y="447"/>
                    </a:lnTo>
                    <a:lnTo>
                      <a:pt x="155" y="447"/>
                    </a:lnTo>
                    <a:lnTo>
                      <a:pt x="146" y="440"/>
                    </a:lnTo>
                    <a:lnTo>
                      <a:pt x="146" y="432"/>
                    </a:lnTo>
                    <a:lnTo>
                      <a:pt x="151" y="427"/>
                    </a:lnTo>
                    <a:lnTo>
                      <a:pt x="153" y="427"/>
                    </a:lnTo>
                    <a:lnTo>
                      <a:pt x="158" y="426"/>
                    </a:lnTo>
                    <a:lnTo>
                      <a:pt x="161" y="425"/>
                    </a:lnTo>
                    <a:lnTo>
                      <a:pt x="167" y="426"/>
                    </a:lnTo>
                    <a:lnTo>
                      <a:pt x="172" y="431"/>
                    </a:lnTo>
                    <a:lnTo>
                      <a:pt x="178" y="436"/>
                    </a:lnTo>
                    <a:lnTo>
                      <a:pt x="180" y="436"/>
                    </a:lnTo>
                    <a:lnTo>
                      <a:pt x="184" y="439"/>
                    </a:lnTo>
                    <a:lnTo>
                      <a:pt x="193" y="439"/>
                    </a:lnTo>
                    <a:lnTo>
                      <a:pt x="200" y="439"/>
                    </a:lnTo>
                    <a:lnTo>
                      <a:pt x="202" y="438"/>
                    </a:lnTo>
                    <a:lnTo>
                      <a:pt x="198" y="434"/>
                    </a:lnTo>
                    <a:lnTo>
                      <a:pt x="197" y="434"/>
                    </a:lnTo>
                    <a:lnTo>
                      <a:pt x="189" y="431"/>
                    </a:lnTo>
                    <a:lnTo>
                      <a:pt x="181" y="427"/>
                    </a:lnTo>
                    <a:lnTo>
                      <a:pt x="180" y="422"/>
                    </a:lnTo>
                    <a:lnTo>
                      <a:pt x="179" y="421"/>
                    </a:lnTo>
                    <a:lnTo>
                      <a:pt x="171" y="419"/>
                    </a:lnTo>
                    <a:lnTo>
                      <a:pt x="164" y="421"/>
                    </a:lnTo>
                    <a:lnTo>
                      <a:pt x="162" y="418"/>
                    </a:lnTo>
                    <a:lnTo>
                      <a:pt x="159" y="415"/>
                    </a:lnTo>
                    <a:lnTo>
                      <a:pt x="162" y="410"/>
                    </a:lnTo>
                    <a:lnTo>
                      <a:pt x="170" y="405"/>
                    </a:lnTo>
                    <a:lnTo>
                      <a:pt x="175" y="401"/>
                    </a:lnTo>
                    <a:lnTo>
                      <a:pt x="176" y="402"/>
                    </a:lnTo>
                    <a:lnTo>
                      <a:pt x="180" y="405"/>
                    </a:lnTo>
                    <a:lnTo>
                      <a:pt x="183" y="406"/>
                    </a:lnTo>
                    <a:lnTo>
                      <a:pt x="195" y="412"/>
                    </a:lnTo>
                    <a:lnTo>
                      <a:pt x="201" y="414"/>
                    </a:lnTo>
                    <a:lnTo>
                      <a:pt x="209" y="417"/>
                    </a:lnTo>
                    <a:lnTo>
                      <a:pt x="210" y="413"/>
                    </a:lnTo>
                    <a:lnTo>
                      <a:pt x="209" y="409"/>
                    </a:lnTo>
                    <a:lnTo>
                      <a:pt x="204" y="405"/>
                    </a:lnTo>
                    <a:lnTo>
                      <a:pt x="196" y="404"/>
                    </a:lnTo>
                    <a:lnTo>
                      <a:pt x="193" y="404"/>
                    </a:lnTo>
                    <a:lnTo>
                      <a:pt x="192" y="402"/>
                    </a:lnTo>
                    <a:lnTo>
                      <a:pt x="189" y="402"/>
                    </a:lnTo>
                    <a:lnTo>
                      <a:pt x="184" y="398"/>
                    </a:lnTo>
                    <a:lnTo>
                      <a:pt x="180" y="395"/>
                    </a:lnTo>
                    <a:lnTo>
                      <a:pt x="185" y="388"/>
                    </a:lnTo>
                    <a:lnTo>
                      <a:pt x="187" y="387"/>
                    </a:lnTo>
                    <a:lnTo>
                      <a:pt x="191" y="383"/>
                    </a:lnTo>
                    <a:lnTo>
                      <a:pt x="196" y="380"/>
                    </a:lnTo>
                    <a:lnTo>
                      <a:pt x="200" y="380"/>
                    </a:lnTo>
                    <a:lnTo>
                      <a:pt x="204" y="384"/>
                    </a:lnTo>
                    <a:lnTo>
                      <a:pt x="209" y="387"/>
                    </a:lnTo>
                    <a:lnTo>
                      <a:pt x="210" y="387"/>
                    </a:lnTo>
                    <a:lnTo>
                      <a:pt x="214" y="387"/>
                    </a:lnTo>
                    <a:lnTo>
                      <a:pt x="216" y="383"/>
                    </a:lnTo>
                    <a:lnTo>
                      <a:pt x="210" y="379"/>
                    </a:lnTo>
                    <a:lnTo>
                      <a:pt x="206" y="375"/>
                    </a:lnTo>
                    <a:lnTo>
                      <a:pt x="205" y="374"/>
                    </a:lnTo>
                    <a:lnTo>
                      <a:pt x="201" y="371"/>
                    </a:lnTo>
                    <a:lnTo>
                      <a:pt x="198" y="371"/>
                    </a:lnTo>
                    <a:lnTo>
                      <a:pt x="193" y="372"/>
                    </a:lnTo>
                    <a:lnTo>
                      <a:pt x="188" y="374"/>
                    </a:lnTo>
                    <a:lnTo>
                      <a:pt x="185" y="375"/>
                    </a:lnTo>
                    <a:lnTo>
                      <a:pt x="184" y="376"/>
                    </a:lnTo>
                    <a:lnTo>
                      <a:pt x="180" y="377"/>
                    </a:lnTo>
                    <a:lnTo>
                      <a:pt x="178" y="379"/>
                    </a:lnTo>
                    <a:lnTo>
                      <a:pt x="178" y="377"/>
                    </a:lnTo>
                    <a:lnTo>
                      <a:pt x="176" y="376"/>
                    </a:lnTo>
                    <a:lnTo>
                      <a:pt x="178" y="372"/>
                    </a:lnTo>
                    <a:lnTo>
                      <a:pt x="176" y="370"/>
                    </a:lnTo>
                    <a:lnTo>
                      <a:pt x="178" y="364"/>
                    </a:lnTo>
                    <a:lnTo>
                      <a:pt x="180" y="364"/>
                    </a:lnTo>
                    <a:lnTo>
                      <a:pt x="181" y="363"/>
                    </a:lnTo>
                    <a:lnTo>
                      <a:pt x="187" y="362"/>
                    </a:lnTo>
                    <a:lnTo>
                      <a:pt x="183" y="357"/>
                    </a:lnTo>
                    <a:lnTo>
                      <a:pt x="180" y="357"/>
                    </a:lnTo>
                    <a:lnTo>
                      <a:pt x="178" y="358"/>
                    </a:lnTo>
                    <a:lnTo>
                      <a:pt x="179" y="353"/>
                    </a:lnTo>
                    <a:lnTo>
                      <a:pt x="179" y="351"/>
                    </a:lnTo>
                    <a:lnTo>
                      <a:pt x="180" y="350"/>
                    </a:lnTo>
                    <a:lnTo>
                      <a:pt x="183" y="345"/>
                    </a:lnTo>
                    <a:lnTo>
                      <a:pt x="188" y="340"/>
                    </a:lnTo>
                    <a:lnTo>
                      <a:pt x="189" y="340"/>
                    </a:lnTo>
                    <a:lnTo>
                      <a:pt x="192" y="336"/>
                    </a:lnTo>
                    <a:lnTo>
                      <a:pt x="196" y="328"/>
                    </a:lnTo>
                    <a:lnTo>
                      <a:pt x="192" y="328"/>
                    </a:lnTo>
                    <a:lnTo>
                      <a:pt x="189" y="328"/>
                    </a:lnTo>
                    <a:lnTo>
                      <a:pt x="191" y="326"/>
                    </a:lnTo>
                    <a:lnTo>
                      <a:pt x="196" y="321"/>
                    </a:lnTo>
                    <a:lnTo>
                      <a:pt x="197" y="321"/>
                    </a:lnTo>
                    <a:lnTo>
                      <a:pt x="204" y="320"/>
                    </a:lnTo>
                    <a:lnTo>
                      <a:pt x="208" y="319"/>
                    </a:lnTo>
                    <a:lnTo>
                      <a:pt x="214" y="315"/>
                    </a:lnTo>
                    <a:lnTo>
                      <a:pt x="216" y="315"/>
                    </a:lnTo>
                    <a:lnTo>
                      <a:pt x="222" y="311"/>
                    </a:lnTo>
                    <a:lnTo>
                      <a:pt x="223" y="311"/>
                    </a:lnTo>
                    <a:lnTo>
                      <a:pt x="230" y="311"/>
                    </a:lnTo>
                    <a:lnTo>
                      <a:pt x="238" y="311"/>
                    </a:lnTo>
                    <a:lnTo>
                      <a:pt x="238" y="312"/>
                    </a:lnTo>
                    <a:lnTo>
                      <a:pt x="242" y="317"/>
                    </a:lnTo>
                    <a:lnTo>
                      <a:pt x="243" y="317"/>
                    </a:lnTo>
                    <a:lnTo>
                      <a:pt x="243" y="316"/>
                    </a:lnTo>
                    <a:lnTo>
                      <a:pt x="244" y="316"/>
                    </a:lnTo>
                    <a:lnTo>
                      <a:pt x="244" y="315"/>
                    </a:lnTo>
                    <a:lnTo>
                      <a:pt x="239" y="311"/>
                    </a:lnTo>
                    <a:lnTo>
                      <a:pt x="239" y="309"/>
                    </a:lnTo>
                    <a:lnTo>
                      <a:pt x="239" y="308"/>
                    </a:lnTo>
                    <a:lnTo>
                      <a:pt x="230" y="303"/>
                    </a:lnTo>
                    <a:lnTo>
                      <a:pt x="231" y="295"/>
                    </a:lnTo>
                    <a:lnTo>
                      <a:pt x="233" y="288"/>
                    </a:lnTo>
                    <a:lnTo>
                      <a:pt x="225" y="288"/>
                    </a:lnTo>
                    <a:lnTo>
                      <a:pt x="222" y="291"/>
                    </a:lnTo>
                    <a:lnTo>
                      <a:pt x="221" y="288"/>
                    </a:lnTo>
                    <a:lnTo>
                      <a:pt x="221" y="286"/>
                    </a:lnTo>
                    <a:lnTo>
                      <a:pt x="225" y="271"/>
                    </a:lnTo>
                    <a:lnTo>
                      <a:pt x="231" y="257"/>
                    </a:lnTo>
                    <a:lnTo>
                      <a:pt x="235" y="248"/>
                    </a:lnTo>
                    <a:lnTo>
                      <a:pt x="239" y="247"/>
                    </a:lnTo>
                    <a:lnTo>
                      <a:pt x="235" y="239"/>
                    </a:lnTo>
                    <a:lnTo>
                      <a:pt x="234" y="228"/>
                    </a:lnTo>
                    <a:lnTo>
                      <a:pt x="240" y="227"/>
                    </a:lnTo>
                    <a:lnTo>
                      <a:pt x="248" y="222"/>
                    </a:lnTo>
                    <a:lnTo>
                      <a:pt x="255" y="227"/>
                    </a:lnTo>
                    <a:lnTo>
                      <a:pt x="255" y="239"/>
                    </a:lnTo>
                    <a:lnTo>
                      <a:pt x="250" y="245"/>
                    </a:lnTo>
                    <a:lnTo>
                      <a:pt x="247" y="253"/>
                    </a:lnTo>
                    <a:lnTo>
                      <a:pt x="246" y="258"/>
                    </a:lnTo>
                    <a:lnTo>
                      <a:pt x="244" y="268"/>
                    </a:lnTo>
                    <a:lnTo>
                      <a:pt x="247" y="271"/>
                    </a:lnTo>
                    <a:lnTo>
                      <a:pt x="247" y="273"/>
                    </a:lnTo>
                    <a:lnTo>
                      <a:pt x="251" y="264"/>
                    </a:lnTo>
                    <a:lnTo>
                      <a:pt x="253" y="256"/>
                    </a:lnTo>
                    <a:lnTo>
                      <a:pt x="257" y="247"/>
                    </a:lnTo>
                    <a:lnTo>
                      <a:pt x="263" y="248"/>
                    </a:lnTo>
                    <a:lnTo>
                      <a:pt x="265" y="249"/>
                    </a:lnTo>
                    <a:lnTo>
                      <a:pt x="267" y="258"/>
                    </a:lnTo>
                    <a:lnTo>
                      <a:pt x="268" y="264"/>
                    </a:lnTo>
                    <a:lnTo>
                      <a:pt x="268" y="269"/>
                    </a:lnTo>
                    <a:lnTo>
                      <a:pt x="268" y="273"/>
                    </a:lnTo>
                    <a:lnTo>
                      <a:pt x="268" y="275"/>
                    </a:lnTo>
                    <a:lnTo>
                      <a:pt x="268" y="279"/>
                    </a:lnTo>
                    <a:lnTo>
                      <a:pt x="268" y="288"/>
                    </a:lnTo>
                    <a:lnTo>
                      <a:pt x="269" y="287"/>
                    </a:lnTo>
                    <a:lnTo>
                      <a:pt x="272" y="283"/>
                    </a:lnTo>
                    <a:lnTo>
                      <a:pt x="273" y="274"/>
                    </a:lnTo>
                    <a:lnTo>
                      <a:pt x="274" y="265"/>
                    </a:lnTo>
                    <a:lnTo>
                      <a:pt x="274" y="264"/>
                    </a:lnTo>
                    <a:lnTo>
                      <a:pt x="274" y="262"/>
                    </a:lnTo>
                    <a:lnTo>
                      <a:pt x="274" y="257"/>
                    </a:lnTo>
                    <a:lnTo>
                      <a:pt x="278" y="265"/>
                    </a:lnTo>
                    <a:lnTo>
                      <a:pt x="280" y="266"/>
                    </a:lnTo>
                    <a:lnTo>
                      <a:pt x="282" y="273"/>
                    </a:lnTo>
                    <a:lnTo>
                      <a:pt x="286" y="279"/>
                    </a:lnTo>
                    <a:lnTo>
                      <a:pt x="289" y="281"/>
                    </a:lnTo>
                    <a:lnTo>
                      <a:pt x="291" y="278"/>
                    </a:lnTo>
                    <a:lnTo>
                      <a:pt x="291" y="274"/>
                    </a:lnTo>
                    <a:lnTo>
                      <a:pt x="291" y="273"/>
                    </a:lnTo>
                    <a:lnTo>
                      <a:pt x="288" y="268"/>
                    </a:lnTo>
                    <a:lnTo>
                      <a:pt x="285" y="264"/>
                    </a:lnTo>
                    <a:lnTo>
                      <a:pt x="286" y="261"/>
                    </a:lnTo>
                    <a:lnTo>
                      <a:pt x="291" y="261"/>
                    </a:lnTo>
                    <a:lnTo>
                      <a:pt x="302" y="261"/>
                    </a:lnTo>
                    <a:lnTo>
                      <a:pt x="305" y="262"/>
                    </a:lnTo>
                    <a:lnTo>
                      <a:pt x="305" y="265"/>
                    </a:lnTo>
                    <a:lnTo>
                      <a:pt x="307" y="269"/>
                    </a:lnTo>
                    <a:lnTo>
                      <a:pt x="314" y="270"/>
                    </a:lnTo>
                    <a:lnTo>
                      <a:pt x="318" y="269"/>
                    </a:lnTo>
                    <a:lnTo>
                      <a:pt x="315" y="265"/>
                    </a:lnTo>
                    <a:lnTo>
                      <a:pt x="314" y="264"/>
                    </a:lnTo>
                    <a:lnTo>
                      <a:pt x="311" y="258"/>
                    </a:lnTo>
                    <a:lnTo>
                      <a:pt x="307" y="257"/>
                    </a:lnTo>
                    <a:lnTo>
                      <a:pt x="306" y="256"/>
                    </a:lnTo>
                    <a:lnTo>
                      <a:pt x="297" y="256"/>
                    </a:lnTo>
                    <a:lnTo>
                      <a:pt x="281" y="249"/>
                    </a:lnTo>
                    <a:lnTo>
                      <a:pt x="276" y="240"/>
                    </a:lnTo>
                    <a:lnTo>
                      <a:pt x="269" y="231"/>
                    </a:lnTo>
                    <a:lnTo>
                      <a:pt x="265" y="231"/>
                    </a:lnTo>
                    <a:lnTo>
                      <a:pt x="264" y="227"/>
                    </a:lnTo>
                    <a:lnTo>
                      <a:pt x="265" y="220"/>
                    </a:lnTo>
                    <a:lnTo>
                      <a:pt x="263" y="215"/>
                    </a:lnTo>
                    <a:lnTo>
                      <a:pt x="264" y="213"/>
                    </a:lnTo>
                    <a:lnTo>
                      <a:pt x="267" y="211"/>
                    </a:lnTo>
                    <a:lnTo>
                      <a:pt x="273" y="209"/>
                    </a:lnTo>
                    <a:lnTo>
                      <a:pt x="285" y="205"/>
                    </a:lnTo>
                    <a:lnTo>
                      <a:pt x="291" y="202"/>
                    </a:lnTo>
                    <a:lnTo>
                      <a:pt x="294" y="201"/>
                    </a:lnTo>
                    <a:lnTo>
                      <a:pt x="297" y="198"/>
                    </a:lnTo>
                    <a:lnTo>
                      <a:pt x="301" y="209"/>
                    </a:lnTo>
                    <a:lnTo>
                      <a:pt x="299" y="213"/>
                    </a:lnTo>
                    <a:lnTo>
                      <a:pt x="298" y="215"/>
                    </a:lnTo>
                    <a:lnTo>
                      <a:pt x="303" y="216"/>
                    </a:lnTo>
                    <a:lnTo>
                      <a:pt x="305" y="223"/>
                    </a:lnTo>
                    <a:lnTo>
                      <a:pt x="306" y="227"/>
                    </a:lnTo>
                    <a:lnTo>
                      <a:pt x="311" y="233"/>
                    </a:lnTo>
                    <a:lnTo>
                      <a:pt x="314" y="243"/>
                    </a:lnTo>
                    <a:lnTo>
                      <a:pt x="320" y="250"/>
                    </a:lnTo>
                    <a:lnTo>
                      <a:pt x="331" y="254"/>
                    </a:lnTo>
                    <a:lnTo>
                      <a:pt x="340" y="250"/>
                    </a:lnTo>
                    <a:lnTo>
                      <a:pt x="346" y="254"/>
                    </a:lnTo>
                    <a:lnTo>
                      <a:pt x="348" y="260"/>
                    </a:lnTo>
                    <a:lnTo>
                      <a:pt x="345" y="266"/>
                    </a:lnTo>
                    <a:lnTo>
                      <a:pt x="341" y="277"/>
                    </a:lnTo>
                    <a:lnTo>
                      <a:pt x="342" y="282"/>
                    </a:lnTo>
                    <a:lnTo>
                      <a:pt x="348" y="283"/>
                    </a:lnTo>
                    <a:lnTo>
                      <a:pt x="350" y="279"/>
                    </a:lnTo>
                    <a:lnTo>
                      <a:pt x="358" y="282"/>
                    </a:lnTo>
                    <a:lnTo>
                      <a:pt x="362" y="282"/>
                    </a:lnTo>
                    <a:lnTo>
                      <a:pt x="367" y="285"/>
                    </a:lnTo>
                    <a:lnTo>
                      <a:pt x="367" y="282"/>
                    </a:lnTo>
                    <a:lnTo>
                      <a:pt x="367" y="279"/>
                    </a:lnTo>
                    <a:lnTo>
                      <a:pt x="362" y="277"/>
                    </a:lnTo>
                    <a:lnTo>
                      <a:pt x="361" y="275"/>
                    </a:lnTo>
                    <a:lnTo>
                      <a:pt x="356" y="270"/>
                    </a:lnTo>
                    <a:lnTo>
                      <a:pt x="356" y="268"/>
                    </a:lnTo>
                    <a:lnTo>
                      <a:pt x="354" y="261"/>
                    </a:lnTo>
                    <a:lnTo>
                      <a:pt x="353" y="252"/>
                    </a:lnTo>
                    <a:lnTo>
                      <a:pt x="350" y="248"/>
                    </a:lnTo>
                    <a:lnTo>
                      <a:pt x="349" y="245"/>
                    </a:lnTo>
                    <a:lnTo>
                      <a:pt x="344" y="243"/>
                    </a:lnTo>
                    <a:lnTo>
                      <a:pt x="336" y="241"/>
                    </a:lnTo>
                    <a:lnTo>
                      <a:pt x="325" y="244"/>
                    </a:lnTo>
                    <a:lnTo>
                      <a:pt x="320" y="237"/>
                    </a:lnTo>
                    <a:lnTo>
                      <a:pt x="319" y="230"/>
                    </a:lnTo>
                    <a:lnTo>
                      <a:pt x="312" y="224"/>
                    </a:lnTo>
                    <a:lnTo>
                      <a:pt x="312" y="216"/>
                    </a:lnTo>
                    <a:lnTo>
                      <a:pt x="314" y="214"/>
                    </a:lnTo>
                    <a:lnTo>
                      <a:pt x="314" y="209"/>
                    </a:lnTo>
                    <a:lnTo>
                      <a:pt x="316" y="207"/>
                    </a:lnTo>
                    <a:lnTo>
                      <a:pt x="320" y="202"/>
                    </a:lnTo>
                    <a:lnTo>
                      <a:pt x="322" y="201"/>
                    </a:lnTo>
                    <a:lnTo>
                      <a:pt x="327" y="199"/>
                    </a:lnTo>
                    <a:lnTo>
                      <a:pt x="329" y="203"/>
                    </a:lnTo>
                    <a:lnTo>
                      <a:pt x="333" y="210"/>
                    </a:lnTo>
                    <a:lnTo>
                      <a:pt x="335" y="209"/>
                    </a:lnTo>
                    <a:lnTo>
                      <a:pt x="337" y="206"/>
                    </a:lnTo>
                    <a:lnTo>
                      <a:pt x="332" y="199"/>
                    </a:lnTo>
                    <a:lnTo>
                      <a:pt x="328" y="194"/>
                    </a:lnTo>
                    <a:lnTo>
                      <a:pt x="328" y="192"/>
                    </a:lnTo>
                    <a:lnTo>
                      <a:pt x="323" y="194"/>
                    </a:lnTo>
                    <a:lnTo>
                      <a:pt x="320" y="196"/>
                    </a:lnTo>
                    <a:lnTo>
                      <a:pt x="315" y="199"/>
                    </a:lnTo>
                    <a:lnTo>
                      <a:pt x="315" y="201"/>
                    </a:lnTo>
                    <a:lnTo>
                      <a:pt x="315" y="203"/>
                    </a:lnTo>
                    <a:lnTo>
                      <a:pt x="315" y="205"/>
                    </a:lnTo>
                    <a:lnTo>
                      <a:pt x="312" y="206"/>
                    </a:lnTo>
                    <a:lnTo>
                      <a:pt x="310" y="203"/>
                    </a:lnTo>
                    <a:lnTo>
                      <a:pt x="308" y="198"/>
                    </a:lnTo>
                    <a:lnTo>
                      <a:pt x="306" y="192"/>
                    </a:lnTo>
                    <a:lnTo>
                      <a:pt x="306" y="186"/>
                    </a:lnTo>
                    <a:lnTo>
                      <a:pt x="307" y="182"/>
                    </a:lnTo>
                    <a:lnTo>
                      <a:pt x="310" y="176"/>
                    </a:lnTo>
                    <a:lnTo>
                      <a:pt x="314" y="171"/>
                    </a:lnTo>
                    <a:lnTo>
                      <a:pt x="315" y="168"/>
                    </a:lnTo>
                    <a:lnTo>
                      <a:pt x="319" y="160"/>
                    </a:lnTo>
                    <a:lnTo>
                      <a:pt x="319" y="148"/>
                    </a:lnTo>
                    <a:lnTo>
                      <a:pt x="322" y="147"/>
                    </a:lnTo>
                    <a:lnTo>
                      <a:pt x="324" y="146"/>
                    </a:lnTo>
                    <a:lnTo>
                      <a:pt x="333" y="139"/>
                    </a:lnTo>
                    <a:lnTo>
                      <a:pt x="346" y="135"/>
                    </a:lnTo>
                    <a:lnTo>
                      <a:pt x="360" y="130"/>
                    </a:lnTo>
                    <a:lnTo>
                      <a:pt x="366" y="127"/>
                    </a:lnTo>
                    <a:lnTo>
                      <a:pt x="370" y="125"/>
                    </a:lnTo>
                    <a:lnTo>
                      <a:pt x="375" y="131"/>
                    </a:lnTo>
                    <a:lnTo>
                      <a:pt x="373" y="139"/>
                    </a:lnTo>
                    <a:lnTo>
                      <a:pt x="373" y="142"/>
                    </a:lnTo>
                    <a:lnTo>
                      <a:pt x="373" y="144"/>
                    </a:lnTo>
                    <a:lnTo>
                      <a:pt x="371" y="152"/>
                    </a:lnTo>
                    <a:lnTo>
                      <a:pt x="369" y="164"/>
                    </a:lnTo>
                    <a:lnTo>
                      <a:pt x="369" y="165"/>
                    </a:lnTo>
                    <a:lnTo>
                      <a:pt x="374" y="167"/>
                    </a:lnTo>
                    <a:lnTo>
                      <a:pt x="375" y="176"/>
                    </a:lnTo>
                    <a:lnTo>
                      <a:pt x="374" y="184"/>
                    </a:lnTo>
                    <a:lnTo>
                      <a:pt x="374" y="189"/>
                    </a:lnTo>
                    <a:lnTo>
                      <a:pt x="373" y="193"/>
                    </a:lnTo>
                    <a:lnTo>
                      <a:pt x="371" y="201"/>
                    </a:lnTo>
                    <a:lnTo>
                      <a:pt x="373" y="209"/>
                    </a:lnTo>
                    <a:lnTo>
                      <a:pt x="374" y="211"/>
                    </a:lnTo>
                    <a:lnTo>
                      <a:pt x="371" y="218"/>
                    </a:lnTo>
                    <a:lnTo>
                      <a:pt x="366" y="224"/>
                    </a:lnTo>
                    <a:lnTo>
                      <a:pt x="361" y="232"/>
                    </a:lnTo>
                    <a:lnTo>
                      <a:pt x="358" y="239"/>
                    </a:lnTo>
                    <a:lnTo>
                      <a:pt x="365" y="236"/>
                    </a:lnTo>
                    <a:lnTo>
                      <a:pt x="370" y="228"/>
                    </a:lnTo>
                    <a:lnTo>
                      <a:pt x="375" y="230"/>
                    </a:lnTo>
                    <a:lnTo>
                      <a:pt x="378" y="224"/>
                    </a:lnTo>
                    <a:lnTo>
                      <a:pt x="377" y="220"/>
                    </a:lnTo>
                    <a:lnTo>
                      <a:pt x="380" y="211"/>
                    </a:lnTo>
                    <a:lnTo>
                      <a:pt x="379" y="205"/>
                    </a:lnTo>
                    <a:lnTo>
                      <a:pt x="382" y="198"/>
                    </a:lnTo>
                    <a:lnTo>
                      <a:pt x="380" y="189"/>
                    </a:lnTo>
                    <a:lnTo>
                      <a:pt x="380" y="180"/>
                    </a:lnTo>
                    <a:lnTo>
                      <a:pt x="382" y="178"/>
                    </a:lnTo>
                    <a:lnTo>
                      <a:pt x="384" y="180"/>
                    </a:lnTo>
                    <a:lnTo>
                      <a:pt x="391" y="181"/>
                    </a:lnTo>
                    <a:lnTo>
                      <a:pt x="403" y="185"/>
                    </a:lnTo>
                    <a:lnTo>
                      <a:pt x="408" y="185"/>
                    </a:lnTo>
                    <a:lnTo>
                      <a:pt x="416" y="184"/>
                    </a:lnTo>
                    <a:lnTo>
                      <a:pt x="413" y="181"/>
                    </a:lnTo>
                    <a:lnTo>
                      <a:pt x="403" y="181"/>
                    </a:lnTo>
                    <a:lnTo>
                      <a:pt x="395" y="177"/>
                    </a:lnTo>
                    <a:lnTo>
                      <a:pt x="388" y="173"/>
                    </a:lnTo>
                    <a:lnTo>
                      <a:pt x="386" y="167"/>
                    </a:lnTo>
                    <a:lnTo>
                      <a:pt x="384" y="164"/>
                    </a:lnTo>
                    <a:lnTo>
                      <a:pt x="382" y="160"/>
                    </a:lnTo>
                    <a:lnTo>
                      <a:pt x="383" y="151"/>
                    </a:lnTo>
                    <a:lnTo>
                      <a:pt x="387" y="146"/>
                    </a:lnTo>
                    <a:lnTo>
                      <a:pt x="387" y="135"/>
                    </a:lnTo>
                    <a:lnTo>
                      <a:pt x="395" y="117"/>
                    </a:lnTo>
                    <a:lnTo>
                      <a:pt x="397" y="121"/>
                    </a:lnTo>
                    <a:lnTo>
                      <a:pt x="396" y="133"/>
                    </a:lnTo>
                    <a:lnTo>
                      <a:pt x="399" y="131"/>
                    </a:lnTo>
                    <a:lnTo>
                      <a:pt x="400" y="131"/>
                    </a:lnTo>
                    <a:lnTo>
                      <a:pt x="401" y="118"/>
                    </a:lnTo>
                    <a:lnTo>
                      <a:pt x="405" y="105"/>
                    </a:lnTo>
                    <a:lnTo>
                      <a:pt x="407" y="96"/>
                    </a:lnTo>
                    <a:lnTo>
                      <a:pt x="409" y="91"/>
                    </a:lnTo>
                    <a:lnTo>
                      <a:pt x="409" y="89"/>
                    </a:lnTo>
                    <a:lnTo>
                      <a:pt x="411" y="93"/>
                    </a:lnTo>
                    <a:lnTo>
                      <a:pt x="414" y="92"/>
                    </a:lnTo>
                    <a:lnTo>
                      <a:pt x="418" y="82"/>
                    </a:lnTo>
                    <a:lnTo>
                      <a:pt x="421" y="79"/>
                    </a:lnTo>
                    <a:lnTo>
                      <a:pt x="426" y="86"/>
                    </a:lnTo>
                    <a:lnTo>
                      <a:pt x="432" y="95"/>
                    </a:lnTo>
                    <a:lnTo>
                      <a:pt x="434" y="104"/>
                    </a:lnTo>
                    <a:lnTo>
                      <a:pt x="430" y="120"/>
                    </a:lnTo>
                    <a:lnTo>
                      <a:pt x="429" y="134"/>
                    </a:lnTo>
                    <a:lnTo>
                      <a:pt x="429" y="138"/>
                    </a:lnTo>
                    <a:lnTo>
                      <a:pt x="428" y="150"/>
                    </a:lnTo>
                    <a:lnTo>
                      <a:pt x="426" y="158"/>
                    </a:lnTo>
                    <a:lnTo>
                      <a:pt x="432" y="164"/>
                    </a:lnTo>
                    <a:lnTo>
                      <a:pt x="434" y="173"/>
                    </a:lnTo>
                    <a:lnTo>
                      <a:pt x="432" y="181"/>
                    </a:lnTo>
                    <a:lnTo>
                      <a:pt x="426" y="184"/>
                    </a:lnTo>
                    <a:lnTo>
                      <a:pt x="425" y="192"/>
                    </a:lnTo>
                    <a:lnTo>
                      <a:pt x="428" y="201"/>
                    </a:lnTo>
                    <a:lnTo>
                      <a:pt x="429" y="209"/>
                    </a:lnTo>
                    <a:lnTo>
                      <a:pt x="424" y="214"/>
                    </a:lnTo>
                    <a:lnTo>
                      <a:pt x="422" y="224"/>
                    </a:lnTo>
                    <a:lnTo>
                      <a:pt x="421" y="228"/>
                    </a:lnTo>
                    <a:lnTo>
                      <a:pt x="418" y="236"/>
                    </a:lnTo>
                    <a:lnTo>
                      <a:pt x="408" y="243"/>
                    </a:lnTo>
                    <a:lnTo>
                      <a:pt x="407" y="249"/>
                    </a:lnTo>
                    <a:lnTo>
                      <a:pt x="401" y="266"/>
                    </a:lnTo>
                    <a:lnTo>
                      <a:pt x="407" y="261"/>
                    </a:lnTo>
                    <a:lnTo>
                      <a:pt x="409" y="260"/>
                    </a:lnTo>
                    <a:lnTo>
                      <a:pt x="411" y="257"/>
                    </a:lnTo>
                    <a:lnTo>
                      <a:pt x="420" y="240"/>
                    </a:lnTo>
                    <a:lnTo>
                      <a:pt x="428" y="233"/>
                    </a:lnTo>
                    <a:lnTo>
                      <a:pt x="430" y="232"/>
                    </a:lnTo>
                    <a:lnTo>
                      <a:pt x="433" y="231"/>
                    </a:lnTo>
                    <a:lnTo>
                      <a:pt x="433" y="230"/>
                    </a:lnTo>
                    <a:lnTo>
                      <a:pt x="435" y="219"/>
                    </a:lnTo>
                    <a:lnTo>
                      <a:pt x="437" y="214"/>
                    </a:lnTo>
                    <a:lnTo>
                      <a:pt x="442" y="184"/>
                    </a:lnTo>
                    <a:lnTo>
                      <a:pt x="446" y="180"/>
                    </a:lnTo>
                    <a:lnTo>
                      <a:pt x="449" y="184"/>
                    </a:lnTo>
                    <a:lnTo>
                      <a:pt x="450" y="185"/>
                    </a:lnTo>
                    <a:lnTo>
                      <a:pt x="452" y="189"/>
                    </a:lnTo>
                    <a:lnTo>
                      <a:pt x="454" y="190"/>
                    </a:lnTo>
                    <a:lnTo>
                      <a:pt x="458" y="189"/>
                    </a:lnTo>
                    <a:lnTo>
                      <a:pt x="463" y="196"/>
                    </a:lnTo>
                    <a:lnTo>
                      <a:pt x="467" y="198"/>
                    </a:lnTo>
                    <a:lnTo>
                      <a:pt x="472" y="199"/>
                    </a:lnTo>
                    <a:lnTo>
                      <a:pt x="481" y="202"/>
                    </a:lnTo>
                    <a:lnTo>
                      <a:pt x="483" y="199"/>
                    </a:lnTo>
                    <a:lnTo>
                      <a:pt x="479" y="192"/>
                    </a:lnTo>
                    <a:lnTo>
                      <a:pt x="471" y="193"/>
                    </a:lnTo>
                    <a:lnTo>
                      <a:pt x="467" y="190"/>
                    </a:lnTo>
                    <a:lnTo>
                      <a:pt x="463" y="189"/>
                    </a:lnTo>
                    <a:lnTo>
                      <a:pt x="458" y="180"/>
                    </a:lnTo>
                    <a:lnTo>
                      <a:pt x="452" y="176"/>
                    </a:lnTo>
                    <a:lnTo>
                      <a:pt x="451" y="175"/>
                    </a:lnTo>
                    <a:lnTo>
                      <a:pt x="447" y="172"/>
                    </a:lnTo>
                    <a:lnTo>
                      <a:pt x="447" y="161"/>
                    </a:lnTo>
                    <a:lnTo>
                      <a:pt x="447" y="159"/>
                    </a:lnTo>
                    <a:lnTo>
                      <a:pt x="447" y="156"/>
                    </a:lnTo>
                    <a:lnTo>
                      <a:pt x="447" y="154"/>
                    </a:lnTo>
                    <a:lnTo>
                      <a:pt x="449" y="147"/>
                    </a:lnTo>
                    <a:lnTo>
                      <a:pt x="447" y="138"/>
                    </a:lnTo>
                    <a:lnTo>
                      <a:pt x="443" y="134"/>
                    </a:lnTo>
                    <a:lnTo>
                      <a:pt x="443" y="133"/>
                    </a:lnTo>
                    <a:lnTo>
                      <a:pt x="446" y="131"/>
                    </a:lnTo>
                    <a:lnTo>
                      <a:pt x="450" y="130"/>
                    </a:lnTo>
                    <a:lnTo>
                      <a:pt x="460" y="125"/>
                    </a:lnTo>
                    <a:lnTo>
                      <a:pt x="464" y="122"/>
                    </a:lnTo>
                    <a:lnTo>
                      <a:pt x="468" y="118"/>
                    </a:lnTo>
                    <a:lnTo>
                      <a:pt x="471" y="112"/>
                    </a:lnTo>
                    <a:lnTo>
                      <a:pt x="471" y="110"/>
                    </a:lnTo>
                    <a:lnTo>
                      <a:pt x="471" y="101"/>
                    </a:lnTo>
                    <a:lnTo>
                      <a:pt x="472" y="96"/>
                    </a:lnTo>
                    <a:lnTo>
                      <a:pt x="475" y="91"/>
                    </a:lnTo>
                    <a:lnTo>
                      <a:pt x="477" y="89"/>
                    </a:lnTo>
                    <a:lnTo>
                      <a:pt x="481" y="86"/>
                    </a:lnTo>
                    <a:lnTo>
                      <a:pt x="489" y="79"/>
                    </a:lnTo>
                    <a:lnTo>
                      <a:pt x="493" y="78"/>
                    </a:lnTo>
                    <a:lnTo>
                      <a:pt x="492" y="83"/>
                    </a:lnTo>
                    <a:lnTo>
                      <a:pt x="488" y="89"/>
                    </a:lnTo>
                    <a:lnTo>
                      <a:pt x="486" y="91"/>
                    </a:lnTo>
                    <a:lnTo>
                      <a:pt x="483" y="96"/>
                    </a:lnTo>
                    <a:lnTo>
                      <a:pt x="476" y="104"/>
                    </a:lnTo>
                    <a:lnTo>
                      <a:pt x="479" y="106"/>
                    </a:lnTo>
                    <a:lnTo>
                      <a:pt x="485" y="106"/>
                    </a:lnTo>
                    <a:lnTo>
                      <a:pt x="483" y="112"/>
                    </a:lnTo>
                    <a:lnTo>
                      <a:pt x="483" y="113"/>
                    </a:lnTo>
                    <a:lnTo>
                      <a:pt x="485" y="118"/>
                    </a:lnTo>
                    <a:lnTo>
                      <a:pt x="489" y="125"/>
                    </a:lnTo>
                    <a:lnTo>
                      <a:pt x="492" y="122"/>
                    </a:lnTo>
                    <a:lnTo>
                      <a:pt x="496" y="120"/>
                    </a:lnTo>
                    <a:lnTo>
                      <a:pt x="490" y="114"/>
                    </a:lnTo>
                    <a:lnTo>
                      <a:pt x="494" y="108"/>
                    </a:lnTo>
                    <a:lnTo>
                      <a:pt x="493" y="100"/>
                    </a:lnTo>
                    <a:lnTo>
                      <a:pt x="497" y="96"/>
                    </a:lnTo>
                    <a:lnTo>
                      <a:pt x="506" y="99"/>
                    </a:lnTo>
                    <a:lnTo>
                      <a:pt x="502" y="108"/>
                    </a:lnTo>
                    <a:lnTo>
                      <a:pt x="502" y="114"/>
                    </a:lnTo>
                    <a:lnTo>
                      <a:pt x="506" y="112"/>
                    </a:lnTo>
                    <a:lnTo>
                      <a:pt x="507" y="112"/>
                    </a:lnTo>
                    <a:lnTo>
                      <a:pt x="509" y="103"/>
                    </a:lnTo>
                    <a:lnTo>
                      <a:pt x="510" y="97"/>
                    </a:lnTo>
                    <a:lnTo>
                      <a:pt x="506" y="92"/>
                    </a:lnTo>
                    <a:lnTo>
                      <a:pt x="506" y="88"/>
                    </a:lnTo>
                    <a:lnTo>
                      <a:pt x="515" y="89"/>
                    </a:lnTo>
                    <a:lnTo>
                      <a:pt x="517" y="84"/>
                    </a:lnTo>
                    <a:lnTo>
                      <a:pt x="505" y="80"/>
                    </a:lnTo>
                    <a:lnTo>
                      <a:pt x="506" y="69"/>
                    </a:lnTo>
                    <a:lnTo>
                      <a:pt x="507" y="59"/>
                    </a:lnTo>
                    <a:lnTo>
                      <a:pt x="514" y="58"/>
                    </a:lnTo>
                    <a:lnTo>
                      <a:pt x="521" y="57"/>
                    </a:lnTo>
                    <a:lnTo>
                      <a:pt x="526" y="59"/>
                    </a:lnTo>
                    <a:lnTo>
                      <a:pt x="532" y="66"/>
                    </a:lnTo>
                    <a:lnTo>
                      <a:pt x="535" y="71"/>
                    </a:lnTo>
                    <a:lnTo>
                      <a:pt x="535" y="72"/>
                    </a:lnTo>
                    <a:lnTo>
                      <a:pt x="539" y="79"/>
                    </a:lnTo>
                    <a:lnTo>
                      <a:pt x="544" y="87"/>
                    </a:lnTo>
                    <a:lnTo>
                      <a:pt x="551" y="88"/>
                    </a:lnTo>
                    <a:lnTo>
                      <a:pt x="557" y="89"/>
                    </a:lnTo>
                    <a:lnTo>
                      <a:pt x="565" y="99"/>
                    </a:lnTo>
                    <a:lnTo>
                      <a:pt x="566" y="100"/>
                    </a:lnTo>
                    <a:lnTo>
                      <a:pt x="573" y="109"/>
                    </a:lnTo>
                    <a:lnTo>
                      <a:pt x="582" y="121"/>
                    </a:lnTo>
                    <a:lnTo>
                      <a:pt x="586" y="124"/>
                    </a:lnTo>
                    <a:lnTo>
                      <a:pt x="581" y="125"/>
                    </a:lnTo>
                    <a:lnTo>
                      <a:pt x="590" y="126"/>
                    </a:lnTo>
                    <a:lnTo>
                      <a:pt x="594" y="125"/>
                    </a:lnTo>
                    <a:lnTo>
                      <a:pt x="595" y="120"/>
                    </a:lnTo>
                    <a:lnTo>
                      <a:pt x="587" y="116"/>
                    </a:lnTo>
                    <a:lnTo>
                      <a:pt x="591" y="113"/>
                    </a:lnTo>
                    <a:lnTo>
                      <a:pt x="590" y="113"/>
                    </a:lnTo>
                    <a:lnTo>
                      <a:pt x="577" y="103"/>
                    </a:lnTo>
                    <a:lnTo>
                      <a:pt x="572" y="99"/>
                    </a:lnTo>
                    <a:lnTo>
                      <a:pt x="570" y="99"/>
                    </a:lnTo>
                    <a:lnTo>
                      <a:pt x="572" y="97"/>
                    </a:lnTo>
                    <a:lnTo>
                      <a:pt x="578" y="97"/>
                    </a:lnTo>
                    <a:lnTo>
                      <a:pt x="582" y="95"/>
                    </a:lnTo>
                    <a:lnTo>
                      <a:pt x="583" y="95"/>
                    </a:lnTo>
                    <a:lnTo>
                      <a:pt x="572" y="91"/>
                    </a:lnTo>
                    <a:lnTo>
                      <a:pt x="569" y="82"/>
                    </a:lnTo>
                    <a:lnTo>
                      <a:pt x="566" y="70"/>
                    </a:lnTo>
                    <a:lnTo>
                      <a:pt x="568" y="70"/>
                    </a:lnTo>
                    <a:lnTo>
                      <a:pt x="570" y="67"/>
                    </a:lnTo>
                    <a:lnTo>
                      <a:pt x="566" y="61"/>
                    </a:lnTo>
                    <a:lnTo>
                      <a:pt x="573" y="58"/>
                    </a:lnTo>
                    <a:lnTo>
                      <a:pt x="576" y="69"/>
                    </a:lnTo>
                    <a:lnTo>
                      <a:pt x="582" y="72"/>
                    </a:lnTo>
                    <a:lnTo>
                      <a:pt x="581" y="66"/>
                    </a:lnTo>
                    <a:lnTo>
                      <a:pt x="579" y="57"/>
                    </a:lnTo>
                    <a:lnTo>
                      <a:pt x="577" y="52"/>
                    </a:lnTo>
                    <a:lnTo>
                      <a:pt x="578" y="50"/>
                    </a:lnTo>
                    <a:lnTo>
                      <a:pt x="583" y="46"/>
                    </a:lnTo>
                    <a:lnTo>
                      <a:pt x="578" y="48"/>
                    </a:lnTo>
                    <a:lnTo>
                      <a:pt x="572" y="49"/>
                    </a:lnTo>
                    <a:lnTo>
                      <a:pt x="561" y="54"/>
                    </a:lnTo>
                    <a:lnTo>
                      <a:pt x="556" y="46"/>
                    </a:lnTo>
                    <a:lnTo>
                      <a:pt x="565" y="40"/>
                    </a:lnTo>
                    <a:lnTo>
                      <a:pt x="574" y="36"/>
                    </a:lnTo>
                    <a:lnTo>
                      <a:pt x="578" y="28"/>
                    </a:lnTo>
                    <a:lnTo>
                      <a:pt x="578" y="21"/>
                    </a:lnTo>
                    <a:lnTo>
                      <a:pt x="566" y="34"/>
                    </a:lnTo>
                    <a:lnTo>
                      <a:pt x="556" y="34"/>
                    </a:lnTo>
                    <a:lnTo>
                      <a:pt x="548" y="45"/>
                    </a:lnTo>
                    <a:lnTo>
                      <a:pt x="538" y="37"/>
                    </a:lnTo>
                    <a:lnTo>
                      <a:pt x="534" y="31"/>
                    </a:lnTo>
                    <a:lnTo>
                      <a:pt x="531" y="37"/>
                    </a:lnTo>
                    <a:lnTo>
                      <a:pt x="523" y="34"/>
                    </a:lnTo>
                    <a:lnTo>
                      <a:pt x="519" y="23"/>
                    </a:lnTo>
                    <a:lnTo>
                      <a:pt x="524" y="16"/>
                    </a:lnTo>
                    <a:lnTo>
                      <a:pt x="522" y="14"/>
                    </a:lnTo>
                    <a:lnTo>
                      <a:pt x="509" y="19"/>
                    </a:lnTo>
                    <a:lnTo>
                      <a:pt x="502" y="14"/>
                    </a:lnTo>
                    <a:lnTo>
                      <a:pt x="500" y="11"/>
                    </a:lnTo>
                    <a:lnTo>
                      <a:pt x="496" y="6"/>
                    </a:lnTo>
                    <a:lnTo>
                      <a:pt x="497" y="4"/>
                    </a:lnTo>
                    <a:lnTo>
                      <a:pt x="504" y="6"/>
                    </a:lnTo>
                    <a:lnTo>
                      <a:pt x="515" y="11"/>
                    </a:lnTo>
                    <a:close/>
                    <a:moveTo>
                      <a:pt x="367" y="32"/>
                    </a:moveTo>
                    <a:lnTo>
                      <a:pt x="371" y="33"/>
                    </a:lnTo>
                    <a:lnTo>
                      <a:pt x="374" y="23"/>
                    </a:lnTo>
                    <a:lnTo>
                      <a:pt x="380" y="25"/>
                    </a:lnTo>
                    <a:lnTo>
                      <a:pt x="380" y="33"/>
                    </a:lnTo>
                    <a:lnTo>
                      <a:pt x="396" y="48"/>
                    </a:lnTo>
                    <a:lnTo>
                      <a:pt x="386" y="61"/>
                    </a:lnTo>
                    <a:lnTo>
                      <a:pt x="386" y="62"/>
                    </a:lnTo>
                    <a:lnTo>
                      <a:pt x="377" y="61"/>
                    </a:lnTo>
                    <a:lnTo>
                      <a:pt x="369" y="61"/>
                    </a:lnTo>
                    <a:lnTo>
                      <a:pt x="356" y="28"/>
                    </a:lnTo>
                    <a:lnTo>
                      <a:pt x="345" y="20"/>
                    </a:lnTo>
                    <a:lnTo>
                      <a:pt x="346" y="11"/>
                    </a:lnTo>
                    <a:lnTo>
                      <a:pt x="346" y="10"/>
                    </a:lnTo>
                    <a:lnTo>
                      <a:pt x="353" y="0"/>
                    </a:lnTo>
                    <a:lnTo>
                      <a:pt x="358" y="6"/>
                    </a:lnTo>
                    <a:lnTo>
                      <a:pt x="358" y="11"/>
                    </a:lnTo>
                    <a:lnTo>
                      <a:pt x="358" y="14"/>
                    </a:lnTo>
                    <a:lnTo>
                      <a:pt x="366" y="21"/>
                    </a:lnTo>
                    <a:lnTo>
                      <a:pt x="367" y="32"/>
                    </a:lnTo>
                    <a:close/>
                  </a:path>
                </a:pathLst>
              </a:custGeom>
              <a:solidFill>
                <a:schemeClr val="accent5">
                  <a:lumMod val="2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3" name="Freeform 42"/>
              <p:cNvSpPr>
                <a:spLocks noEditPoints="1"/>
              </p:cNvSpPr>
              <p:nvPr/>
            </p:nvSpPr>
            <p:spPr bwMode="auto">
              <a:xfrm>
                <a:off x="3409" y="391"/>
                <a:ext cx="907" cy="726"/>
              </a:xfrm>
              <a:custGeom>
                <a:avLst/>
                <a:gdLst>
                  <a:gd name="T0" fmla="*/ 149 w 907"/>
                  <a:gd name="T1" fmla="*/ 283 h 726"/>
                  <a:gd name="T2" fmla="*/ 182 w 907"/>
                  <a:gd name="T3" fmla="*/ 282 h 726"/>
                  <a:gd name="T4" fmla="*/ 188 w 907"/>
                  <a:gd name="T5" fmla="*/ 214 h 726"/>
                  <a:gd name="T6" fmla="*/ 225 w 907"/>
                  <a:gd name="T7" fmla="*/ 218 h 726"/>
                  <a:gd name="T8" fmla="*/ 60 w 907"/>
                  <a:gd name="T9" fmla="*/ 224 h 726"/>
                  <a:gd name="T10" fmla="*/ 135 w 907"/>
                  <a:gd name="T11" fmla="*/ 185 h 726"/>
                  <a:gd name="T12" fmla="*/ 238 w 907"/>
                  <a:gd name="T13" fmla="*/ 105 h 726"/>
                  <a:gd name="T14" fmla="*/ 397 w 907"/>
                  <a:gd name="T15" fmla="*/ 48 h 726"/>
                  <a:gd name="T16" fmla="*/ 576 w 907"/>
                  <a:gd name="T17" fmla="*/ 15 h 726"/>
                  <a:gd name="T18" fmla="*/ 548 w 907"/>
                  <a:gd name="T19" fmla="*/ 134 h 726"/>
                  <a:gd name="T20" fmla="*/ 603 w 907"/>
                  <a:gd name="T21" fmla="*/ 164 h 726"/>
                  <a:gd name="T22" fmla="*/ 634 w 907"/>
                  <a:gd name="T23" fmla="*/ 154 h 726"/>
                  <a:gd name="T24" fmla="*/ 679 w 907"/>
                  <a:gd name="T25" fmla="*/ 53 h 726"/>
                  <a:gd name="T26" fmla="*/ 784 w 907"/>
                  <a:gd name="T27" fmla="*/ 84 h 726"/>
                  <a:gd name="T28" fmla="*/ 855 w 907"/>
                  <a:gd name="T29" fmla="*/ 160 h 726"/>
                  <a:gd name="T30" fmla="*/ 674 w 907"/>
                  <a:gd name="T31" fmla="*/ 228 h 726"/>
                  <a:gd name="T32" fmla="*/ 717 w 907"/>
                  <a:gd name="T33" fmla="*/ 253 h 726"/>
                  <a:gd name="T34" fmla="*/ 778 w 907"/>
                  <a:gd name="T35" fmla="*/ 315 h 726"/>
                  <a:gd name="T36" fmla="*/ 805 w 907"/>
                  <a:gd name="T37" fmla="*/ 325 h 726"/>
                  <a:gd name="T38" fmla="*/ 822 w 907"/>
                  <a:gd name="T39" fmla="*/ 290 h 726"/>
                  <a:gd name="T40" fmla="*/ 872 w 907"/>
                  <a:gd name="T41" fmla="*/ 282 h 726"/>
                  <a:gd name="T42" fmla="*/ 899 w 907"/>
                  <a:gd name="T43" fmla="*/ 311 h 726"/>
                  <a:gd name="T44" fmla="*/ 830 w 907"/>
                  <a:gd name="T45" fmla="*/ 336 h 726"/>
                  <a:gd name="T46" fmla="*/ 816 w 907"/>
                  <a:gd name="T47" fmla="*/ 405 h 726"/>
                  <a:gd name="T48" fmla="*/ 781 w 907"/>
                  <a:gd name="T49" fmla="*/ 466 h 726"/>
                  <a:gd name="T50" fmla="*/ 764 w 907"/>
                  <a:gd name="T51" fmla="*/ 520 h 726"/>
                  <a:gd name="T52" fmla="*/ 757 w 907"/>
                  <a:gd name="T53" fmla="*/ 434 h 726"/>
                  <a:gd name="T54" fmla="*/ 740 w 907"/>
                  <a:gd name="T55" fmla="*/ 349 h 726"/>
                  <a:gd name="T56" fmla="*/ 651 w 907"/>
                  <a:gd name="T57" fmla="*/ 311 h 726"/>
                  <a:gd name="T58" fmla="*/ 584 w 907"/>
                  <a:gd name="T59" fmla="*/ 274 h 726"/>
                  <a:gd name="T60" fmla="*/ 552 w 907"/>
                  <a:gd name="T61" fmla="*/ 316 h 726"/>
                  <a:gd name="T62" fmla="*/ 507 w 907"/>
                  <a:gd name="T63" fmla="*/ 326 h 726"/>
                  <a:gd name="T64" fmla="*/ 467 w 907"/>
                  <a:gd name="T65" fmla="*/ 384 h 726"/>
                  <a:gd name="T66" fmla="*/ 454 w 907"/>
                  <a:gd name="T67" fmla="*/ 436 h 726"/>
                  <a:gd name="T68" fmla="*/ 450 w 907"/>
                  <a:gd name="T69" fmla="*/ 480 h 726"/>
                  <a:gd name="T70" fmla="*/ 449 w 907"/>
                  <a:gd name="T71" fmla="*/ 519 h 726"/>
                  <a:gd name="T72" fmla="*/ 463 w 907"/>
                  <a:gd name="T73" fmla="*/ 588 h 726"/>
                  <a:gd name="T74" fmla="*/ 421 w 907"/>
                  <a:gd name="T75" fmla="*/ 641 h 726"/>
                  <a:gd name="T76" fmla="*/ 415 w 907"/>
                  <a:gd name="T77" fmla="*/ 701 h 726"/>
                  <a:gd name="T78" fmla="*/ 391 w 907"/>
                  <a:gd name="T79" fmla="*/ 707 h 726"/>
                  <a:gd name="T80" fmla="*/ 325 w 907"/>
                  <a:gd name="T81" fmla="*/ 680 h 726"/>
                  <a:gd name="T82" fmla="*/ 246 w 907"/>
                  <a:gd name="T83" fmla="*/ 714 h 726"/>
                  <a:gd name="T84" fmla="*/ 181 w 907"/>
                  <a:gd name="T85" fmla="*/ 709 h 726"/>
                  <a:gd name="T86" fmla="*/ 126 w 907"/>
                  <a:gd name="T87" fmla="*/ 648 h 726"/>
                  <a:gd name="T88" fmla="*/ 162 w 907"/>
                  <a:gd name="T89" fmla="*/ 473 h 726"/>
                  <a:gd name="T90" fmla="*/ 72 w 907"/>
                  <a:gd name="T91" fmla="*/ 338 h 726"/>
                  <a:gd name="T92" fmla="*/ 26 w 907"/>
                  <a:gd name="T93" fmla="*/ 320 h 726"/>
                  <a:gd name="T94" fmla="*/ 79 w 907"/>
                  <a:gd name="T95" fmla="*/ 313 h 726"/>
                  <a:gd name="T96" fmla="*/ 102 w 907"/>
                  <a:gd name="T97" fmla="*/ 305 h 726"/>
                  <a:gd name="T98" fmla="*/ 124 w 907"/>
                  <a:gd name="T99" fmla="*/ 355 h 726"/>
                  <a:gd name="T100" fmla="*/ 196 w 907"/>
                  <a:gd name="T101" fmla="*/ 366 h 726"/>
                  <a:gd name="T102" fmla="*/ 194 w 907"/>
                  <a:gd name="T103" fmla="*/ 302 h 726"/>
                  <a:gd name="T104" fmla="*/ 266 w 907"/>
                  <a:gd name="T105" fmla="*/ 228 h 726"/>
                  <a:gd name="T106" fmla="*/ 253 w 907"/>
                  <a:gd name="T107" fmla="*/ 147 h 726"/>
                  <a:gd name="T108" fmla="*/ 279 w 907"/>
                  <a:gd name="T109" fmla="*/ 86 h 726"/>
                  <a:gd name="T110" fmla="*/ 351 w 907"/>
                  <a:gd name="T111" fmla="*/ 106 h 726"/>
                  <a:gd name="T112" fmla="*/ 346 w 907"/>
                  <a:gd name="T113" fmla="*/ 199 h 726"/>
                  <a:gd name="T114" fmla="*/ 335 w 907"/>
                  <a:gd name="T115" fmla="*/ 305 h 726"/>
                  <a:gd name="T116" fmla="*/ 369 w 907"/>
                  <a:gd name="T117" fmla="*/ 244 h 726"/>
                  <a:gd name="T118" fmla="*/ 465 w 907"/>
                  <a:gd name="T119" fmla="*/ 161 h 726"/>
                  <a:gd name="T120" fmla="*/ 501 w 907"/>
                  <a:gd name="T121" fmla="*/ 137 h 726"/>
                  <a:gd name="T122" fmla="*/ 496 w 907"/>
                  <a:gd name="T123" fmla="*/ 31 h 72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07"/>
                  <a:gd name="T187" fmla="*/ 0 h 726"/>
                  <a:gd name="T188" fmla="*/ 907 w 907"/>
                  <a:gd name="T189" fmla="*/ 726 h 72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07" h="726">
                    <a:moveTo>
                      <a:pt x="43" y="309"/>
                    </a:moveTo>
                    <a:lnTo>
                      <a:pt x="43" y="311"/>
                    </a:lnTo>
                    <a:lnTo>
                      <a:pt x="43" y="309"/>
                    </a:lnTo>
                    <a:lnTo>
                      <a:pt x="37" y="305"/>
                    </a:lnTo>
                    <a:lnTo>
                      <a:pt x="38" y="292"/>
                    </a:lnTo>
                    <a:lnTo>
                      <a:pt x="39" y="291"/>
                    </a:lnTo>
                    <a:lnTo>
                      <a:pt x="34" y="286"/>
                    </a:lnTo>
                    <a:lnTo>
                      <a:pt x="39" y="278"/>
                    </a:lnTo>
                    <a:lnTo>
                      <a:pt x="52" y="290"/>
                    </a:lnTo>
                    <a:lnTo>
                      <a:pt x="43" y="309"/>
                    </a:lnTo>
                    <a:close/>
                    <a:moveTo>
                      <a:pt x="804" y="283"/>
                    </a:moveTo>
                    <a:lnTo>
                      <a:pt x="801" y="288"/>
                    </a:lnTo>
                    <a:lnTo>
                      <a:pt x="809" y="287"/>
                    </a:lnTo>
                    <a:lnTo>
                      <a:pt x="812" y="294"/>
                    </a:lnTo>
                    <a:lnTo>
                      <a:pt x="793" y="311"/>
                    </a:lnTo>
                    <a:lnTo>
                      <a:pt x="795" y="312"/>
                    </a:lnTo>
                    <a:lnTo>
                      <a:pt x="784" y="313"/>
                    </a:lnTo>
                    <a:lnTo>
                      <a:pt x="791" y="296"/>
                    </a:lnTo>
                    <a:lnTo>
                      <a:pt x="785" y="275"/>
                    </a:lnTo>
                    <a:lnTo>
                      <a:pt x="800" y="273"/>
                    </a:lnTo>
                    <a:lnTo>
                      <a:pt x="804" y="283"/>
                    </a:lnTo>
                    <a:close/>
                    <a:moveTo>
                      <a:pt x="149" y="283"/>
                    </a:moveTo>
                    <a:lnTo>
                      <a:pt x="153" y="291"/>
                    </a:lnTo>
                    <a:lnTo>
                      <a:pt x="158" y="302"/>
                    </a:lnTo>
                    <a:lnTo>
                      <a:pt x="133" y="304"/>
                    </a:lnTo>
                    <a:lnTo>
                      <a:pt x="114" y="299"/>
                    </a:lnTo>
                    <a:lnTo>
                      <a:pt x="111" y="298"/>
                    </a:lnTo>
                    <a:lnTo>
                      <a:pt x="98" y="287"/>
                    </a:lnTo>
                    <a:lnTo>
                      <a:pt x="99" y="283"/>
                    </a:lnTo>
                    <a:lnTo>
                      <a:pt x="99" y="282"/>
                    </a:lnTo>
                    <a:lnTo>
                      <a:pt x="106" y="284"/>
                    </a:lnTo>
                    <a:lnTo>
                      <a:pt x="111" y="277"/>
                    </a:lnTo>
                    <a:lnTo>
                      <a:pt x="127" y="271"/>
                    </a:lnTo>
                    <a:lnTo>
                      <a:pt x="132" y="270"/>
                    </a:lnTo>
                    <a:lnTo>
                      <a:pt x="139" y="281"/>
                    </a:lnTo>
                    <a:lnTo>
                      <a:pt x="148" y="282"/>
                    </a:lnTo>
                    <a:lnTo>
                      <a:pt x="149" y="283"/>
                    </a:lnTo>
                    <a:close/>
                    <a:moveTo>
                      <a:pt x="203" y="227"/>
                    </a:moveTo>
                    <a:lnTo>
                      <a:pt x="205" y="243"/>
                    </a:lnTo>
                    <a:lnTo>
                      <a:pt x="203" y="245"/>
                    </a:lnTo>
                    <a:lnTo>
                      <a:pt x="192" y="258"/>
                    </a:lnTo>
                    <a:lnTo>
                      <a:pt x="179" y="274"/>
                    </a:lnTo>
                    <a:lnTo>
                      <a:pt x="185" y="279"/>
                    </a:lnTo>
                    <a:lnTo>
                      <a:pt x="182" y="282"/>
                    </a:lnTo>
                    <a:lnTo>
                      <a:pt x="171" y="292"/>
                    </a:lnTo>
                    <a:lnTo>
                      <a:pt x="162" y="287"/>
                    </a:lnTo>
                    <a:lnTo>
                      <a:pt x="166" y="262"/>
                    </a:lnTo>
                    <a:lnTo>
                      <a:pt x="158" y="270"/>
                    </a:lnTo>
                    <a:lnTo>
                      <a:pt x="153" y="275"/>
                    </a:lnTo>
                    <a:lnTo>
                      <a:pt x="145" y="270"/>
                    </a:lnTo>
                    <a:lnTo>
                      <a:pt x="145" y="264"/>
                    </a:lnTo>
                    <a:lnTo>
                      <a:pt x="145" y="262"/>
                    </a:lnTo>
                    <a:lnTo>
                      <a:pt x="145" y="261"/>
                    </a:lnTo>
                    <a:lnTo>
                      <a:pt x="140" y="252"/>
                    </a:lnTo>
                    <a:lnTo>
                      <a:pt x="143" y="245"/>
                    </a:lnTo>
                    <a:lnTo>
                      <a:pt x="152" y="237"/>
                    </a:lnTo>
                    <a:lnTo>
                      <a:pt x="156" y="233"/>
                    </a:lnTo>
                    <a:lnTo>
                      <a:pt x="158" y="235"/>
                    </a:lnTo>
                    <a:lnTo>
                      <a:pt x="162" y="237"/>
                    </a:lnTo>
                    <a:lnTo>
                      <a:pt x="165" y="233"/>
                    </a:lnTo>
                    <a:lnTo>
                      <a:pt x="165" y="232"/>
                    </a:lnTo>
                    <a:lnTo>
                      <a:pt x="160" y="226"/>
                    </a:lnTo>
                    <a:lnTo>
                      <a:pt x="164" y="220"/>
                    </a:lnTo>
                    <a:lnTo>
                      <a:pt x="170" y="232"/>
                    </a:lnTo>
                    <a:lnTo>
                      <a:pt x="173" y="222"/>
                    </a:lnTo>
                    <a:lnTo>
                      <a:pt x="188" y="214"/>
                    </a:lnTo>
                    <a:lnTo>
                      <a:pt x="177" y="202"/>
                    </a:lnTo>
                    <a:lnTo>
                      <a:pt x="190" y="198"/>
                    </a:lnTo>
                    <a:lnTo>
                      <a:pt x="196" y="214"/>
                    </a:lnTo>
                    <a:lnTo>
                      <a:pt x="195" y="223"/>
                    </a:lnTo>
                    <a:lnTo>
                      <a:pt x="202" y="227"/>
                    </a:lnTo>
                    <a:lnTo>
                      <a:pt x="203" y="227"/>
                    </a:lnTo>
                    <a:close/>
                    <a:moveTo>
                      <a:pt x="223" y="219"/>
                    </a:moveTo>
                    <a:lnTo>
                      <a:pt x="217" y="219"/>
                    </a:lnTo>
                    <a:lnTo>
                      <a:pt x="211" y="216"/>
                    </a:lnTo>
                    <a:lnTo>
                      <a:pt x="207" y="207"/>
                    </a:lnTo>
                    <a:lnTo>
                      <a:pt x="200" y="193"/>
                    </a:lnTo>
                    <a:lnTo>
                      <a:pt x="204" y="185"/>
                    </a:lnTo>
                    <a:lnTo>
                      <a:pt x="200" y="180"/>
                    </a:lnTo>
                    <a:lnTo>
                      <a:pt x="199" y="172"/>
                    </a:lnTo>
                    <a:lnTo>
                      <a:pt x="200" y="163"/>
                    </a:lnTo>
                    <a:lnTo>
                      <a:pt x="213" y="159"/>
                    </a:lnTo>
                    <a:lnTo>
                      <a:pt x="217" y="167"/>
                    </a:lnTo>
                    <a:lnTo>
                      <a:pt x="234" y="172"/>
                    </a:lnTo>
                    <a:lnTo>
                      <a:pt x="240" y="182"/>
                    </a:lnTo>
                    <a:lnTo>
                      <a:pt x="242" y="188"/>
                    </a:lnTo>
                    <a:lnTo>
                      <a:pt x="234" y="214"/>
                    </a:lnTo>
                    <a:lnTo>
                      <a:pt x="225" y="218"/>
                    </a:lnTo>
                    <a:lnTo>
                      <a:pt x="223" y="219"/>
                    </a:lnTo>
                    <a:close/>
                    <a:moveTo>
                      <a:pt x="168" y="138"/>
                    </a:moveTo>
                    <a:lnTo>
                      <a:pt x="185" y="154"/>
                    </a:lnTo>
                    <a:lnTo>
                      <a:pt x="175" y="160"/>
                    </a:lnTo>
                    <a:lnTo>
                      <a:pt x="158" y="195"/>
                    </a:lnTo>
                    <a:lnTo>
                      <a:pt x="147" y="219"/>
                    </a:lnTo>
                    <a:lnTo>
                      <a:pt x="139" y="220"/>
                    </a:lnTo>
                    <a:lnTo>
                      <a:pt x="141" y="228"/>
                    </a:lnTo>
                    <a:lnTo>
                      <a:pt x="126" y="233"/>
                    </a:lnTo>
                    <a:lnTo>
                      <a:pt x="123" y="235"/>
                    </a:lnTo>
                    <a:lnTo>
                      <a:pt x="116" y="230"/>
                    </a:lnTo>
                    <a:lnTo>
                      <a:pt x="113" y="240"/>
                    </a:lnTo>
                    <a:lnTo>
                      <a:pt x="92" y="247"/>
                    </a:lnTo>
                    <a:lnTo>
                      <a:pt x="86" y="240"/>
                    </a:lnTo>
                    <a:lnTo>
                      <a:pt x="85" y="248"/>
                    </a:lnTo>
                    <a:lnTo>
                      <a:pt x="75" y="252"/>
                    </a:lnTo>
                    <a:lnTo>
                      <a:pt x="73" y="240"/>
                    </a:lnTo>
                    <a:lnTo>
                      <a:pt x="84" y="220"/>
                    </a:lnTo>
                    <a:lnTo>
                      <a:pt x="81" y="216"/>
                    </a:lnTo>
                    <a:lnTo>
                      <a:pt x="73" y="218"/>
                    </a:lnTo>
                    <a:lnTo>
                      <a:pt x="71" y="223"/>
                    </a:lnTo>
                    <a:lnTo>
                      <a:pt x="60" y="224"/>
                    </a:lnTo>
                    <a:lnTo>
                      <a:pt x="59" y="215"/>
                    </a:lnTo>
                    <a:lnTo>
                      <a:pt x="55" y="211"/>
                    </a:lnTo>
                    <a:lnTo>
                      <a:pt x="55" y="205"/>
                    </a:lnTo>
                    <a:lnTo>
                      <a:pt x="72" y="209"/>
                    </a:lnTo>
                    <a:lnTo>
                      <a:pt x="76" y="206"/>
                    </a:lnTo>
                    <a:lnTo>
                      <a:pt x="76" y="199"/>
                    </a:lnTo>
                    <a:lnTo>
                      <a:pt x="80" y="197"/>
                    </a:lnTo>
                    <a:lnTo>
                      <a:pt x="86" y="202"/>
                    </a:lnTo>
                    <a:lnTo>
                      <a:pt x="90" y="186"/>
                    </a:lnTo>
                    <a:lnTo>
                      <a:pt x="98" y="193"/>
                    </a:lnTo>
                    <a:lnTo>
                      <a:pt x="103" y="185"/>
                    </a:lnTo>
                    <a:lnTo>
                      <a:pt x="113" y="192"/>
                    </a:lnTo>
                    <a:lnTo>
                      <a:pt x="109" y="203"/>
                    </a:lnTo>
                    <a:lnTo>
                      <a:pt x="119" y="205"/>
                    </a:lnTo>
                    <a:lnTo>
                      <a:pt x="127" y="199"/>
                    </a:lnTo>
                    <a:lnTo>
                      <a:pt x="122" y="192"/>
                    </a:lnTo>
                    <a:lnTo>
                      <a:pt x="122" y="184"/>
                    </a:lnTo>
                    <a:lnTo>
                      <a:pt x="115" y="176"/>
                    </a:lnTo>
                    <a:lnTo>
                      <a:pt x="122" y="169"/>
                    </a:lnTo>
                    <a:lnTo>
                      <a:pt x="122" y="171"/>
                    </a:lnTo>
                    <a:lnTo>
                      <a:pt x="133" y="177"/>
                    </a:lnTo>
                    <a:lnTo>
                      <a:pt x="135" y="185"/>
                    </a:lnTo>
                    <a:lnTo>
                      <a:pt x="140" y="189"/>
                    </a:lnTo>
                    <a:lnTo>
                      <a:pt x="154" y="173"/>
                    </a:lnTo>
                    <a:lnTo>
                      <a:pt x="143" y="161"/>
                    </a:lnTo>
                    <a:lnTo>
                      <a:pt x="149" y="154"/>
                    </a:lnTo>
                    <a:lnTo>
                      <a:pt x="154" y="158"/>
                    </a:lnTo>
                    <a:lnTo>
                      <a:pt x="157" y="151"/>
                    </a:lnTo>
                    <a:lnTo>
                      <a:pt x="158" y="151"/>
                    </a:lnTo>
                    <a:lnTo>
                      <a:pt x="164" y="152"/>
                    </a:lnTo>
                    <a:lnTo>
                      <a:pt x="168" y="138"/>
                    </a:lnTo>
                    <a:close/>
                    <a:moveTo>
                      <a:pt x="868" y="126"/>
                    </a:moveTo>
                    <a:lnTo>
                      <a:pt x="865" y="127"/>
                    </a:lnTo>
                    <a:lnTo>
                      <a:pt x="864" y="126"/>
                    </a:lnTo>
                    <a:lnTo>
                      <a:pt x="859" y="120"/>
                    </a:lnTo>
                    <a:lnTo>
                      <a:pt x="860" y="118"/>
                    </a:lnTo>
                    <a:lnTo>
                      <a:pt x="864" y="123"/>
                    </a:lnTo>
                    <a:lnTo>
                      <a:pt x="865" y="123"/>
                    </a:lnTo>
                    <a:lnTo>
                      <a:pt x="867" y="123"/>
                    </a:lnTo>
                    <a:lnTo>
                      <a:pt x="868" y="126"/>
                    </a:lnTo>
                    <a:close/>
                    <a:moveTo>
                      <a:pt x="224" y="96"/>
                    </a:moveTo>
                    <a:lnTo>
                      <a:pt x="224" y="101"/>
                    </a:lnTo>
                    <a:lnTo>
                      <a:pt x="236" y="99"/>
                    </a:lnTo>
                    <a:lnTo>
                      <a:pt x="238" y="105"/>
                    </a:lnTo>
                    <a:lnTo>
                      <a:pt x="229" y="109"/>
                    </a:lnTo>
                    <a:lnTo>
                      <a:pt x="225" y="116"/>
                    </a:lnTo>
                    <a:lnTo>
                      <a:pt x="211" y="108"/>
                    </a:lnTo>
                    <a:lnTo>
                      <a:pt x="216" y="101"/>
                    </a:lnTo>
                    <a:lnTo>
                      <a:pt x="208" y="95"/>
                    </a:lnTo>
                    <a:lnTo>
                      <a:pt x="213" y="87"/>
                    </a:lnTo>
                    <a:lnTo>
                      <a:pt x="221" y="86"/>
                    </a:lnTo>
                    <a:lnTo>
                      <a:pt x="232" y="91"/>
                    </a:lnTo>
                    <a:lnTo>
                      <a:pt x="224" y="96"/>
                    </a:lnTo>
                    <a:close/>
                    <a:moveTo>
                      <a:pt x="285" y="55"/>
                    </a:moveTo>
                    <a:lnTo>
                      <a:pt x="284" y="74"/>
                    </a:lnTo>
                    <a:lnTo>
                      <a:pt x="270" y="67"/>
                    </a:lnTo>
                    <a:lnTo>
                      <a:pt x="277" y="51"/>
                    </a:lnTo>
                    <a:lnTo>
                      <a:pt x="285" y="55"/>
                    </a:lnTo>
                    <a:close/>
                    <a:moveTo>
                      <a:pt x="364" y="23"/>
                    </a:moveTo>
                    <a:lnTo>
                      <a:pt x="364" y="36"/>
                    </a:lnTo>
                    <a:lnTo>
                      <a:pt x="381" y="32"/>
                    </a:lnTo>
                    <a:lnTo>
                      <a:pt x="386" y="36"/>
                    </a:lnTo>
                    <a:lnTo>
                      <a:pt x="376" y="48"/>
                    </a:lnTo>
                    <a:lnTo>
                      <a:pt x="387" y="61"/>
                    </a:lnTo>
                    <a:lnTo>
                      <a:pt x="394" y="55"/>
                    </a:lnTo>
                    <a:lnTo>
                      <a:pt x="397" y="48"/>
                    </a:lnTo>
                    <a:lnTo>
                      <a:pt x="403" y="46"/>
                    </a:lnTo>
                    <a:lnTo>
                      <a:pt x="403" y="59"/>
                    </a:lnTo>
                    <a:lnTo>
                      <a:pt x="387" y="74"/>
                    </a:lnTo>
                    <a:lnTo>
                      <a:pt x="386" y="74"/>
                    </a:lnTo>
                    <a:lnTo>
                      <a:pt x="365" y="72"/>
                    </a:lnTo>
                    <a:lnTo>
                      <a:pt x="365" y="78"/>
                    </a:lnTo>
                    <a:lnTo>
                      <a:pt x="365" y="80"/>
                    </a:lnTo>
                    <a:lnTo>
                      <a:pt x="355" y="88"/>
                    </a:lnTo>
                    <a:lnTo>
                      <a:pt x="339" y="74"/>
                    </a:lnTo>
                    <a:lnTo>
                      <a:pt x="348" y="66"/>
                    </a:lnTo>
                    <a:lnTo>
                      <a:pt x="346" y="63"/>
                    </a:lnTo>
                    <a:lnTo>
                      <a:pt x="326" y="70"/>
                    </a:lnTo>
                    <a:lnTo>
                      <a:pt x="326" y="68"/>
                    </a:lnTo>
                    <a:lnTo>
                      <a:pt x="323" y="50"/>
                    </a:lnTo>
                    <a:lnTo>
                      <a:pt x="348" y="45"/>
                    </a:lnTo>
                    <a:lnTo>
                      <a:pt x="357" y="50"/>
                    </a:lnTo>
                    <a:lnTo>
                      <a:pt x="360" y="44"/>
                    </a:lnTo>
                    <a:lnTo>
                      <a:pt x="342" y="31"/>
                    </a:lnTo>
                    <a:lnTo>
                      <a:pt x="346" y="25"/>
                    </a:lnTo>
                    <a:lnTo>
                      <a:pt x="364" y="23"/>
                    </a:lnTo>
                    <a:close/>
                    <a:moveTo>
                      <a:pt x="580" y="6"/>
                    </a:moveTo>
                    <a:lnTo>
                      <a:pt x="576" y="15"/>
                    </a:lnTo>
                    <a:lnTo>
                      <a:pt x="577" y="31"/>
                    </a:lnTo>
                    <a:lnTo>
                      <a:pt x="586" y="21"/>
                    </a:lnTo>
                    <a:lnTo>
                      <a:pt x="603" y="21"/>
                    </a:lnTo>
                    <a:lnTo>
                      <a:pt x="607" y="34"/>
                    </a:lnTo>
                    <a:lnTo>
                      <a:pt x="601" y="50"/>
                    </a:lnTo>
                    <a:lnTo>
                      <a:pt x="606" y="53"/>
                    </a:lnTo>
                    <a:lnTo>
                      <a:pt x="602" y="66"/>
                    </a:lnTo>
                    <a:lnTo>
                      <a:pt x="590" y="68"/>
                    </a:lnTo>
                    <a:lnTo>
                      <a:pt x="596" y="74"/>
                    </a:lnTo>
                    <a:lnTo>
                      <a:pt x="579" y="80"/>
                    </a:lnTo>
                    <a:lnTo>
                      <a:pt x="569" y="76"/>
                    </a:lnTo>
                    <a:lnTo>
                      <a:pt x="558" y="83"/>
                    </a:lnTo>
                    <a:lnTo>
                      <a:pt x="556" y="89"/>
                    </a:lnTo>
                    <a:lnTo>
                      <a:pt x="555" y="96"/>
                    </a:lnTo>
                    <a:lnTo>
                      <a:pt x="567" y="91"/>
                    </a:lnTo>
                    <a:lnTo>
                      <a:pt x="583" y="92"/>
                    </a:lnTo>
                    <a:lnTo>
                      <a:pt x="585" y="96"/>
                    </a:lnTo>
                    <a:lnTo>
                      <a:pt x="576" y="108"/>
                    </a:lnTo>
                    <a:lnTo>
                      <a:pt x="569" y="118"/>
                    </a:lnTo>
                    <a:lnTo>
                      <a:pt x="559" y="127"/>
                    </a:lnTo>
                    <a:lnTo>
                      <a:pt x="550" y="134"/>
                    </a:lnTo>
                    <a:lnTo>
                      <a:pt x="548" y="134"/>
                    </a:lnTo>
                    <a:lnTo>
                      <a:pt x="552" y="134"/>
                    </a:lnTo>
                    <a:lnTo>
                      <a:pt x="559" y="134"/>
                    </a:lnTo>
                    <a:lnTo>
                      <a:pt x="580" y="121"/>
                    </a:lnTo>
                    <a:lnTo>
                      <a:pt x="592" y="108"/>
                    </a:lnTo>
                    <a:lnTo>
                      <a:pt x="600" y="96"/>
                    </a:lnTo>
                    <a:lnTo>
                      <a:pt x="601" y="99"/>
                    </a:lnTo>
                    <a:lnTo>
                      <a:pt x="606" y="112"/>
                    </a:lnTo>
                    <a:lnTo>
                      <a:pt x="601" y="130"/>
                    </a:lnTo>
                    <a:lnTo>
                      <a:pt x="589" y="146"/>
                    </a:lnTo>
                    <a:lnTo>
                      <a:pt x="580" y="158"/>
                    </a:lnTo>
                    <a:lnTo>
                      <a:pt x="576" y="165"/>
                    </a:lnTo>
                    <a:lnTo>
                      <a:pt x="575" y="169"/>
                    </a:lnTo>
                    <a:lnTo>
                      <a:pt x="579" y="176"/>
                    </a:lnTo>
                    <a:lnTo>
                      <a:pt x="583" y="165"/>
                    </a:lnTo>
                    <a:lnTo>
                      <a:pt x="585" y="161"/>
                    </a:lnTo>
                    <a:lnTo>
                      <a:pt x="596" y="158"/>
                    </a:lnTo>
                    <a:lnTo>
                      <a:pt x="598" y="158"/>
                    </a:lnTo>
                    <a:lnTo>
                      <a:pt x="601" y="158"/>
                    </a:lnTo>
                    <a:lnTo>
                      <a:pt x="598" y="161"/>
                    </a:lnTo>
                    <a:lnTo>
                      <a:pt x="593" y="171"/>
                    </a:lnTo>
                    <a:lnTo>
                      <a:pt x="597" y="173"/>
                    </a:lnTo>
                    <a:lnTo>
                      <a:pt x="603" y="164"/>
                    </a:lnTo>
                    <a:lnTo>
                      <a:pt x="605" y="161"/>
                    </a:lnTo>
                    <a:lnTo>
                      <a:pt x="611" y="150"/>
                    </a:lnTo>
                    <a:lnTo>
                      <a:pt x="622" y="147"/>
                    </a:lnTo>
                    <a:lnTo>
                      <a:pt x="613" y="165"/>
                    </a:lnTo>
                    <a:lnTo>
                      <a:pt x="611" y="189"/>
                    </a:lnTo>
                    <a:lnTo>
                      <a:pt x="611" y="206"/>
                    </a:lnTo>
                    <a:lnTo>
                      <a:pt x="614" y="216"/>
                    </a:lnTo>
                    <a:lnTo>
                      <a:pt x="617" y="232"/>
                    </a:lnTo>
                    <a:lnTo>
                      <a:pt x="623" y="233"/>
                    </a:lnTo>
                    <a:lnTo>
                      <a:pt x="623" y="232"/>
                    </a:lnTo>
                    <a:lnTo>
                      <a:pt x="620" y="223"/>
                    </a:lnTo>
                    <a:lnTo>
                      <a:pt x="619" y="215"/>
                    </a:lnTo>
                    <a:lnTo>
                      <a:pt x="618" y="211"/>
                    </a:lnTo>
                    <a:lnTo>
                      <a:pt x="618" y="199"/>
                    </a:lnTo>
                    <a:lnTo>
                      <a:pt x="618" y="195"/>
                    </a:lnTo>
                    <a:lnTo>
                      <a:pt x="617" y="180"/>
                    </a:lnTo>
                    <a:lnTo>
                      <a:pt x="620" y="172"/>
                    </a:lnTo>
                    <a:lnTo>
                      <a:pt x="622" y="160"/>
                    </a:lnTo>
                    <a:lnTo>
                      <a:pt x="626" y="154"/>
                    </a:lnTo>
                    <a:lnTo>
                      <a:pt x="634" y="161"/>
                    </a:lnTo>
                    <a:lnTo>
                      <a:pt x="634" y="158"/>
                    </a:lnTo>
                    <a:lnTo>
                      <a:pt x="634" y="154"/>
                    </a:lnTo>
                    <a:lnTo>
                      <a:pt x="634" y="152"/>
                    </a:lnTo>
                    <a:lnTo>
                      <a:pt x="635" y="144"/>
                    </a:lnTo>
                    <a:lnTo>
                      <a:pt x="634" y="144"/>
                    </a:lnTo>
                    <a:lnTo>
                      <a:pt x="623" y="140"/>
                    </a:lnTo>
                    <a:lnTo>
                      <a:pt x="623" y="127"/>
                    </a:lnTo>
                    <a:lnTo>
                      <a:pt x="624" y="117"/>
                    </a:lnTo>
                    <a:lnTo>
                      <a:pt x="623" y="104"/>
                    </a:lnTo>
                    <a:lnTo>
                      <a:pt x="623" y="103"/>
                    </a:lnTo>
                    <a:lnTo>
                      <a:pt x="630" y="100"/>
                    </a:lnTo>
                    <a:lnTo>
                      <a:pt x="631" y="100"/>
                    </a:lnTo>
                    <a:lnTo>
                      <a:pt x="632" y="100"/>
                    </a:lnTo>
                    <a:lnTo>
                      <a:pt x="631" y="99"/>
                    </a:lnTo>
                    <a:lnTo>
                      <a:pt x="626" y="93"/>
                    </a:lnTo>
                    <a:lnTo>
                      <a:pt x="624" y="83"/>
                    </a:lnTo>
                    <a:lnTo>
                      <a:pt x="628" y="68"/>
                    </a:lnTo>
                    <a:lnTo>
                      <a:pt x="634" y="50"/>
                    </a:lnTo>
                    <a:lnTo>
                      <a:pt x="635" y="48"/>
                    </a:lnTo>
                    <a:lnTo>
                      <a:pt x="655" y="40"/>
                    </a:lnTo>
                    <a:lnTo>
                      <a:pt x="664" y="44"/>
                    </a:lnTo>
                    <a:lnTo>
                      <a:pt x="673" y="44"/>
                    </a:lnTo>
                    <a:lnTo>
                      <a:pt x="675" y="44"/>
                    </a:lnTo>
                    <a:lnTo>
                      <a:pt x="679" y="53"/>
                    </a:lnTo>
                    <a:lnTo>
                      <a:pt x="691" y="55"/>
                    </a:lnTo>
                    <a:lnTo>
                      <a:pt x="685" y="68"/>
                    </a:lnTo>
                    <a:lnTo>
                      <a:pt x="695" y="70"/>
                    </a:lnTo>
                    <a:lnTo>
                      <a:pt x="689" y="83"/>
                    </a:lnTo>
                    <a:lnTo>
                      <a:pt x="687" y="92"/>
                    </a:lnTo>
                    <a:lnTo>
                      <a:pt x="699" y="82"/>
                    </a:lnTo>
                    <a:lnTo>
                      <a:pt x="709" y="75"/>
                    </a:lnTo>
                    <a:lnTo>
                      <a:pt x="721" y="66"/>
                    </a:lnTo>
                    <a:lnTo>
                      <a:pt x="727" y="65"/>
                    </a:lnTo>
                    <a:lnTo>
                      <a:pt x="729" y="63"/>
                    </a:lnTo>
                    <a:lnTo>
                      <a:pt x="733" y="75"/>
                    </a:lnTo>
                    <a:lnTo>
                      <a:pt x="727" y="96"/>
                    </a:lnTo>
                    <a:lnTo>
                      <a:pt x="737" y="89"/>
                    </a:lnTo>
                    <a:lnTo>
                      <a:pt x="740" y="82"/>
                    </a:lnTo>
                    <a:lnTo>
                      <a:pt x="746" y="71"/>
                    </a:lnTo>
                    <a:lnTo>
                      <a:pt x="747" y="63"/>
                    </a:lnTo>
                    <a:lnTo>
                      <a:pt x="761" y="66"/>
                    </a:lnTo>
                    <a:lnTo>
                      <a:pt x="768" y="68"/>
                    </a:lnTo>
                    <a:lnTo>
                      <a:pt x="762" y="76"/>
                    </a:lnTo>
                    <a:lnTo>
                      <a:pt x="771" y="76"/>
                    </a:lnTo>
                    <a:lnTo>
                      <a:pt x="779" y="80"/>
                    </a:lnTo>
                    <a:lnTo>
                      <a:pt x="784" y="84"/>
                    </a:lnTo>
                    <a:lnTo>
                      <a:pt x="778" y="95"/>
                    </a:lnTo>
                    <a:lnTo>
                      <a:pt x="770" y="103"/>
                    </a:lnTo>
                    <a:lnTo>
                      <a:pt x="762" y="108"/>
                    </a:lnTo>
                    <a:lnTo>
                      <a:pt x="767" y="112"/>
                    </a:lnTo>
                    <a:lnTo>
                      <a:pt x="771" y="113"/>
                    </a:lnTo>
                    <a:lnTo>
                      <a:pt x="795" y="100"/>
                    </a:lnTo>
                    <a:lnTo>
                      <a:pt x="809" y="93"/>
                    </a:lnTo>
                    <a:lnTo>
                      <a:pt x="813" y="100"/>
                    </a:lnTo>
                    <a:lnTo>
                      <a:pt x="813" y="104"/>
                    </a:lnTo>
                    <a:lnTo>
                      <a:pt x="822" y="105"/>
                    </a:lnTo>
                    <a:lnTo>
                      <a:pt x="826" y="109"/>
                    </a:lnTo>
                    <a:lnTo>
                      <a:pt x="830" y="120"/>
                    </a:lnTo>
                    <a:lnTo>
                      <a:pt x="836" y="118"/>
                    </a:lnTo>
                    <a:lnTo>
                      <a:pt x="847" y="109"/>
                    </a:lnTo>
                    <a:lnTo>
                      <a:pt x="855" y="118"/>
                    </a:lnTo>
                    <a:lnTo>
                      <a:pt x="857" y="126"/>
                    </a:lnTo>
                    <a:lnTo>
                      <a:pt x="860" y="131"/>
                    </a:lnTo>
                    <a:lnTo>
                      <a:pt x="861" y="135"/>
                    </a:lnTo>
                    <a:lnTo>
                      <a:pt x="865" y="146"/>
                    </a:lnTo>
                    <a:lnTo>
                      <a:pt x="867" y="150"/>
                    </a:lnTo>
                    <a:lnTo>
                      <a:pt x="860" y="158"/>
                    </a:lnTo>
                    <a:lnTo>
                      <a:pt x="855" y="160"/>
                    </a:lnTo>
                    <a:lnTo>
                      <a:pt x="839" y="168"/>
                    </a:lnTo>
                    <a:lnTo>
                      <a:pt x="823" y="176"/>
                    </a:lnTo>
                    <a:lnTo>
                      <a:pt x="823" y="186"/>
                    </a:lnTo>
                    <a:lnTo>
                      <a:pt x="822" y="186"/>
                    </a:lnTo>
                    <a:lnTo>
                      <a:pt x="813" y="192"/>
                    </a:lnTo>
                    <a:lnTo>
                      <a:pt x="816" y="201"/>
                    </a:lnTo>
                    <a:lnTo>
                      <a:pt x="810" y="210"/>
                    </a:lnTo>
                    <a:lnTo>
                      <a:pt x="804" y="215"/>
                    </a:lnTo>
                    <a:lnTo>
                      <a:pt x="797" y="220"/>
                    </a:lnTo>
                    <a:lnTo>
                      <a:pt x="804" y="226"/>
                    </a:lnTo>
                    <a:lnTo>
                      <a:pt x="791" y="230"/>
                    </a:lnTo>
                    <a:lnTo>
                      <a:pt x="771" y="237"/>
                    </a:lnTo>
                    <a:lnTo>
                      <a:pt x="767" y="236"/>
                    </a:lnTo>
                    <a:lnTo>
                      <a:pt x="751" y="236"/>
                    </a:lnTo>
                    <a:lnTo>
                      <a:pt x="734" y="235"/>
                    </a:lnTo>
                    <a:lnTo>
                      <a:pt x="733" y="235"/>
                    </a:lnTo>
                    <a:lnTo>
                      <a:pt x="720" y="233"/>
                    </a:lnTo>
                    <a:lnTo>
                      <a:pt x="716" y="233"/>
                    </a:lnTo>
                    <a:lnTo>
                      <a:pt x="713" y="233"/>
                    </a:lnTo>
                    <a:lnTo>
                      <a:pt x="706" y="233"/>
                    </a:lnTo>
                    <a:lnTo>
                      <a:pt x="687" y="232"/>
                    </a:lnTo>
                    <a:lnTo>
                      <a:pt x="674" y="228"/>
                    </a:lnTo>
                    <a:lnTo>
                      <a:pt x="672" y="227"/>
                    </a:lnTo>
                    <a:lnTo>
                      <a:pt x="670" y="228"/>
                    </a:lnTo>
                    <a:lnTo>
                      <a:pt x="664" y="230"/>
                    </a:lnTo>
                    <a:lnTo>
                      <a:pt x="662" y="230"/>
                    </a:lnTo>
                    <a:lnTo>
                      <a:pt x="657" y="232"/>
                    </a:lnTo>
                    <a:lnTo>
                      <a:pt x="660" y="236"/>
                    </a:lnTo>
                    <a:lnTo>
                      <a:pt x="662" y="235"/>
                    </a:lnTo>
                    <a:lnTo>
                      <a:pt x="669" y="233"/>
                    </a:lnTo>
                    <a:lnTo>
                      <a:pt x="674" y="232"/>
                    </a:lnTo>
                    <a:lnTo>
                      <a:pt x="670" y="240"/>
                    </a:lnTo>
                    <a:lnTo>
                      <a:pt x="664" y="245"/>
                    </a:lnTo>
                    <a:lnTo>
                      <a:pt x="666" y="249"/>
                    </a:lnTo>
                    <a:lnTo>
                      <a:pt x="672" y="250"/>
                    </a:lnTo>
                    <a:lnTo>
                      <a:pt x="679" y="245"/>
                    </a:lnTo>
                    <a:lnTo>
                      <a:pt x="685" y="245"/>
                    </a:lnTo>
                    <a:lnTo>
                      <a:pt x="686" y="248"/>
                    </a:lnTo>
                    <a:lnTo>
                      <a:pt x="679" y="250"/>
                    </a:lnTo>
                    <a:lnTo>
                      <a:pt x="683" y="253"/>
                    </a:lnTo>
                    <a:lnTo>
                      <a:pt x="689" y="252"/>
                    </a:lnTo>
                    <a:lnTo>
                      <a:pt x="699" y="252"/>
                    </a:lnTo>
                    <a:lnTo>
                      <a:pt x="709" y="252"/>
                    </a:lnTo>
                    <a:lnTo>
                      <a:pt x="717" y="253"/>
                    </a:lnTo>
                    <a:lnTo>
                      <a:pt x="720" y="260"/>
                    </a:lnTo>
                    <a:lnTo>
                      <a:pt x="730" y="258"/>
                    </a:lnTo>
                    <a:lnTo>
                      <a:pt x="736" y="258"/>
                    </a:lnTo>
                    <a:lnTo>
                      <a:pt x="745" y="257"/>
                    </a:lnTo>
                    <a:lnTo>
                      <a:pt x="754" y="260"/>
                    </a:lnTo>
                    <a:lnTo>
                      <a:pt x="764" y="264"/>
                    </a:lnTo>
                    <a:lnTo>
                      <a:pt x="758" y="273"/>
                    </a:lnTo>
                    <a:lnTo>
                      <a:pt x="750" y="282"/>
                    </a:lnTo>
                    <a:lnTo>
                      <a:pt x="749" y="288"/>
                    </a:lnTo>
                    <a:lnTo>
                      <a:pt x="749" y="290"/>
                    </a:lnTo>
                    <a:lnTo>
                      <a:pt x="749" y="298"/>
                    </a:lnTo>
                    <a:lnTo>
                      <a:pt x="754" y="296"/>
                    </a:lnTo>
                    <a:lnTo>
                      <a:pt x="755" y="295"/>
                    </a:lnTo>
                    <a:lnTo>
                      <a:pt x="759" y="279"/>
                    </a:lnTo>
                    <a:lnTo>
                      <a:pt x="767" y="277"/>
                    </a:lnTo>
                    <a:lnTo>
                      <a:pt x="774" y="277"/>
                    </a:lnTo>
                    <a:lnTo>
                      <a:pt x="780" y="281"/>
                    </a:lnTo>
                    <a:lnTo>
                      <a:pt x="783" y="292"/>
                    </a:lnTo>
                    <a:lnTo>
                      <a:pt x="781" y="302"/>
                    </a:lnTo>
                    <a:lnTo>
                      <a:pt x="780" y="305"/>
                    </a:lnTo>
                    <a:lnTo>
                      <a:pt x="779" y="309"/>
                    </a:lnTo>
                    <a:lnTo>
                      <a:pt x="778" y="315"/>
                    </a:lnTo>
                    <a:lnTo>
                      <a:pt x="775" y="325"/>
                    </a:lnTo>
                    <a:lnTo>
                      <a:pt x="774" y="329"/>
                    </a:lnTo>
                    <a:lnTo>
                      <a:pt x="772" y="330"/>
                    </a:lnTo>
                    <a:lnTo>
                      <a:pt x="767" y="333"/>
                    </a:lnTo>
                    <a:lnTo>
                      <a:pt x="762" y="337"/>
                    </a:lnTo>
                    <a:lnTo>
                      <a:pt x="768" y="338"/>
                    </a:lnTo>
                    <a:lnTo>
                      <a:pt x="770" y="338"/>
                    </a:lnTo>
                    <a:lnTo>
                      <a:pt x="771" y="346"/>
                    </a:lnTo>
                    <a:lnTo>
                      <a:pt x="771" y="347"/>
                    </a:lnTo>
                    <a:lnTo>
                      <a:pt x="775" y="343"/>
                    </a:lnTo>
                    <a:lnTo>
                      <a:pt x="778" y="339"/>
                    </a:lnTo>
                    <a:lnTo>
                      <a:pt x="780" y="333"/>
                    </a:lnTo>
                    <a:lnTo>
                      <a:pt x="783" y="326"/>
                    </a:lnTo>
                    <a:lnTo>
                      <a:pt x="788" y="319"/>
                    </a:lnTo>
                    <a:lnTo>
                      <a:pt x="796" y="319"/>
                    </a:lnTo>
                    <a:lnTo>
                      <a:pt x="801" y="319"/>
                    </a:lnTo>
                    <a:lnTo>
                      <a:pt x="805" y="313"/>
                    </a:lnTo>
                    <a:lnTo>
                      <a:pt x="812" y="305"/>
                    </a:lnTo>
                    <a:lnTo>
                      <a:pt x="816" y="304"/>
                    </a:lnTo>
                    <a:lnTo>
                      <a:pt x="812" y="316"/>
                    </a:lnTo>
                    <a:lnTo>
                      <a:pt x="809" y="319"/>
                    </a:lnTo>
                    <a:lnTo>
                      <a:pt x="805" y="325"/>
                    </a:lnTo>
                    <a:lnTo>
                      <a:pt x="804" y="326"/>
                    </a:lnTo>
                    <a:lnTo>
                      <a:pt x="805" y="333"/>
                    </a:lnTo>
                    <a:lnTo>
                      <a:pt x="808" y="342"/>
                    </a:lnTo>
                    <a:lnTo>
                      <a:pt x="812" y="351"/>
                    </a:lnTo>
                    <a:lnTo>
                      <a:pt x="816" y="347"/>
                    </a:lnTo>
                    <a:lnTo>
                      <a:pt x="812" y="337"/>
                    </a:lnTo>
                    <a:lnTo>
                      <a:pt x="812" y="333"/>
                    </a:lnTo>
                    <a:lnTo>
                      <a:pt x="810" y="329"/>
                    </a:lnTo>
                    <a:lnTo>
                      <a:pt x="812" y="326"/>
                    </a:lnTo>
                    <a:lnTo>
                      <a:pt x="812" y="325"/>
                    </a:lnTo>
                    <a:lnTo>
                      <a:pt x="817" y="315"/>
                    </a:lnTo>
                    <a:lnTo>
                      <a:pt x="823" y="325"/>
                    </a:lnTo>
                    <a:lnTo>
                      <a:pt x="826" y="329"/>
                    </a:lnTo>
                    <a:lnTo>
                      <a:pt x="826" y="326"/>
                    </a:lnTo>
                    <a:lnTo>
                      <a:pt x="826" y="320"/>
                    </a:lnTo>
                    <a:lnTo>
                      <a:pt x="826" y="319"/>
                    </a:lnTo>
                    <a:lnTo>
                      <a:pt x="825" y="313"/>
                    </a:lnTo>
                    <a:lnTo>
                      <a:pt x="821" y="305"/>
                    </a:lnTo>
                    <a:lnTo>
                      <a:pt x="822" y="304"/>
                    </a:lnTo>
                    <a:lnTo>
                      <a:pt x="827" y="302"/>
                    </a:lnTo>
                    <a:lnTo>
                      <a:pt x="827" y="300"/>
                    </a:lnTo>
                    <a:lnTo>
                      <a:pt x="822" y="290"/>
                    </a:lnTo>
                    <a:lnTo>
                      <a:pt x="817" y="281"/>
                    </a:lnTo>
                    <a:lnTo>
                      <a:pt x="819" y="274"/>
                    </a:lnTo>
                    <a:lnTo>
                      <a:pt x="831" y="274"/>
                    </a:lnTo>
                    <a:lnTo>
                      <a:pt x="829" y="283"/>
                    </a:lnTo>
                    <a:lnTo>
                      <a:pt x="836" y="282"/>
                    </a:lnTo>
                    <a:lnTo>
                      <a:pt x="843" y="292"/>
                    </a:lnTo>
                    <a:lnTo>
                      <a:pt x="847" y="303"/>
                    </a:lnTo>
                    <a:lnTo>
                      <a:pt x="848" y="308"/>
                    </a:lnTo>
                    <a:lnTo>
                      <a:pt x="848" y="312"/>
                    </a:lnTo>
                    <a:lnTo>
                      <a:pt x="847" y="320"/>
                    </a:lnTo>
                    <a:lnTo>
                      <a:pt x="843" y="324"/>
                    </a:lnTo>
                    <a:lnTo>
                      <a:pt x="850" y="325"/>
                    </a:lnTo>
                    <a:lnTo>
                      <a:pt x="856" y="319"/>
                    </a:lnTo>
                    <a:lnTo>
                      <a:pt x="853" y="312"/>
                    </a:lnTo>
                    <a:lnTo>
                      <a:pt x="852" y="305"/>
                    </a:lnTo>
                    <a:lnTo>
                      <a:pt x="852" y="304"/>
                    </a:lnTo>
                    <a:lnTo>
                      <a:pt x="848" y="296"/>
                    </a:lnTo>
                    <a:lnTo>
                      <a:pt x="846" y="286"/>
                    </a:lnTo>
                    <a:lnTo>
                      <a:pt x="852" y="281"/>
                    </a:lnTo>
                    <a:lnTo>
                      <a:pt x="860" y="283"/>
                    </a:lnTo>
                    <a:lnTo>
                      <a:pt x="861" y="281"/>
                    </a:lnTo>
                    <a:lnTo>
                      <a:pt x="872" y="282"/>
                    </a:lnTo>
                    <a:lnTo>
                      <a:pt x="873" y="282"/>
                    </a:lnTo>
                    <a:lnTo>
                      <a:pt x="871" y="294"/>
                    </a:lnTo>
                    <a:lnTo>
                      <a:pt x="880" y="283"/>
                    </a:lnTo>
                    <a:lnTo>
                      <a:pt x="882" y="283"/>
                    </a:lnTo>
                    <a:lnTo>
                      <a:pt x="884" y="284"/>
                    </a:lnTo>
                    <a:lnTo>
                      <a:pt x="886" y="287"/>
                    </a:lnTo>
                    <a:lnTo>
                      <a:pt x="886" y="288"/>
                    </a:lnTo>
                    <a:lnTo>
                      <a:pt x="888" y="290"/>
                    </a:lnTo>
                    <a:lnTo>
                      <a:pt x="888" y="291"/>
                    </a:lnTo>
                    <a:lnTo>
                      <a:pt x="889" y="290"/>
                    </a:lnTo>
                    <a:lnTo>
                      <a:pt x="890" y="294"/>
                    </a:lnTo>
                    <a:lnTo>
                      <a:pt x="891" y="294"/>
                    </a:lnTo>
                    <a:lnTo>
                      <a:pt x="893" y="299"/>
                    </a:lnTo>
                    <a:lnTo>
                      <a:pt x="891" y="300"/>
                    </a:lnTo>
                    <a:lnTo>
                      <a:pt x="894" y="303"/>
                    </a:lnTo>
                    <a:lnTo>
                      <a:pt x="895" y="304"/>
                    </a:lnTo>
                    <a:lnTo>
                      <a:pt x="899" y="307"/>
                    </a:lnTo>
                    <a:lnTo>
                      <a:pt x="899" y="305"/>
                    </a:lnTo>
                    <a:lnTo>
                      <a:pt x="901" y="307"/>
                    </a:lnTo>
                    <a:lnTo>
                      <a:pt x="901" y="309"/>
                    </a:lnTo>
                    <a:lnTo>
                      <a:pt x="899" y="309"/>
                    </a:lnTo>
                    <a:lnTo>
                      <a:pt x="899" y="311"/>
                    </a:lnTo>
                    <a:lnTo>
                      <a:pt x="902" y="316"/>
                    </a:lnTo>
                    <a:lnTo>
                      <a:pt x="905" y="320"/>
                    </a:lnTo>
                    <a:lnTo>
                      <a:pt x="906" y="328"/>
                    </a:lnTo>
                    <a:lnTo>
                      <a:pt x="906" y="329"/>
                    </a:lnTo>
                    <a:lnTo>
                      <a:pt x="907" y="333"/>
                    </a:lnTo>
                    <a:lnTo>
                      <a:pt x="907" y="334"/>
                    </a:lnTo>
                    <a:lnTo>
                      <a:pt x="907" y="338"/>
                    </a:lnTo>
                    <a:lnTo>
                      <a:pt x="899" y="350"/>
                    </a:lnTo>
                    <a:lnTo>
                      <a:pt x="893" y="350"/>
                    </a:lnTo>
                    <a:lnTo>
                      <a:pt x="890" y="350"/>
                    </a:lnTo>
                    <a:lnTo>
                      <a:pt x="888" y="350"/>
                    </a:lnTo>
                    <a:lnTo>
                      <a:pt x="881" y="351"/>
                    </a:lnTo>
                    <a:lnTo>
                      <a:pt x="872" y="354"/>
                    </a:lnTo>
                    <a:lnTo>
                      <a:pt x="859" y="343"/>
                    </a:lnTo>
                    <a:lnTo>
                      <a:pt x="853" y="339"/>
                    </a:lnTo>
                    <a:lnTo>
                      <a:pt x="840" y="333"/>
                    </a:lnTo>
                    <a:lnTo>
                      <a:pt x="839" y="332"/>
                    </a:lnTo>
                    <a:lnTo>
                      <a:pt x="830" y="329"/>
                    </a:lnTo>
                    <a:lnTo>
                      <a:pt x="827" y="332"/>
                    </a:lnTo>
                    <a:lnTo>
                      <a:pt x="825" y="333"/>
                    </a:lnTo>
                    <a:lnTo>
                      <a:pt x="826" y="337"/>
                    </a:lnTo>
                    <a:lnTo>
                      <a:pt x="830" y="336"/>
                    </a:lnTo>
                    <a:lnTo>
                      <a:pt x="834" y="345"/>
                    </a:lnTo>
                    <a:lnTo>
                      <a:pt x="835" y="346"/>
                    </a:lnTo>
                    <a:lnTo>
                      <a:pt x="838" y="351"/>
                    </a:lnTo>
                    <a:lnTo>
                      <a:pt x="840" y="354"/>
                    </a:lnTo>
                    <a:lnTo>
                      <a:pt x="840" y="358"/>
                    </a:lnTo>
                    <a:lnTo>
                      <a:pt x="840" y="359"/>
                    </a:lnTo>
                    <a:lnTo>
                      <a:pt x="840" y="362"/>
                    </a:lnTo>
                    <a:lnTo>
                      <a:pt x="838" y="367"/>
                    </a:lnTo>
                    <a:lnTo>
                      <a:pt x="838" y="368"/>
                    </a:lnTo>
                    <a:lnTo>
                      <a:pt x="838" y="370"/>
                    </a:lnTo>
                    <a:lnTo>
                      <a:pt x="838" y="372"/>
                    </a:lnTo>
                    <a:lnTo>
                      <a:pt x="839" y="379"/>
                    </a:lnTo>
                    <a:lnTo>
                      <a:pt x="840" y="381"/>
                    </a:lnTo>
                    <a:lnTo>
                      <a:pt x="836" y="392"/>
                    </a:lnTo>
                    <a:lnTo>
                      <a:pt x="834" y="397"/>
                    </a:lnTo>
                    <a:lnTo>
                      <a:pt x="829" y="401"/>
                    </a:lnTo>
                    <a:lnTo>
                      <a:pt x="827" y="402"/>
                    </a:lnTo>
                    <a:lnTo>
                      <a:pt x="827" y="401"/>
                    </a:lnTo>
                    <a:lnTo>
                      <a:pt x="825" y="400"/>
                    </a:lnTo>
                    <a:lnTo>
                      <a:pt x="819" y="398"/>
                    </a:lnTo>
                    <a:lnTo>
                      <a:pt x="819" y="400"/>
                    </a:lnTo>
                    <a:lnTo>
                      <a:pt x="816" y="405"/>
                    </a:lnTo>
                    <a:lnTo>
                      <a:pt x="814" y="408"/>
                    </a:lnTo>
                    <a:lnTo>
                      <a:pt x="809" y="410"/>
                    </a:lnTo>
                    <a:lnTo>
                      <a:pt x="809" y="411"/>
                    </a:lnTo>
                    <a:lnTo>
                      <a:pt x="809" y="413"/>
                    </a:lnTo>
                    <a:lnTo>
                      <a:pt x="809" y="415"/>
                    </a:lnTo>
                    <a:lnTo>
                      <a:pt x="809" y="418"/>
                    </a:lnTo>
                    <a:lnTo>
                      <a:pt x="800" y="432"/>
                    </a:lnTo>
                    <a:lnTo>
                      <a:pt x="797" y="434"/>
                    </a:lnTo>
                    <a:lnTo>
                      <a:pt x="796" y="432"/>
                    </a:lnTo>
                    <a:lnTo>
                      <a:pt x="795" y="431"/>
                    </a:lnTo>
                    <a:lnTo>
                      <a:pt x="792" y="434"/>
                    </a:lnTo>
                    <a:lnTo>
                      <a:pt x="785" y="436"/>
                    </a:lnTo>
                    <a:lnTo>
                      <a:pt x="784" y="435"/>
                    </a:lnTo>
                    <a:lnTo>
                      <a:pt x="779" y="440"/>
                    </a:lnTo>
                    <a:lnTo>
                      <a:pt x="775" y="444"/>
                    </a:lnTo>
                    <a:lnTo>
                      <a:pt x="776" y="455"/>
                    </a:lnTo>
                    <a:lnTo>
                      <a:pt x="779" y="457"/>
                    </a:lnTo>
                    <a:lnTo>
                      <a:pt x="779" y="459"/>
                    </a:lnTo>
                    <a:lnTo>
                      <a:pt x="781" y="460"/>
                    </a:lnTo>
                    <a:lnTo>
                      <a:pt x="781" y="461"/>
                    </a:lnTo>
                    <a:lnTo>
                      <a:pt x="783" y="466"/>
                    </a:lnTo>
                    <a:lnTo>
                      <a:pt x="781" y="466"/>
                    </a:lnTo>
                    <a:lnTo>
                      <a:pt x="781" y="468"/>
                    </a:lnTo>
                    <a:lnTo>
                      <a:pt x="781" y="472"/>
                    </a:lnTo>
                    <a:lnTo>
                      <a:pt x="783" y="476"/>
                    </a:lnTo>
                    <a:lnTo>
                      <a:pt x="783" y="477"/>
                    </a:lnTo>
                    <a:lnTo>
                      <a:pt x="781" y="478"/>
                    </a:lnTo>
                    <a:lnTo>
                      <a:pt x="781" y="480"/>
                    </a:lnTo>
                    <a:lnTo>
                      <a:pt x="780" y="481"/>
                    </a:lnTo>
                    <a:lnTo>
                      <a:pt x="781" y="482"/>
                    </a:lnTo>
                    <a:lnTo>
                      <a:pt x="780" y="487"/>
                    </a:lnTo>
                    <a:lnTo>
                      <a:pt x="781" y="491"/>
                    </a:lnTo>
                    <a:lnTo>
                      <a:pt x="781" y="493"/>
                    </a:lnTo>
                    <a:lnTo>
                      <a:pt x="783" y="493"/>
                    </a:lnTo>
                    <a:lnTo>
                      <a:pt x="778" y="507"/>
                    </a:lnTo>
                    <a:lnTo>
                      <a:pt x="776" y="508"/>
                    </a:lnTo>
                    <a:lnTo>
                      <a:pt x="774" y="515"/>
                    </a:lnTo>
                    <a:lnTo>
                      <a:pt x="772" y="518"/>
                    </a:lnTo>
                    <a:lnTo>
                      <a:pt x="771" y="523"/>
                    </a:lnTo>
                    <a:lnTo>
                      <a:pt x="770" y="524"/>
                    </a:lnTo>
                    <a:lnTo>
                      <a:pt x="768" y="523"/>
                    </a:lnTo>
                    <a:lnTo>
                      <a:pt x="768" y="521"/>
                    </a:lnTo>
                    <a:lnTo>
                      <a:pt x="767" y="520"/>
                    </a:lnTo>
                    <a:lnTo>
                      <a:pt x="764" y="520"/>
                    </a:lnTo>
                    <a:lnTo>
                      <a:pt x="764" y="519"/>
                    </a:lnTo>
                    <a:lnTo>
                      <a:pt x="763" y="519"/>
                    </a:lnTo>
                    <a:lnTo>
                      <a:pt x="762" y="519"/>
                    </a:lnTo>
                    <a:lnTo>
                      <a:pt x="761" y="518"/>
                    </a:lnTo>
                    <a:lnTo>
                      <a:pt x="759" y="516"/>
                    </a:lnTo>
                    <a:lnTo>
                      <a:pt x="757" y="516"/>
                    </a:lnTo>
                    <a:lnTo>
                      <a:pt x="751" y="512"/>
                    </a:lnTo>
                    <a:lnTo>
                      <a:pt x="749" y="511"/>
                    </a:lnTo>
                    <a:lnTo>
                      <a:pt x="746" y="508"/>
                    </a:lnTo>
                    <a:lnTo>
                      <a:pt x="742" y="503"/>
                    </a:lnTo>
                    <a:lnTo>
                      <a:pt x="742" y="500"/>
                    </a:lnTo>
                    <a:lnTo>
                      <a:pt x="741" y="490"/>
                    </a:lnTo>
                    <a:lnTo>
                      <a:pt x="741" y="486"/>
                    </a:lnTo>
                    <a:lnTo>
                      <a:pt x="740" y="482"/>
                    </a:lnTo>
                    <a:lnTo>
                      <a:pt x="738" y="477"/>
                    </a:lnTo>
                    <a:lnTo>
                      <a:pt x="738" y="473"/>
                    </a:lnTo>
                    <a:lnTo>
                      <a:pt x="742" y="465"/>
                    </a:lnTo>
                    <a:lnTo>
                      <a:pt x="745" y="460"/>
                    </a:lnTo>
                    <a:lnTo>
                      <a:pt x="749" y="451"/>
                    </a:lnTo>
                    <a:lnTo>
                      <a:pt x="753" y="442"/>
                    </a:lnTo>
                    <a:lnTo>
                      <a:pt x="755" y="435"/>
                    </a:lnTo>
                    <a:lnTo>
                      <a:pt x="757" y="434"/>
                    </a:lnTo>
                    <a:lnTo>
                      <a:pt x="759" y="428"/>
                    </a:lnTo>
                    <a:lnTo>
                      <a:pt x="763" y="419"/>
                    </a:lnTo>
                    <a:lnTo>
                      <a:pt x="764" y="410"/>
                    </a:lnTo>
                    <a:lnTo>
                      <a:pt x="766" y="408"/>
                    </a:lnTo>
                    <a:lnTo>
                      <a:pt x="767" y="405"/>
                    </a:lnTo>
                    <a:lnTo>
                      <a:pt x="768" y="396"/>
                    </a:lnTo>
                    <a:lnTo>
                      <a:pt x="766" y="392"/>
                    </a:lnTo>
                    <a:lnTo>
                      <a:pt x="762" y="385"/>
                    </a:lnTo>
                    <a:lnTo>
                      <a:pt x="761" y="385"/>
                    </a:lnTo>
                    <a:lnTo>
                      <a:pt x="759" y="381"/>
                    </a:lnTo>
                    <a:lnTo>
                      <a:pt x="758" y="380"/>
                    </a:lnTo>
                    <a:lnTo>
                      <a:pt x="757" y="377"/>
                    </a:lnTo>
                    <a:lnTo>
                      <a:pt x="753" y="372"/>
                    </a:lnTo>
                    <a:lnTo>
                      <a:pt x="751" y="370"/>
                    </a:lnTo>
                    <a:lnTo>
                      <a:pt x="749" y="366"/>
                    </a:lnTo>
                    <a:lnTo>
                      <a:pt x="747" y="366"/>
                    </a:lnTo>
                    <a:lnTo>
                      <a:pt x="747" y="363"/>
                    </a:lnTo>
                    <a:lnTo>
                      <a:pt x="745" y="360"/>
                    </a:lnTo>
                    <a:lnTo>
                      <a:pt x="744" y="358"/>
                    </a:lnTo>
                    <a:lnTo>
                      <a:pt x="741" y="354"/>
                    </a:lnTo>
                    <a:lnTo>
                      <a:pt x="740" y="351"/>
                    </a:lnTo>
                    <a:lnTo>
                      <a:pt x="740" y="349"/>
                    </a:lnTo>
                    <a:lnTo>
                      <a:pt x="737" y="345"/>
                    </a:lnTo>
                    <a:lnTo>
                      <a:pt x="734" y="343"/>
                    </a:lnTo>
                    <a:lnTo>
                      <a:pt x="727" y="342"/>
                    </a:lnTo>
                    <a:lnTo>
                      <a:pt x="723" y="342"/>
                    </a:lnTo>
                    <a:lnTo>
                      <a:pt x="715" y="341"/>
                    </a:lnTo>
                    <a:lnTo>
                      <a:pt x="713" y="339"/>
                    </a:lnTo>
                    <a:lnTo>
                      <a:pt x="704" y="337"/>
                    </a:lnTo>
                    <a:lnTo>
                      <a:pt x="700" y="337"/>
                    </a:lnTo>
                    <a:lnTo>
                      <a:pt x="692" y="334"/>
                    </a:lnTo>
                    <a:lnTo>
                      <a:pt x="687" y="333"/>
                    </a:lnTo>
                    <a:lnTo>
                      <a:pt x="686" y="333"/>
                    </a:lnTo>
                    <a:lnTo>
                      <a:pt x="683" y="333"/>
                    </a:lnTo>
                    <a:lnTo>
                      <a:pt x="675" y="330"/>
                    </a:lnTo>
                    <a:lnTo>
                      <a:pt x="673" y="329"/>
                    </a:lnTo>
                    <a:lnTo>
                      <a:pt x="668" y="329"/>
                    </a:lnTo>
                    <a:lnTo>
                      <a:pt x="664" y="328"/>
                    </a:lnTo>
                    <a:lnTo>
                      <a:pt x="661" y="326"/>
                    </a:lnTo>
                    <a:lnTo>
                      <a:pt x="656" y="321"/>
                    </a:lnTo>
                    <a:lnTo>
                      <a:pt x="656" y="317"/>
                    </a:lnTo>
                    <a:lnTo>
                      <a:pt x="656" y="316"/>
                    </a:lnTo>
                    <a:lnTo>
                      <a:pt x="655" y="313"/>
                    </a:lnTo>
                    <a:lnTo>
                      <a:pt x="651" y="311"/>
                    </a:lnTo>
                    <a:lnTo>
                      <a:pt x="647" y="309"/>
                    </a:lnTo>
                    <a:lnTo>
                      <a:pt x="645" y="309"/>
                    </a:lnTo>
                    <a:lnTo>
                      <a:pt x="636" y="305"/>
                    </a:lnTo>
                    <a:lnTo>
                      <a:pt x="634" y="304"/>
                    </a:lnTo>
                    <a:lnTo>
                      <a:pt x="630" y="300"/>
                    </a:lnTo>
                    <a:lnTo>
                      <a:pt x="624" y="295"/>
                    </a:lnTo>
                    <a:lnTo>
                      <a:pt x="620" y="291"/>
                    </a:lnTo>
                    <a:lnTo>
                      <a:pt x="619" y="290"/>
                    </a:lnTo>
                    <a:lnTo>
                      <a:pt x="619" y="288"/>
                    </a:lnTo>
                    <a:lnTo>
                      <a:pt x="618" y="288"/>
                    </a:lnTo>
                    <a:lnTo>
                      <a:pt x="615" y="284"/>
                    </a:lnTo>
                    <a:lnTo>
                      <a:pt x="614" y="282"/>
                    </a:lnTo>
                    <a:lnTo>
                      <a:pt x="613" y="275"/>
                    </a:lnTo>
                    <a:lnTo>
                      <a:pt x="611" y="274"/>
                    </a:lnTo>
                    <a:lnTo>
                      <a:pt x="610" y="269"/>
                    </a:lnTo>
                    <a:lnTo>
                      <a:pt x="609" y="266"/>
                    </a:lnTo>
                    <a:lnTo>
                      <a:pt x="607" y="266"/>
                    </a:lnTo>
                    <a:lnTo>
                      <a:pt x="596" y="273"/>
                    </a:lnTo>
                    <a:lnTo>
                      <a:pt x="592" y="277"/>
                    </a:lnTo>
                    <a:lnTo>
                      <a:pt x="590" y="277"/>
                    </a:lnTo>
                    <a:lnTo>
                      <a:pt x="586" y="274"/>
                    </a:lnTo>
                    <a:lnTo>
                      <a:pt x="584" y="274"/>
                    </a:lnTo>
                    <a:lnTo>
                      <a:pt x="584" y="275"/>
                    </a:lnTo>
                    <a:lnTo>
                      <a:pt x="579" y="277"/>
                    </a:lnTo>
                    <a:lnTo>
                      <a:pt x="576" y="281"/>
                    </a:lnTo>
                    <a:lnTo>
                      <a:pt x="575" y="281"/>
                    </a:lnTo>
                    <a:lnTo>
                      <a:pt x="575" y="290"/>
                    </a:lnTo>
                    <a:lnTo>
                      <a:pt x="573" y="291"/>
                    </a:lnTo>
                    <a:lnTo>
                      <a:pt x="569" y="292"/>
                    </a:lnTo>
                    <a:lnTo>
                      <a:pt x="569" y="294"/>
                    </a:lnTo>
                    <a:lnTo>
                      <a:pt x="565" y="294"/>
                    </a:lnTo>
                    <a:lnTo>
                      <a:pt x="565" y="295"/>
                    </a:lnTo>
                    <a:lnTo>
                      <a:pt x="560" y="303"/>
                    </a:lnTo>
                    <a:lnTo>
                      <a:pt x="558" y="304"/>
                    </a:lnTo>
                    <a:lnTo>
                      <a:pt x="556" y="304"/>
                    </a:lnTo>
                    <a:lnTo>
                      <a:pt x="555" y="305"/>
                    </a:lnTo>
                    <a:lnTo>
                      <a:pt x="555" y="307"/>
                    </a:lnTo>
                    <a:lnTo>
                      <a:pt x="554" y="308"/>
                    </a:lnTo>
                    <a:lnTo>
                      <a:pt x="556" y="311"/>
                    </a:lnTo>
                    <a:lnTo>
                      <a:pt x="558" y="312"/>
                    </a:lnTo>
                    <a:lnTo>
                      <a:pt x="558" y="313"/>
                    </a:lnTo>
                    <a:lnTo>
                      <a:pt x="556" y="313"/>
                    </a:lnTo>
                    <a:lnTo>
                      <a:pt x="556" y="315"/>
                    </a:lnTo>
                    <a:lnTo>
                      <a:pt x="552" y="316"/>
                    </a:lnTo>
                    <a:lnTo>
                      <a:pt x="547" y="321"/>
                    </a:lnTo>
                    <a:lnTo>
                      <a:pt x="543" y="322"/>
                    </a:lnTo>
                    <a:lnTo>
                      <a:pt x="542" y="325"/>
                    </a:lnTo>
                    <a:lnTo>
                      <a:pt x="542" y="326"/>
                    </a:lnTo>
                    <a:lnTo>
                      <a:pt x="539" y="326"/>
                    </a:lnTo>
                    <a:lnTo>
                      <a:pt x="539" y="328"/>
                    </a:lnTo>
                    <a:lnTo>
                      <a:pt x="538" y="328"/>
                    </a:lnTo>
                    <a:lnTo>
                      <a:pt x="537" y="329"/>
                    </a:lnTo>
                    <a:lnTo>
                      <a:pt x="537" y="330"/>
                    </a:lnTo>
                    <a:lnTo>
                      <a:pt x="535" y="329"/>
                    </a:lnTo>
                    <a:lnTo>
                      <a:pt x="534" y="328"/>
                    </a:lnTo>
                    <a:lnTo>
                      <a:pt x="530" y="324"/>
                    </a:lnTo>
                    <a:lnTo>
                      <a:pt x="529" y="324"/>
                    </a:lnTo>
                    <a:lnTo>
                      <a:pt x="528" y="324"/>
                    </a:lnTo>
                    <a:lnTo>
                      <a:pt x="526" y="324"/>
                    </a:lnTo>
                    <a:lnTo>
                      <a:pt x="525" y="325"/>
                    </a:lnTo>
                    <a:lnTo>
                      <a:pt x="522" y="326"/>
                    </a:lnTo>
                    <a:lnTo>
                      <a:pt x="521" y="326"/>
                    </a:lnTo>
                    <a:lnTo>
                      <a:pt x="518" y="325"/>
                    </a:lnTo>
                    <a:lnTo>
                      <a:pt x="517" y="320"/>
                    </a:lnTo>
                    <a:lnTo>
                      <a:pt x="512" y="321"/>
                    </a:lnTo>
                    <a:lnTo>
                      <a:pt x="507" y="326"/>
                    </a:lnTo>
                    <a:lnTo>
                      <a:pt x="505" y="326"/>
                    </a:lnTo>
                    <a:lnTo>
                      <a:pt x="501" y="322"/>
                    </a:lnTo>
                    <a:lnTo>
                      <a:pt x="491" y="329"/>
                    </a:lnTo>
                    <a:lnTo>
                      <a:pt x="488" y="329"/>
                    </a:lnTo>
                    <a:lnTo>
                      <a:pt x="486" y="330"/>
                    </a:lnTo>
                    <a:lnTo>
                      <a:pt x="483" y="332"/>
                    </a:lnTo>
                    <a:lnTo>
                      <a:pt x="483" y="333"/>
                    </a:lnTo>
                    <a:lnTo>
                      <a:pt x="483" y="338"/>
                    </a:lnTo>
                    <a:lnTo>
                      <a:pt x="483" y="339"/>
                    </a:lnTo>
                    <a:lnTo>
                      <a:pt x="480" y="343"/>
                    </a:lnTo>
                    <a:lnTo>
                      <a:pt x="482" y="346"/>
                    </a:lnTo>
                    <a:lnTo>
                      <a:pt x="482" y="349"/>
                    </a:lnTo>
                    <a:lnTo>
                      <a:pt x="480" y="355"/>
                    </a:lnTo>
                    <a:lnTo>
                      <a:pt x="471" y="367"/>
                    </a:lnTo>
                    <a:lnTo>
                      <a:pt x="470" y="367"/>
                    </a:lnTo>
                    <a:lnTo>
                      <a:pt x="470" y="368"/>
                    </a:lnTo>
                    <a:lnTo>
                      <a:pt x="470" y="370"/>
                    </a:lnTo>
                    <a:lnTo>
                      <a:pt x="471" y="374"/>
                    </a:lnTo>
                    <a:lnTo>
                      <a:pt x="470" y="375"/>
                    </a:lnTo>
                    <a:lnTo>
                      <a:pt x="469" y="379"/>
                    </a:lnTo>
                    <a:lnTo>
                      <a:pt x="467" y="379"/>
                    </a:lnTo>
                    <a:lnTo>
                      <a:pt x="467" y="384"/>
                    </a:lnTo>
                    <a:lnTo>
                      <a:pt x="465" y="385"/>
                    </a:lnTo>
                    <a:lnTo>
                      <a:pt x="463" y="388"/>
                    </a:lnTo>
                    <a:lnTo>
                      <a:pt x="463" y="391"/>
                    </a:lnTo>
                    <a:lnTo>
                      <a:pt x="461" y="393"/>
                    </a:lnTo>
                    <a:lnTo>
                      <a:pt x="457" y="396"/>
                    </a:lnTo>
                    <a:lnTo>
                      <a:pt x="454" y="396"/>
                    </a:lnTo>
                    <a:lnTo>
                      <a:pt x="453" y="396"/>
                    </a:lnTo>
                    <a:lnTo>
                      <a:pt x="453" y="397"/>
                    </a:lnTo>
                    <a:lnTo>
                      <a:pt x="452" y="397"/>
                    </a:lnTo>
                    <a:lnTo>
                      <a:pt x="449" y="404"/>
                    </a:lnTo>
                    <a:lnTo>
                      <a:pt x="449" y="405"/>
                    </a:lnTo>
                    <a:lnTo>
                      <a:pt x="449" y="408"/>
                    </a:lnTo>
                    <a:lnTo>
                      <a:pt x="445" y="413"/>
                    </a:lnTo>
                    <a:lnTo>
                      <a:pt x="446" y="415"/>
                    </a:lnTo>
                    <a:lnTo>
                      <a:pt x="448" y="415"/>
                    </a:lnTo>
                    <a:lnTo>
                      <a:pt x="449" y="415"/>
                    </a:lnTo>
                    <a:lnTo>
                      <a:pt x="452" y="417"/>
                    </a:lnTo>
                    <a:lnTo>
                      <a:pt x="453" y="423"/>
                    </a:lnTo>
                    <a:lnTo>
                      <a:pt x="453" y="425"/>
                    </a:lnTo>
                    <a:lnTo>
                      <a:pt x="454" y="426"/>
                    </a:lnTo>
                    <a:lnTo>
                      <a:pt x="456" y="426"/>
                    </a:lnTo>
                    <a:lnTo>
                      <a:pt x="454" y="436"/>
                    </a:lnTo>
                    <a:lnTo>
                      <a:pt x="449" y="443"/>
                    </a:lnTo>
                    <a:lnTo>
                      <a:pt x="446" y="444"/>
                    </a:lnTo>
                    <a:lnTo>
                      <a:pt x="446" y="447"/>
                    </a:lnTo>
                    <a:lnTo>
                      <a:pt x="448" y="448"/>
                    </a:lnTo>
                    <a:lnTo>
                      <a:pt x="449" y="448"/>
                    </a:lnTo>
                    <a:lnTo>
                      <a:pt x="450" y="451"/>
                    </a:lnTo>
                    <a:lnTo>
                      <a:pt x="450" y="452"/>
                    </a:lnTo>
                    <a:lnTo>
                      <a:pt x="450" y="453"/>
                    </a:lnTo>
                    <a:lnTo>
                      <a:pt x="449" y="460"/>
                    </a:lnTo>
                    <a:lnTo>
                      <a:pt x="450" y="460"/>
                    </a:lnTo>
                    <a:lnTo>
                      <a:pt x="450" y="461"/>
                    </a:lnTo>
                    <a:lnTo>
                      <a:pt x="452" y="464"/>
                    </a:lnTo>
                    <a:lnTo>
                      <a:pt x="449" y="465"/>
                    </a:lnTo>
                    <a:lnTo>
                      <a:pt x="449" y="466"/>
                    </a:lnTo>
                    <a:lnTo>
                      <a:pt x="449" y="469"/>
                    </a:lnTo>
                    <a:lnTo>
                      <a:pt x="449" y="472"/>
                    </a:lnTo>
                    <a:lnTo>
                      <a:pt x="449" y="473"/>
                    </a:lnTo>
                    <a:lnTo>
                      <a:pt x="448" y="476"/>
                    </a:lnTo>
                    <a:lnTo>
                      <a:pt x="449" y="477"/>
                    </a:lnTo>
                    <a:lnTo>
                      <a:pt x="448" y="478"/>
                    </a:lnTo>
                    <a:lnTo>
                      <a:pt x="448" y="480"/>
                    </a:lnTo>
                    <a:lnTo>
                      <a:pt x="450" y="480"/>
                    </a:lnTo>
                    <a:lnTo>
                      <a:pt x="450" y="481"/>
                    </a:lnTo>
                    <a:lnTo>
                      <a:pt x="449" y="482"/>
                    </a:lnTo>
                    <a:lnTo>
                      <a:pt x="450" y="482"/>
                    </a:lnTo>
                    <a:lnTo>
                      <a:pt x="452" y="482"/>
                    </a:lnTo>
                    <a:lnTo>
                      <a:pt x="453" y="483"/>
                    </a:lnTo>
                    <a:lnTo>
                      <a:pt x="454" y="485"/>
                    </a:lnTo>
                    <a:lnTo>
                      <a:pt x="453" y="486"/>
                    </a:lnTo>
                    <a:lnTo>
                      <a:pt x="452" y="490"/>
                    </a:lnTo>
                    <a:lnTo>
                      <a:pt x="452" y="491"/>
                    </a:lnTo>
                    <a:lnTo>
                      <a:pt x="453" y="494"/>
                    </a:lnTo>
                    <a:lnTo>
                      <a:pt x="450" y="495"/>
                    </a:lnTo>
                    <a:lnTo>
                      <a:pt x="450" y="497"/>
                    </a:lnTo>
                    <a:lnTo>
                      <a:pt x="449" y="499"/>
                    </a:lnTo>
                    <a:lnTo>
                      <a:pt x="448" y="500"/>
                    </a:lnTo>
                    <a:lnTo>
                      <a:pt x="449" y="504"/>
                    </a:lnTo>
                    <a:lnTo>
                      <a:pt x="448" y="508"/>
                    </a:lnTo>
                    <a:lnTo>
                      <a:pt x="448" y="510"/>
                    </a:lnTo>
                    <a:lnTo>
                      <a:pt x="449" y="510"/>
                    </a:lnTo>
                    <a:lnTo>
                      <a:pt x="448" y="512"/>
                    </a:lnTo>
                    <a:lnTo>
                      <a:pt x="449" y="515"/>
                    </a:lnTo>
                    <a:lnTo>
                      <a:pt x="449" y="518"/>
                    </a:lnTo>
                    <a:lnTo>
                      <a:pt x="449" y="519"/>
                    </a:lnTo>
                    <a:lnTo>
                      <a:pt x="449" y="523"/>
                    </a:lnTo>
                    <a:lnTo>
                      <a:pt x="446" y="524"/>
                    </a:lnTo>
                    <a:lnTo>
                      <a:pt x="450" y="535"/>
                    </a:lnTo>
                    <a:lnTo>
                      <a:pt x="449" y="537"/>
                    </a:lnTo>
                    <a:lnTo>
                      <a:pt x="449" y="540"/>
                    </a:lnTo>
                    <a:lnTo>
                      <a:pt x="453" y="548"/>
                    </a:lnTo>
                    <a:lnTo>
                      <a:pt x="453" y="549"/>
                    </a:lnTo>
                    <a:lnTo>
                      <a:pt x="456" y="554"/>
                    </a:lnTo>
                    <a:lnTo>
                      <a:pt x="456" y="559"/>
                    </a:lnTo>
                    <a:lnTo>
                      <a:pt x="456" y="562"/>
                    </a:lnTo>
                    <a:lnTo>
                      <a:pt x="457" y="563"/>
                    </a:lnTo>
                    <a:lnTo>
                      <a:pt x="457" y="569"/>
                    </a:lnTo>
                    <a:lnTo>
                      <a:pt x="457" y="570"/>
                    </a:lnTo>
                    <a:lnTo>
                      <a:pt x="458" y="570"/>
                    </a:lnTo>
                    <a:lnTo>
                      <a:pt x="461" y="575"/>
                    </a:lnTo>
                    <a:lnTo>
                      <a:pt x="461" y="578"/>
                    </a:lnTo>
                    <a:lnTo>
                      <a:pt x="462" y="582"/>
                    </a:lnTo>
                    <a:lnTo>
                      <a:pt x="463" y="582"/>
                    </a:lnTo>
                    <a:lnTo>
                      <a:pt x="465" y="583"/>
                    </a:lnTo>
                    <a:lnTo>
                      <a:pt x="465" y="584"/>
                    </a:lnTo>
                    <a:lnTo>
                      <a:pt x="465" y="587"/>
                    </a:lnTo>
                    <a:lnTo>
                      <a:pt x="463" y="588"/>
                    </a:lnTo>
                    <a:lnTo>
                      <a:pt x="463" y="590"/>
                    </a:lnTo>
                    <a:lnTo>
                      <a:pt x="462" y="590"/>
                    </a:lnTo>
                    <a:lnTo>
                      <a:pt x="461" y="596"/>
                    </a:lnTo>
                    <a:lnTo>
                      <a:pt x="461" y="599"/>
                    </a:lnTo>
                    <a:lnTo>
                      <a:pt x="459" y="604"/>
                    </a:lnTo>
                    <a:lnTo>
                      <a:pt x="458" y="614"/>
                    </a:lnTo>
                    <a:lnTo>
                      <a:pt x="458" y="616"/>
                    </a:lnTo>
                    <a:lnTo>
                      <a:pt x="457" y="617"/>
                    </a:lnTo>
                    <a:lnTo>
                      <a:pt x="457" y="618"/>
                    </a:lnTo>
                    <a:lnTo>
                      <a:pt x="457" y="620"/>
                    </a:lnTo>
                    <a:lnTo>
                      <a:pt x="454" y="622"/>
                    </a:lnTo>
                    <a:lnTo>
                      <a:pt x="453" y="622"/>
                    </a:lnTo>
                    <a:lnTo>
                      <a:pt x="452" y="622"/>
                    </a:lnTo>
                    <a:lnTo>
                      <a:pt x="448" y="624"/>
                    </a:lnTo>
                    <a:lnTo>
                      <a:pt x="442" y="620"/>
                    </a:lnTo>
                    <a:lnTo>
                      <a:pt x="436" y="624"/>
                    </a:lnTo>
                    <a:lnTo>
                      <a:pt x="435" y="625"/>
                    </a:lnTo>
                    <a:lnTo>
                      <a:pt x="435" y="626"/>
                    </a:lnTo>
                    <a:lnTo>
                      <a:pt x="432" y="629"/>
                    </a:lnTo>
                    <a:lnTo>
                      <a:pt x="425" y="635"/>
                    </a:lnTo>
                    <a:lnTo>
                      <a:pt x="424" y="637"/>
                    </a:lnTo>
                    <a:lnTo>
                      <a:pt x="421" y="641"/>
                    </a:lnTo>
                    <a:lnTo>
                      <a:pt x="421" y="642"/>
                    </a:lnTo>
                    <a:lnTo>
                      <a:pt x="421" y="644"/>
                    </a:lnTo>
                    <a:lnTo>
                      <a:pt x="421" y="646"/>
                    </a:lnTo>
                    <a:lnTo>
                      <a:pt x="419" y="648"/>
                    </a:lnTo>
                    <a:lnTo>
                      <a:pt x="416" y="652"/>
                    </a:lnTo>
                    <a:lnTo>
                      <a:pt x="415" y="665"/>
                    </a:lnTo>
                    <a:lnTo>
                      <a:pt x="416" y="671"/>
                    </a:lnTo>
                    <a:lnTo>
                      <a:pt x="416" y="672"/>
                    </a:lnTo>
                    <a:lnTo>
                      <a:pt x="418" y="675"/>
                    </a:lnTo>
                    <a:lnTo>
                      <a:pt x="416" y="677"/>
                    </a:lnTo>
                    <a:lnTo>
                      <a:pt x="416" y="679"/>
                    </a:lnTo>
                    <a:lnTo>
                      <a:pt x="416" y="681"/>
                    </a:lnTo>
                    <a:lnTo>
                      <a:pt x="416" y="685"/>
                    </a:lnTo>
                    <a:lnTo>
                      <a:pt x="418" y="685"/>
                    </a:lnTo>
                    <a:lnTo>
                      <a:pt x="418" y="686"/>
                    </a:lnTo>
                    <a:lnTo>
                      <a:pt x="418" y="688"/>
                    </a:lnTo>
                    <a:lnTo>
                      <a:pt x="418" y="689"/>
                    </a:lnTo>
                    <a:lnTo>
                      <a:pt x="419" y="694"/>
                    </a:lnTo>
                    <a:lnTo>
                      <a:pt x="416" y="697"/>
                    </a:lnTo>
                    <a:lnTo>
                      <a:pt x="416" y="698"/>
                    </a:lnTo>
                    <a:lnTo>
                      <a:pt x="416" y="699"/>
                    </a:lnTo>
                    <a:lnTo>
                      <a:pt x="415" y="701"/>
                    </a:lnTo>
                    <a:lnTo>
                      <a:pt x="415" y="699"/>
                    </a:lnTo>
                    <a:lnTo>
                      <a:pt x="414" y="699"/>
                    </a:lnTo>
                    <a:lnTo>
                      <a:pt x="411" y="701"/>
                    </a:lnTo>
                    <a:lnTo>
                      <a:pt x="411" y="702"/>
                    </a:lnTo>
                    <a:lnTo>
                      <a:pt x="410" y="703"/>
                    </a:lnTo>
                    <a:lnTo>
                      <a:pt x="408" y="703"/>
                    </a:lnTo>
                    <a:lnTo>
                      <a:pt x="407" y="703"/>
                    </a:lnTo>
                    <a:lnTo>
                      <a:pt x="407" y="702"/>
                    </a:lnTo>
                    <a:lnTo>
                      <a:pt x="407" y="703"/>
                    </a:lnTo>
                    <a:lnTo>
                      <a:pt x="406" y="703"/>
                    </a:lnTo>
                    <a:lnTo>
                      <a:pt x="404" y="703"/>
                    </a:lnTo>
                    <a:lnTo>
                      <a:pt x="403" y="705"/>
                    </a:lnTo>
                    <a:lnTo>
                      <a:pt x="403" y="706"/>
                    </a:lnTo>
                    <a:lnTo>
                      <a:pt x="402" y="706"/>
                    </a:lnTo>
                    <a:lnTo>
                      <a:pt x="402" y="707"/>
                    </a:lnTo>
                    <a:lnTo>
                      <a:pt x="402" y="713"/>
                    </a:lnTo>
                    <a:lnTo>
                      <a:pt x="402" y="714"/>
                    </a:lnTo>
                    <a:lnTo>
                      <a:pt x="402" y="717"/>
                    </a:lnTo>
                    <a:lnTo>
                      <a:pt x="402" y="720"/>
                    </a:lnTo>
                    <a:lnTo>
                      <a:pt x="398" y="719"/>
                    </a:lnTo>
                    <a:lnTo>
                      <a:pt x="394" y="711"/>
                    </a:lnTo>
                    <a:lnTo>
                      <a:pt x="391" y="707"/>
                    </a:lnTo>
                    <a:lnTo>
                      <a:pt x="390" y="705"/>
                    </a:lnTo>
                    <a:lnTo>
                      <a:pt x="389" y="703"/>
                    </a:lnTo>
                    <a:lnTo>
                      <a:pt x="389" y="702"/>
                    </a:lnTo>
                    <a:lnTo>
                      <a:pt x="387" y="701"/>
                    </a:lnTo>
                    <a:lnTo>
                      <a:pt x="381" y="697"/>
                    </a:lnTo>
                    <a:lnTo>
                      <a:pt x="378" y="697"/>
                    </a:lnTo>
                    <a:lnTo>
                      <a:pt x="376" y="694"/>
                    </a:lnTo>
                    <a:lnTo>
                      <a:pt x="370" y="692"/>
                    </a:lnTo>
                    <a:lnTo>
                      <a:pt x="369" y="692"/>
                    </a:lnTo>
                    <a:lnTo>
                      <a:pt x="365" y="690"/>
                    </a:lnTo>
                    <a:lnTo>
                      <a:pt x="359" y="689"/>
                    </a:lnTo>
                    <a:lnTo>
                      <a:pt x="357" y="689"/>
                    </a:lnTo>
                    <a:lnTo>
                      <a:pt x="355" y="689"/>
                    </a:lnTo>
                    <a:lnTo>
                      <a:pt x="351" y="689"/>
                    </a:lnTo>
                    <a:lnTo>
                      <a:pt x="348" y="688"/>
                    </a:lnTo>
                    <a:lnTo>
                      <a:pt x="340" y="686"/>
                    </a:lnTo>
                    <a:lnTo>
                      <a:pt x="338" y="686"/>
                    </a:lnTo>
                    <a:lnTo>
                      <a:pt x="335" y="685"/>
                    </a:lnTo>
                    <a:lnTo>
                      <a:pt x="332" y="685"/>
                    </a:lnTo>
                    <a:lnTo>
                      <a:pt x="330" y="682"/>
                    </a:lnTo>
                    <a:lnTo>
                      <a:pt x="329" y="681"/>
                    </a:lnTo>
                    <a:lnTo>
                      <a:pt x="325" y="680"/>
                    </a:lnTo>
                    <a:lnTo>
                      <a:pt x="322" y="680"/>
                    </a:lnTo>
                    <a:lnTo>
                      <a:pt x="322" y="669"/>
                    </a:lnTo>
                    <a:lnTo>
                      <a:pt x="314" y="673"/>
                    </a:lnTo>
                    <a:lnTo>
                      <a:pt x="308" y="665"/>
                    </a:lnTo>
                    <a:lnTo>
                      <a:pt x="304" y="663"/>
                    </a:lnTo>
                    <a:lnTo>
                      <a:pt x="300" y="662"/>
                    </a:lnTo>
                    <a:lnTo>
                      <a:pt x="293" y="662"/>
                    </a:lnTo>
                    <a:lnTo>
                      <a:pt x="288" y="665"/>
                    </a:lnTo>
                    <a:lnTo>
                      <a:pt x="284" y="667"/>
                    </a:lnTo>
                    <a:lnTo>
                      <a:pt x="283" y="676"/>
                    </a:lnTo>
                    <a:lnTo>
                      <a:pt x="283" y="681"/>
                    </a:lnTo>
                    <a:lnTo>
                      <a:pt x="283" y="686"/>
                    </a:lnTo>
                    <a:lnTo>
                      <a:pt x="279" y="698"/>
                    </a:lnTo>
                    <a:lnTo>
                      <a:pt x="275" y="699"/>
                    </a:lnTo>
                    <a:lnTo>
                      <a:pt x="271" y="701"/>
                    </a:lnTo>
                    <a:lnTo>
                      <a:pt x="267" y="702"/>
                    </a:lnTo>
                    <a:lnTo>
                      <a:pt x="263" y="703"/>
                    </a:lnTo>
                    <a:lnTo>
                      <a:pt x="257" y="705"/>
                    </a:lnTo>
                    <a:lnTo>
                      <a:pt x="253" y="709"/>
                    </a:lnTo>
                    <a:lnTo>
                      <a:pt x="250" y="711"/>
                    </a:lnTo>
                    <a:lnTo>
                      <a:pt x="247" y="713"/>
                    </a:lnTo>
                    <a:lnTo>
                      <a:pt x="246" y="714"/>
                    </a:lnTo>
                    <a:lnTo>
                      <a:pt x="246" y="715"/>
                    </a:lnTo>
                    <a:lnTo>
                      <a:pt x="240" y="720"/>
                    </a:lnTo>
                    <a:lnTo>
                      <a:pt x="238" y="722"/>
                    </a:lnTo>
                    <a:lnTo>
                      <a:pt x="237" y="722"/>
                    </a:lnTo>
                    <a:lnTo>
                      <a:pt x="233" y="726"/>
                    </a:lnTo>
                    <a:lnTo>
                      <a:pt x="229" y="722"/>
                    </a:lnTo>
                    <a:lnTo>
                      <a:pt x="225" y="718"/>
                    </a:lnTo>
                    <a:lnTo>
                      <a:pt x="221" y="714"/>
                    </a:lnTo>
                    <a:lnTo>
                      <a:pt x="221" y="713"/>
                    </a:lnTo>
                    <a:lnTo>
                      <a:pt x="220" y="713"/>
                    </a:lnTo>
                    <a:lnTo>
                      <a:pt x="219" y="711"/>
                    </a:lnTo>
                    <a:lnTo>
                      <a:pt x="216" y="711"/>
                    </a:lnTo>
                    <a:lnTo>
                      <a:pt x="211" y="713"/>
                    </a:lnTo>
                    <a:lnTo>
                      <a:pt x="203" y="714"/>
                    </a:lnTo>
                    <a:lnTo>
                      <a:pt x="196" y="715"/>
                    </a:lnTo>
                    <a:lnTo>
                      <a:pt x="190" y="713"/>
                    </a:lnTo>
                    <a:lnTo>
                      <a:pt x="188" y="711"/>
                    </a:lnTo>
                    <a:lnTo>
                      <a:pt x="187" y="711"/>
                    </a:lnTo>
                    <a:lnTo>
                      <a:pt x="186" y="710"/>
                    </a:lnTo>
                    <a:lnTo>
                      <a:pt x="185" y="710"/>
                    </a:lnTo>
                    <a:lnTo>
                      <a:pt x="183" y="710"/>
                    </a:lnTo>
                    <a:lnTo>
                      <a:pt x="181" y="709"/>
                    </a:lnTo>
                    <a:lnTo>
                      <a:pt x="179" y="707"/>
                    </a:lnTo>
                    <a:lnTo>
                      <a:pt x="175" y="707"/>
                    </a:lnTo>
                    <a:lnTo>
                      <a:pt x="174" y="706"/>
                    </a:lnTo>
                    <a:lnTo>
                      <a:pt x="169" y="702"/>
                    </a:lnTo>
                    <a:lnTo>
                      <a:pt x="165" y="705"/>
                    </a:lnTo>
                    <a:lnTo>
                      <a:pt x="160" y="709"/>
                    </a:lnTo>
                    <a:lnTo>
                      <a:pt x="158" y="709"/>
                    </a:lnTo>
                    <a:lnTo>
                      <a:pt x="157" y="710"/>
                    </a:lnTo>
                    <a:lnTo>
                      <a:pt x="154" y="713"/>
                    </a:lnTo>
                    <a:lnTo>
                      <a:pt x="153" y="706"/>
                    </a:lnTo>
                    <a:lnTo>
                      <a:pt x="152" y="703"/>
                    </a:lnTo>
                    <a:lnTo>
                      <a:pt x="149" y="694"/>
                    </a:lnTo>
                    <a:lnTo>
                      <a:pt x="149" y="689"/>
                    </a:lnTo>
                    <a:lnTo>
                      <a:pt x="148" y="684"/>
                    </a:lnTo>
                    <a:lnTo>
                      <a:pt x="147" y="684"/>
                    </a:lnTo>
                    <a:lnTo>
                      <a:pt x="139" y="672"/>
                    </a:lnTo>
                    <a:lnTo>
                      <a:pt x="137" y="671"/>
                    </a:lnTo>
                    <a:lnTo>
                      <a:pt x="130" y="660"/>
                    </a:lnTo>
                    <a:lnTo>
                      <a:pt x="130" y="658"/>
                    </a:lnTo>
                    <a:lnTo>
                      <a:pt x="130" y="656"/>
                    </a:lnTo>
                    <a:lnTo>
                      <a:pt x="127" y="651"/>
                    </a:lnTo>
                    <a:lnTo>
                      <a:pt x="126" y="648"/>
                    </a:lnTo>
                    <a:lnTo>
                      <a:pt x="118" y="638"/>
                    </a:lnTo>
                    <a:lnTo>
                      <a:pt x="116" y="637"/>
                    </a:lnTo>
                    <a:lnTo>
                      <a:pt x="114" y="633"/>
                    </a:lnTo>
                    <a:lnTo>
                      <a:pt x="110" y="629"/>
                    </a:lnTo>
                    <a:lnTo>
                      <a:pt x="109" y="626"/>
                    </a:lnTo>
                    <a:lnTo>
                      <a:pt x="106" y="622"/>
                    </a:lnTo>
                    <a:lnTo>
                      <a:pt x="137" y="617"/>
                    </a:lnTo>
                    <a:lnTo>
                      <a:pt x="152" y="607"/>
                    </a:lnTo>
                    <a:lnTo>
                      <a:pt x="154" y="595"/>
                    </a:lnTo>
                    <a:lnTo>
                      <a:pt x="154" y="593"/>
                    </a:lnTo>
                    <a:lnTo>
                      <a:pt x="153" y="586"/>
                    </a:lnTo>
                    <a:lnTo>
                      <a:pt x="152" y="572"/>
                    </a:lnTo>
                    <a:lnTo>
                      <a:pt x="132" y="541"/>
                    </a:lnTo>
                    <a:lnTo>
                      <a:pt x="128" y="541"/>
                    </a:lnTo>
                    <a:lnTo>
                      <a:pt x="120" y="511"/>
                    </a:lnTo>
                    <a:lnTo>
                      <a:pt x="141" y="500"/>
                    </a:lnTo>
                    <a:lnTo>
                      <a:pt x="158" y="499"/>
                    </a:lnTo>
                    <a:lnTo>
                      <a:pt x="161" y="499"/>
                    </a:lnTo>
                    <a:lnTo>
                      <a:pt x="158" y="493"/>
                    </a:lnTo>
                    <a:lnTo>
                      <a:pt x="158" y="490"/>
                    </a:lnTo>
                    <a:lnTo>
                      <a:pt x="161" y="489"/>
                    </a:lnTo>
                    <a:lnTo>
                      <a:pt x="162" y="473"/>
                    </a:lnTo>
                    <a:lnTo>
                      <a:pt x="171" y="461"/>
                    </a:lnTo>
                    <a:lnTo>
                      <a:pt x="166" y="456"/>
                    </a:lnTo>
                    <a:lnTo>
                      <a:pt x="160" y="463"/>
                    </a:lnTo>
                    <a:lnTo>
                      <a:pt x="158" y="463"/>
                    </a:lnTo>
                    <a:lnTo>
                      <a:pt x="140" y="451"/>
                    </a:lnTo>
                    <a:lnTo>
                      <a:pt x="135" y="432"/>
                    </a:lnTo>
                    <a:lnTo>
                      <a:pt x="127" y="428"/>
                    </a:lnTo>
                    <a:lnTo>
                      <a:pt x="133" y="413"/>
                    </a:lnTo>
                    <a:lnTo>
                      <a:pt x="124" y="406"/>
                    </a:lnTo>
                    <a:lnTo>
                      <a:pt x="130" y="398"/>
                    </a:lnTo>
                    <a:lnTo>
                      <a:pt x="127" y="393"/>
                    </a:lnTo>
                    <a:lnTo>
                      <a:pt x="118" y="393"/>
                    </a:lnTo>
                    <a:lnTo>
                      <a:pt x="102" y="385"/>
                    </a:lnTo>
                    <a:lnTo>
                      <a:pt x="96" y="372"/>
                    </a:lnTo>
                    <a:lnTo>
                      <a:pt x="96" y="371"/>
                    </a:lnTo>
                    <a:lnTo>
                      <a:pt x="97" y="366"/>
                    </a:lnTo>
                    <a:lnTo>
                      <a:pt x="98" y="366"/>
                    </a:lnTo>
                    <a:lnTo>
                      <a:pt x="96" y="360"/>
                    </a:lnTo>
                    <a:lnTo>
                      <a:pt x="85" y="343"/>
                    </a:lnTo>
                    <a:lnTo>
                      <a:pt x="85" y="337"/>
                    </a:lnTo>
                    <a:lnTo>
                      <a:pt x="85" y="332"/>
                    </a:lnTo>
                    <a:lnTo>
                      <a:pt x="72" y="338"/>
                    </a:lnTo>
                    <a:lnTo>
                      <a:pt x="67" y="337"/>
                    </a:lnTo>
                    <a:lnTo>
                      <a:pt x="64" y="350"/>
                    </a:lnTo>
                    <a:lnTo>
                      <a:pt x="60" y="353"/>
                    </a:lnTo>
                    <a:lnTo>
                      <a:pt x="54" y="350"/>
                    </a:lnTo>
                    <a:lnTo>
                      <a:pt x="51" y="349"/>
                    </a:lnTo>
                    <a:lnTo>
                      <a:pt x="50" y="343"/>
                    </a:lnTo>
                    <a:lnTo>
                      <a:pt x="47" y="341"/>
                    </a:lnTo>
                    <a:lnTo>
                      <a:pt x="41" y="338"/>
                    </a:lnTo>
                    <a:lnTo>
                      <a:pt x="41" y="333"/>
                    </a:lnTo>
                    <a:lnTo>
                      <a:pt x="41" y="332"/>
                    </a:lnTo>
                    <a:lnTo>
                      <a:pt x="31" y="333"/>
                    </a:lnTo>
                    <a:lnTo>
                      <a:pt x="27" y="334"/>
                    </a:lnTo>
                    <a:lnTo>
                      <a:pt x="22" y="336"/>
                    </a:lnTo>
                    <a:lnTo>
                      <a:pt x="18" y="333"/>
                    </a:lnTo>
                    <a:lnTo>
                      <a:pt x="7" y="328"/>
                    </a:lnTo>
                    <a:lnTo>
                      <a:pt x="0" y="326"/>
                    </a:lnTo>
                    <a:lnTo>
                      <a:pt x="5" y="321"/>
                    </a:lnTo>
                    <a:lnTo>
                      <a:pt x="13" y="315"/>
                    </a:lnTo>
                    <a:lnTo>
                      <a:pt x="18" y="312"/>
                    </a:lnTo>
                    <a:lnTo>
                      <a:pt x="20" y="325"/>
                    </a:lnTo>
                    <a:lnTo>
                      <a:pt x="27" y="332"/>
                    </a:lnTo>
                    <a:lnTo>
                      <a:pt x="26" y="320"/>
                    </a:lnTo>
                    <a:lnTo>
                      <a:pt x="26" y="317"/>
                    </a:lnTo>
                    <a:lnTo>
                      <a:pt x="24" y="305"/>
                    </a:lnTo>
                    <a:lnTo>
                      <a:pt x="25" y="299"/>
                    </a:lnTo>
                    <a:lnTo>
                      <a:pt x="30" y="300"/>
                    </a:lnTo>
                    <a:lnTo>
                      <a:pt x="35" y="312"/>
                    </a:lnTo>
                    <a:lnTo>
                      <a:pt x="47" y="322"/>
                    </a:lnTo>
                    <a:lnTo>
                      <a:pt x="54" y="328"/>
                    </a:lnTo>
                    <a:lnTo>
                      <a:pt x="55" y="333"/>
                    </a:lnTo>
                    <a:lnTo>
                      <a:pt x="58" y="337"/>
                    </a:lnTo>
                    <a:lnTo>
                      <a:pt x="61" y="343"/>
                    </a:lnTo>
                    <a:lnTo>
                      <a:pt x="63" y="337"/>
                    </a:lnTo>
                    <a:lnTo>
                      <a:pt x="60" y="333"/>
                    </a:lnTo>
                    <a:lnTo>
                      <a:pt x="59" y="329"/>
                    </a:lnTo>
                    <a:lnTo>
                      <a:pt x="58" y="322"/>
                    </a:lnTo>
                    <a:lnTo>
                      <a:pt x="52" y="317"/>
                    </a:lnTo>
                    <a:lnTo>
                      <a:pt x="54" y="309"/>
                    </a:lnTo>
                    <a:lnTo>
                      <a:pt x="59" y="299"/>
                    </a:lnTo>
                    <a:lnTo>
                      <a:pt x="68" y="294"/>
                    </a:lnTo>
                    <a:lnTo>
                      <a:pt x="69" y="299"/>
                    </a:lnTo>
                    <a:lnTo>
                      <a:pt x="76" y="295"/>
                    </a:lnTo>
                    <a:lnTo>
                      <a:pt x="77" y="304"/>
                    </a:lnTo>
                    <a:lnTo>
                      <a:pt x="79" y="313"/>
                    </a:lnTo>
                    <a:lnTo>
                      <a:pt x="81" y="312"/>
                    </a:lnTo>
                    <a:lnTo>
                      <a:pt x="82" y="302"/>
                    </a:lnTo>
                    <a:lnTo>
                      <a:pt x="96" y="302"/>
                    </a:lnTo>
                    <a:lnTo>
                      <a:pt x="94" y="311"/>
                    </a:lnTo>
                    <a:lnTo>
                      <a:pt x="94" y="319"/>
                    </a:lnTo>
                    <a:lnTo>
                      <a:pt x="96" y="330"/>
                    </a:lnTo>
                    <a:lnTo>
                      <a:pt x="96" y="333"/>
                    </a:lnTo>
                    <a:lnTo>
                      <a:pt x="96" y="336"/>
                    </a:lnTo>
                    <a:lnTo>
                      <a:pt x="90" y="339"/>
                    </a:lnTo>
                    <a:lnTo>
                      <a:pt x="94" y="342"/>
                    </a:lnTo>
                    <a:lnTo>
                      <a:pt x="106" y="338"/>
                    </a:lnTo>
                    <a:lnTo>
                      <a:pt x="118" y="339"/>
                    </a:lnTo>
                    <a:lnTo>
                      <a:pt x="120" y="341"/>
                    </a:lnTo>
                    <a:lnTo>
                      <a:pt x="123" y="339"/>
                    </a:lnTo>
                    <a:lnTo>
                      <a:pt x="124" y="338"/>
                    </a:lnTo>
                    <a:lnTo>
                      <a:pt x="113" y="334"/>
                    </a:lnTo>
                    <a:lnTo>
                      <a:pt x="109" y="333"/>
                    </a:lnTo>
                    <a:lnTo>
                      <a:pt x="101" y="332"/>
                    </a:lnTo>
                    <a:lnTo>
                      <a:pt x="102" y="321"/>
                    </a:lnTo>
                    <a:lnTo>
                      <a:pt x="102" y="311"/>
                    </a:lnTo>
                    <a:lnTo>
                      <a:pt x="102" y="309"/>
                    </a:lnTo>
                    <a:lnTo>
                      <a:pt x="102" y="305"/>
                    </a:lnTo>
                    <a:lnTo>
                      <a:pt x="110" y="305"/>
                    </a:lnTo>
                    <a:lnTo>
                      <a:pt x="111" y="305"/>
                    </a:lnTo>
                    <a:lnTo>
                      <a:pt x="126" y="313"/>
                    </a:lnTo>
                    <a:lnTo>
                      <a:pt x="133" y="313"/>
                    </a:lnTo>
                    <a:lnTo>
                      <a:pt x="145" y="315"/>
                    </a:lnTo>
                    <a:lnTo>
                      <a:pt x="157" y="315"/>
                    </a:lnTo>
                    <a:lnTo>
                      <a:pt x="156" y="324"/>
                    </a:lnTo>
                    <a:lnTo>
                      <a:pt x="156" y="326"/>
                    </a:lnTo>
                    <a:lnTo>
                      <a:pt x="151" y="333"/>
                    </a:lnTo>
                    <a:lnTo>
                      <a:pt x="148" y="336"/>
                    </a:lnTo>
                    <a:lnTo>
                      <a:pt x="145" y="338"/>
                    </a:lnTo>
                    <a:lnTo>
                      <a:pt x="139" y="343"/>
                    </a:lnTo>
                    <a:lnTo>
                      <a:pt x="135" y="345"/>
                    </a:lnTo>
                    <a:lnTo>
                      <a:pt x="131" y="347"/>
                    </a:lnTo>
                    <a:lnTo>
                      <a:pt x="126" y="349"/>
                    </a:lnTo>
                    <a:lnTo>
                      <a:pt x="123" y="350"/>
                    </a:lnTo>
                    <a:lnTo>
                      <a:pt x="114" y="355"/>
                    </a:lnTo>
                    <a:lnTo>
                      <a:pt x="113" y="356"/>
                    </a:lnTo>
                    <a:lnTo>
                      <a:pt x="105" y="362"/>
                    </a:lnTo>
                    <a:lnTo>
                      <a:pt x="105" y="367"/>
                    </a:lnTo>
                    <a:lnTo>
                      <a:pt x="115" y="358"/>
                    </a:lnTo>
                    <a:lnTo>
                      <a:pt x="124" y="355"/>
                    </a:lnTo>
                    <a:lnTo>
                      <a:pt x="136" y="351"/>
                    </a:lnTo>
                    <a:lnTo>
                      <a:pt x="144" y="346"/>
                    </a:lnTo>
                    <a:lnTo>
                      <a:pt x="149" y="345"/>
                    </a:lnTo>
                    <a:lnTo>
                      <a:pt x="158" y="338"/>
                    </a:lnTo>
                    <a:lnTo>
                      <a:pt x="160" y="336"/>
                    </a:lnTo>
                    <a:lnTo>
                      <a:pt x="161" y="333"/>
                    </a:lnTo>
                    <a:lnTo>
                      <a:pt x="161" y="332"/>
                    </a:lnTo>
                    <a:lnTo>
                      <a:pt x="162" y="333"/>
                    </a:lnTo>
                    <a:lnTo>
                      <a:pt x="166" y="334"/>
                    </a:lnTo>
                    <a:lnTo>
                      <a:pt x="166" y="342"/>
                    </a:lnTo>
                    <a:lnTo>
                      <a:pt x="166" y="350"/>
                    </a:lnTo>
                    <a:lnTo>
                      <a:pt x="165" y="356"/>
                    </a:lnTo>
                    <a:lnTo>
                      <a:pt x="171" y="362"/>
                    </a:lnTo>
                    <a:lnTo>
                      <a:pt x="175" y="358"/>
                    </a:lnTo>
                    <a:lnTo>
                      <a:pt x="179" y="366"/>
                    </a:lnTo>
                    <a:lnTo>
                      <a:pt x="179" y="372"/>
                    </a:lnTo>
                    <a:lnTo>
                      <a:pt x="175" y="377"/>
                    </a:lnTo>
                    <a:lnTo>
                      <a:pt x="174" y="379"/>
                    </a:lnTo>
                    <a:lnTo>
                      <a:pt x="171" y="387"/>
                    </a:lnTo>
                    <a:lnTo>
                      <a:pt x="181" y="381"/>
                    </a:lnTo>
                    <a:lnTo>
                      <a:pt x="190" y="374"/>
                    </a:lnTo>
                    <a:lnTo>
                      <a:pt x="196" y="366"/>
                    </a:lnTo>
                    <a:lnTo>
                      <a:pt x="204" y="368"/>
                    </a:lnTo>
                    <a:lnTo>
                      <a:pt x="205" y="368"/>
                    </a:lnTo>
                    <a:lnTo>
                      <a:pt x="209" y="368"/>
                    </a:lnTo>
                    <a:lnTo>
                      <a:pt x="215" y="358"/>
                    </a:lnTo>
                    <a:lnTo>
                      <a:pt x="213" y="353"/>
                    </a:lnTo>
                    <a:lnTo>
                      <a:pt x="200" y="356"/>
                    </a:lnTo>
                    <a:lnTo>
                      <a:pt x="199" y="355"/>
                    </a:lnTo>
                    <a:lnTo>
                      <a:pt x="186" y="350"/>
                    </a:lnTo>
                    <a:lnTo>
                      <a:pt x="183" y="346"/>
                    </a:lnTo>
                    <a:lnTo>
                      <a:pt x="179" y="342"/>
                    </a:lnTo>
                    <a:lnTo>
                      <a:pt x="188" y="337"/>
                    </a:lnTo>
                    <a:lnTo>
                      <a:pt x="198" y="336"/>
                    </a:lnTo>
                    <a:lnTo>
                      <a:pt x="198" y="333"/>
                    </a:lnTo>
                    <a:lnTo>
                      <a:pt x="199" y="330"/>
                    </a:lnTo>
                    <a:lnTo>
                      <a:pt x="190" y="324"/>
                    </a:lnTo>
                    <a:lnTo>
                      <a:pt x="188" y="321"/>
                    </a:lnTo>
                    <a:lnTo>
                      <a:pt x="187" y="317"/>
                    </a:lnTo>
                    <a:lnTo>
                      <a:pt x="191" y="315"/>
                    </a:lnTo>
                    <a:lnTo>
                      <a:pt x="182" y="313"/>
                    </a:lnTo>
                    <a:lnTo>
                      <a:pt x="179" y="308"/>
                    </a:lnTo>
                    <a:lnTo>
                      <a:pt x="186" y="304"/>
                    </a:lnTo>
                    <a:lnTo>
                      <a:pt x="194" y="302"/>
                    </a:lnTo>
                    <a:lnTo>
                      <a:pt x="195" y="300"/>
                    </a:lnTo>
                    <a:lnTo>
                      <a:pt x="200" y="298"/>
                    </a:lnTo>
                    <a:lnTo>
                      <a:pt x="199" y="296"/>
                    </a:lnTo>
                    <a:lnTo>
                      <a:pt x="187" y="299"/>
                    </a:lnTo>
                    <a:lnTo>
                      <a:pt x="182" y="298"/>
                    </a:lnTo>
                    <a:lnTo>
                      <a:pt x="196" y="287"/>
                    </a:lnTo>
                    <a:lnTo>
                      <a:pt x="207" y="286"/>
                    </a:lnTo>
                    <a:lnTo>
                      <a:pt x="211" y="281"/>
                    </a:lnTo>
                    <a:lnTo>
                      <a:pt x="209" y="281"/>
                    </a:lnTo>
                    <a:lnTo>
                      <a:pt x="203" y="279"/>
                    </a:lnTo>
                    <a:lnTo>
                      <a:pt x="202" y="278"/>
                    </a:lnTo>
                    <a:lnTo>
                      <a:pt x="198" y="274"/>
                    </a:lnTo>
                    <a:lnTo>
                      <a:pt x="199" y="271"/>
                    </a:lnTo>
                    <a:lnTo>
                      <a:pt x="203" y="265"/>
                    </a:lnTo>
                    <a:lnTo>
                      <a:pt x="204" y="262"/>
                    </a:lnTo>
                    <a:lnTo>
                      <a:pt x="213" y="250"/>
                    </a:lnTo>
                    <a:lnTo>
                      <a:pt x="224" y="235"/>
                    </a:lnTo>
                    <a:lnTo>
                      <a:pt x="233" y="224"/>
                    </a:lnTo>
                    <a:lnTo>
                      <a:pt x="236" y="223"/>
                    </a:lnTo>
                    <a:lnTo>
                      <a:pt x="242" y="220"/>
                    </a:lnTo>
                    <a:lnTo>
                      <a:pt x="257" y="223"/>
                    </a:lnTo>
                    <a:lnTo>
                      <a:pt x="266" y="228"/>
                    </a:lnTo>
                    <a:lnTo>
                      <a:pt x="268" y="230"/>
                    </a:lnTo>
                    <a:lnTo>
                      <a:pt x="271" y="231"/>
                    </a:lnTo>
                    <a:lnTo>
                      <a:pt x="270" y="227"/>
                    </a:lnTo>
                    <a:lnTo>
                      <a:pt x="270" y="223"/>
                    </a:lnTo>
                    <a:lnTo>
                      <a:pt x="264" y="216"/>
                    </a:lnTo>
                    <a:lnTo>
                      <a:pt x="257" y="214"/>
                    </a:lnTo>
                    <a:lnTo>
                      <a:pt x="250" y="212"/>
                    </a:lnTo>
                    <a:lnTo>
                      <a:pt x="250" y="202"/>
                    </a:lnTo>
                    <a:lnTo>
                      <a:pt x="254" y="193"/>
                    </a:lnTo>
                    <a:lnTo>
                      <a:pt x="258" y="178"/>
                    </a:lnTo>
                    <a:lnTo>
                      <a:pt x="260" y="168"/>
                    </a:lnTo>
                    <a:lnTo>
                      <a:pt x="272" y="171"/>
                    </a:lnTo>
                    <a:lnTo>
                      <a:pt x="283" y="178"/>
                    </a:lnTo>
                    <a:lnTo>
                      <a:pt x="291" y="185"/>
                    </a:lnTo>
                    <a:lnTo>
                      <a:pt x="296" y="180"/>
                    </a:lnTo>
                    <a:lnTo>
                      <a:pt x="292" y="173"/>
                    </a:lnTo>
                    <a:lnTo>
                      <a:pt x="288" y="167"/>
                    </a:lnTo>
                    <a:lnTo>
                      <a:pt x="285" y="161"/>
                    </a:lnTo>
                    <a:lnTo>
                      <a:pt x="276" y="154"/>
                    </a:lnTo>
                    <a:lnTo>
                      <a:pt x="272" y="150"/>
                    </a:lnTo>
                    <a:lnTo>
                      <a:pt x="262" y="150"/>
                    </a:lnTo>
                    <a:lnTo>
                      <a:pt x="253" y="147"/>
                    </a:lnTo>
                    <a:lnTo>
                      <a:pt x="250" y="134"/>
                    </a:lnTo>
                    <a:lnTo>
                      <a:pt x="249" y="127"/>
                    </a:lnTo>
                    <a:lnTo>
                      <a:pt x="257" y="121"/>
                    </a:lnTo>
                    <a:lnTo>
                      <a:pt x="264" y="129"/>
                    </a:lnTo>
                    <a:lnTo>
                      <a:pt x="271" y="134"/>
                    </a:lnTo>
                    <a:lnTo>
                      <a:pt x="281" y="140"/>
                    </a:lnTo>
                    <a:lnTo>
                      <a:pt x="281" y="142"/>
                    </a:lnTo>
                    <a:lnTo>
                      <a:pt x="281" y="140"/>
                    </a:lnTo>
                    <a:lnTo>
                      <a:pt x="283" y="131"/>
                    </a:lnTo>
                    <a:lnTo>
                      <a:pt x="275" y="125"/>
                    </a:lnTo>
                    <a:lnTo>
                      <a:pt x="274" y="118"/>
                    </a:lnTo>
                    <a:lnTo>
                      <a:pt x="284" y="118"/>
                    </a:lnTo>
                    <a:lnTo>
                      <a:pt x="285" y="114"/>
                    </a:lnTo>
                    <a:lnTo>
                      <a:pt x="272" y="109"/>
                    </a:lnTo>
                    <a:lnTo>
                      <a:pt x="271" y="93"/>
                    </a:lnTo>
                    <a:lnTo>
                      <a:pt x="274" y="88"/>
                    </a:lnTo>
                    <a:lnTo>
                      <a:pt x="270" y="82"/>
                    </a:lnTo>
                    <a:lnTo>
                      <a:pt x="271" y="78"/>
                    </a:lnTo>
                    <a:lnTo>
                      <a:pt x="276" y="79"/>
                    </a:lnTo>
                    <a:lnTo>
                      <a:pt x="279" y="83"/>
                    </a:lnTo>
                    <a:lnTo>
                      <a:pt x="279" y="84"/>
                    </a:lnTo>
                    <a:lnTo>
                      <a:pt x="279" y="86"/>
                    </a:lnTo>
                    <a:lnTo>
                      <a:pt x="287" y="86"/>
                    </a:lnTo>
                    <a:lnTo>
                      <a:pt x="289" y="95"/>
                    </a:lnTo>
                    <a:lnTo>
                      <a:pt x="295" y="103"/>
                    </a:lnTo>
                    <a:lnTo>
                      <a:pt x="302" y="100"/>
                    </a:lnTo>
                    <a:lnTo>
                      <a:pt x="305" y="87"/>
                    </a:lnTo>
                    <a:lnTo>
                      <a:pt x="309" y="92"/>
                    </a:lnTo>
                    <a:lnTo>
                      <a:pt x="305" y="110"/>
                    </a:lnTo>
                    <a:lnTo>
                      <a:pt x="312" y="113"/>
                    </a:lnTo>
                    <a:lnTo>
                      <a:pt x="314" y="97"/>
                    </a:lnTo>
                    <a:lnTo>
                      <a:pt x="322" y="100"/>
                    </a:lnTo>
                    <a:lnTo>
                      <a:pt x="330" y="113"/>
                    </a:lnTo>
                    <a:lnTo>
                      <a:pt x="334" y="126"/>
                    </a:lnTo>
                    <a:lnTo>
                      <a:pt x="340" y="121"/>
                    </a:lnTo>
                    <a:lnTo>
                      <a:pt x="344" y="112"/>
                    </a:lnTo>
                    <a:lnTo>
                      <a:pt x="340" y="103"/>
                    </a:lnTo>
                    <a:lnTo>
                      <a:pt x="336" y="88"/>
                    </a:lnTo>
                    <a:lnTo>
                      <a:pt x="334" y="80"/>
                    </a:lnTo>
                    <a:lnTo>
                      <a:pt x="340" y="82"/>
                    </a:lnTo>
                    <a:lnTo>
                      <a:pt x="348" y="88"/>
                    </a:lnTo>
                    <a:lnTo>
                      <a:pt x="351" y="92"/>
                    </a:lnTo>
                    <a:lnTo>
                      <a:pt x="353" y="96"/>
                    </a:lnTo>
                    <a:lnTo>
                      <a:pt x="351" y="106"/>
                    </a:lnTo>
                    <a:lnTo>
                      <a:pt x="355" y="106"/>
                    </a:lnTo>
                    <a:lnTo>
                      <a:pt x="360" y="96"/>
                    </a:lnTo>
                    <a:lnTo>
                      <a:pt x="367" y="92"/>
                    </a:lnTo>
                    <a:lnTo>
                      <a:pt x="368" y="95"/>
                    </a:lnTo>
                    <a:lnTo>
                      <a:pt x="372" y="100"/>
                    </a:lnTo>
                    <a:lnTo>
                      <a:pt x="376" y="100"/>
                    </a:lnTo>
                    <a:lnTo>
                      <a:pt x="381" y="92"/>
                    </a:lnTo>
                    <a:lnTo>
                      <a:pt x="386" y="95"/>
                    </a:lnTo>
                    <a:lnTo>
                      <a:pt x="387" y="101"/>
                    </a:lnTo>
                    <a:lnTo>
                      <a:pt x="381" y="113"/>
                    </a:lnTo>
                    <a:lnTo>
                      <a:pt x="380" y="121"/>
                    </a:lnTo>
                    <a:lnTo>
                      <a:pt x="368" y="126"/>
                    </a:lnTo>
                    <a:lnTo>
                      <a:pt x="370" y="134"/>
                    </a:lnTo>
                    <a:lnTo>
                      <a:pt x="374" y="133"/>
                    </a:lnTo>
                    <a:lnTo>
                      <a:pt x="370" y="142"/>
                    </a:lnTo>
                    <a:lnTo>
                      <a:pt x="368" y="146"/>
                    </a:lnTo>
                    <a:lnTo>
                      <a:pt x="357" y="156"/>
                    </a:lnTo>
                    <a:lnTo>
                      <a:pt x="351" y="173"/>
                    </a:lnTo>
                    <a:lnTo>
                      <a:pt x="346" y="184"/>
                    </a:lnTo>
                    <a:lnTo>
                      <a:pt x="336" y="197"/>
                    </a:lnTo>
                    <a:lnTo>
                      <a:pt x="330" y="206"/>
                    </a:lnTo>
                    <a:lnTo>
                      <a:pt x="346" y="199"/>
                    </a:lnTo>
                    <a:lnTo>
                      <a:pt x="346" y="207"/>
                    </a:lnTo>
                    <a:lnTo>
                      <a:pt x="335" y="210"/>
                    </a:lnTo>
                    <a:lnTo>
                      <a:pt x="335" y="211"/>
                    </a:lnTo>
                    <a:lnTo>
                      <a:pt x="336" y="215"/>
                    </a:lnTo>
                    <a:lnTo>
                      <a:pt x="346" y="212"/>
                    </a:lnTo>
                    <a:lnTo>
                      <a:pt x="347" y="212"/>
                    </a:lnTo>
                    <a:lnTo>
                      <a:pt x="348" y="214"/>
                    </a:lnTo>
                    <a:lnTo>
                      <a:pt x="348" y="218"/>
                    </a:lnTo>
                    <a:lnTo>
                      <a:pt x="349" y="220"/>
                    </a:lnTo>
                    <a:lnTo>
                      <a:pt x="348" y="227"/>
                    </a:lnTo>
                    <a:lnTo>
                      <a:pt x="353" y="232"/>
                    </a:lnTo>
                    <a:lnTo>
                      <a:pt x="344" y="235"/>
                    </a:lnTo>
                    <a:lnTo>
                      <a:pt x="339" y="245"/>
                    </a:lnTo>
                    <a:lnTo>
                      <a:pt x="339" y="254"/>
                    </a:lnTo>
                    <a:lnTo>
                      <a:pt x="340" y="253"/>
                    </a:lnTo>
                    <a:lnTo>
                      <a:pt x="351" y="250"/>
                    </a:lnTo>
                    <a:lnTo>
                      <a:pt x="348" y="264"/>
                    </a:lnTo>
                    <a:lnTo>
                      <a:pt x="343" y="270"/>
                    </a:lnTo>
                    <a:lnTo>
                      <a:pt x="332" y="279"/>
                    </a:lnTo>
                    <a:lnTo>
                      <a:pt x="334" y="294"/>
                    </a:lnTo>
                    <a:lnTo>
                      <a:pt x="335" y="299"/>
                    </a:lnTo>
                    <a:lnTo>
                      <a:pt x="335" y="305"/>
                    </a:lnTo>
                    <a:lnTo>
                      <a:pt x="339" y="316"/>
                    </a:lnTo>
                    <a:lnTo>
                      <a:pt x="343" y="322"/>
                    </a:lnTo>
                    <a:lnTo>
                      <a:pt x="348" y="322"/>
                    </a:lnTo>
                    <a:lnTo>
                      <a:pt x="347" y="317"/>
                    </a:lnTo>
                    <a:lnTo>
                      <a:pt x="343" y="312"/>
                    </a:lnTo>
                    <a:lnTo>
                      <a:pt x="343" y="300"/>
                    </a:lnTo>
                    <a:lnTo>
                      <a:pt x="348" y="300"/>
                    </a:lnTo>
                    <a:lnTo>
                      <a:pt x="355" y="302"/>
                    </a:lnTo>
                    <a:lnTo>
                      <a:pt x="349" y="313"/>
                    </a:lnTo>
                    <a:lnTo>
                      <a:pt x="349" y="315"/>
                    </a:lnTo>
                    <a:lnTo>
                      <a:pt x="357" y="316"/>
                    </a:lnTo>
                    <a:lnTo>
                      <a:pt x="359" y="316"/>
                    </a:lnTo>
                    <a:lnTo>
                      <a:pt x="360" y="316"/>
                    </a:lnTo>
                    <a:lnTo>
                      <a:pt x="364" y="303"/>
                    </a:lnTo>
                    <a:lnTo>
                      <a:pt x="367" y="284"/>
                    </a:lnTo>
                    <a:lnTo>
                      <a:pt x="374" y="274"/>
                    </a:lnTo>
                    <a:lnTo>
                      <a:pt x="376" y="271"/>
                    </a:lnTo>
                    <a:lnTo>
                      <a:pt x="381" y="260"/>
                    </a:lnTo>
                    <a:lnTo>
                      <a:pt x="384" y="253"/>
                    </a:lnTo>
                    <a:lnTo>
                      <a:pt x="385" y="249"/>
                    </a:lnTo>
                    <a:lnTo>
                      <a:pt x="373" y="249"/>
                    </a:lnTo>
                    <a:lnTo>
                      <a:pt x="369" y="244"/>
                    </a:lnTo>
                    <a:lnTo>
                      <a:pt x="374" y="233"/>
                    </a:lnTo>
                    <a:lnTo>
                      <a:pt x="380" y="223"/>
                    </a:lnTo>
                    <a:lnTo>
                      <a:pt x="391" y="195"/>
                    </a:lnTo>
                    <a:lnTo>
                      <a:pt x="407" y="165"/>
                    </a:lnTo>
                    <a:lnTo>
                      <a:pt x="408" y="151"/>
                    </a:lnTo>
                    <a:lnTo>
                      <a:pt x="410" y="137"/>
                    </a:lnTo>
                    <a:lnTo>
                      <a:pt x="419" y="112"/>
                    </a:lnTo>
                    <a:lnTo>
                      <a:pt x="432" y="82"/>
                    </a:lnTo>
                    <a:lnTo>
                      <a:pt x="446" y="59"/>
                    </a:lnTo>
                    <a:lnTo>
                      <a:pt x="450" y="62"/>
                    </a:lnTo>
                    <a:lnTo>
                      <a:pt x="454" y="65"/>
                    </a:lnTo>
                    <a:lnTo>
                      <a:pt x="454" y="92"/>
                    </a:lnTo>
                    <a:lnTo>
                      <a:pt x="461" y="92"/>
                    </a:lnTo>
                    <a:lnTo>
                      <a:pt x="462" y="117"/>
                    </a:lnTo>
                    <a:lnTo>
                      <a:pt x="456" y="127"/>
                    </a:lnTo>
                    <a:lnTo>
                      <a:pt x="437" y="144"/>
                    </a:lnTo>
                    <a:lnTo>
                      <a:pt x="435" y="148"/>
                    </a:lnTo>
                    <a:lnTo>
                      <a:pt x="436" y="147"/>
                    </a:lnTo>
                    <a:lnTo>
                      <a:pt x="450" y="142"/>
                    </a:lnTo>
                    <a:lnTo>
                      <a:pt x="463" y="143"/>
                    </a:lnTo>
                    <a:lnTo>
                      <a:pt x="465" y="160"/>
                    </a:lnTo>
                    <a:lnTo>
                      <a:pt x="465" y="161"/>
                    </a:lnTo>
                    <a:lnTo>
                      <a:pt x="465" y="173"/>
                    </a:lnTo>
                    <a:lnTo>
                      <a:pt x="465" y="192"/>
                    </a:lnTo>
                    <a:lnTo>
                      <a:pt x="465" y="214"/>
                    </a:lnTo>
                    <a:lnTo>
                      <a:pt x="465" y="222"/>
                    </a:lnTo>
                    <a:lnTo>
                      <a:pt x="471" y="212"/>
                    </a:lnTo>
                    <a:lnTo>
                      <a:pt x="474" y="202"/>
                    </a:lnTo>
                    <a:lnTo>
                      <a:pt x="475" y="202"/>
                    </a:lnTo>
                    <a:lnTo>
                      <a:pt x="482" y="201"/>
                    </a:lnTo>
                    <a:lnTo>
                      <a:pt x="486" y="185"/>
                    </a:lnTo>
                    <a:lnTo>
                      <a:pt x="492" y="185"/>
                    </a:lnTo>
                    <a:lnTo>
                      <a:pt x="500" y="185"/>
                    </a:lnTo>
                    <a:lnTo>
                      <a:pt x="508" y="178"/>
                    </a:lnTo>
                    <a:lnTo>
                      <a:pt x="495" y="164"/>
                    </a:lnTo>
                    <a:lnTo>
                      <a:pt x="499" y="158"/>
                    </a:lnTo>
                    <a:lnTo>
                      <a:pt x="493" y="158"/>
                    </a:lnTo>
                    <a:lnTo>
                      <a:pt x="500" y="144"/>
                    </a:lnTo>
                    <a:lnTo>
                      <a:pt x="503" y="144"/>
                    </a:lnTo>
                    <a:lnTo>
                      <a:pt x="516" y="148"/>
                    </a:lnTo>
                    <a:lnTo>
                      <a:pt x="518" y="148"/>
                    </a:lnTo>
                    <a:lnTo>
                      <a:pt x="518" y="146"/>
                    </a:lnTo>
                    <a:lnTo>
                      <a:pt x="517" y="143"/>
                    </a:lnTo>
                    <a:lnTo>
                      <a:pt x="501" y="137"/>
                    </a:lnTo>
                    <a:lnTo>
                      <a:pt x="503" y="133"/>
                    </a:lnTo>
                    <a:lnTo>
                      <a:pt x="505" y="127"/>
                    </a:lnTo>
                    <a:lnTo>
                      <a:pt x="507" y="125"/>
                    </a:lnTo>
                    <a:lnTo>
                      <a:pt x="496" y="121"/>
                    </a:lnTo>
                    <a:lnTo>
                      <a:pt x="499" y="108"/>
                    </a:lnTo>
                    <a:lnTo>
                      <a:pt x="516" y="109"/>
                    </a:lnTo>
                    <a:lnTo>
                      <a:pt x="518" y="103"/>
                    </a:lnTo>
                    <a:lnTo>
                      <a:pt x="512" y="100"/>
                    </a:lnTo>
                    <a:lnTo>
                      <a:pt x="511" y="87"/>
                    </a:lnTo>
                    <a:lnTo>
                      <a:pt x="526" y="87"/>
                    </a:lnTo>
                    <a:lnTo>
                      <a:pt x="546" y="87"/>
                    </a:lnTo>
                    <a:lnTo>
                      <a:pt x="535" y="82"/>
                    </a:lnTo>
                    <a:lnTo>
                      <a:pt x="525" y="78"/>
                    </a:lnTo>
                    <a:lnTo>
                      <a:pt x="524" y="71"/>
                    </a:lnTo>
                    <a:lnTo>
                      <a:pt x="516" y="58"/>
                    </a:lnTo>
                    <a:lnTo>
                      <a:pt x="504" y="68"/>
                    </a:lnTo>
                    <a:lnTo>
                      <a:pt x="492" y="59"/>
                    </a:lnTo>
                    <a:lnTo>
                      <a:pt x="491" y="49"/>
                    </a:lnTo>
                    <a:lnTo>
                      <a:pt x="507" y="54"/>
                    </a:lnTo>
                    <a:lnTo>
                      <a:pt x="503" y="44"/>
                    </a:lnTo>
                    <a:lnTo>
                      <a:pt x="495" y="38"/>
                    </a:lnTo>
                    <a:lnTo>
                      <a:pt x="496" y="31"/>
                    </a:lnTo>
                    <a:lnTo>
                      <a:pt x="516" y="33"/>
                    </a:lnTo>
                    <a:lnTo>
                      <a:pt x="525" y="49"/>
                    </a:lnTo>
                    <a:lnTo>
                      <a:pt x="526" y="29"/>
                    </a:lnTo>
                    <a:lnTo>
                      <a:pt x="517" y="21"/>
                    </a:lnTo>
                    <a:lnTo>
                      <a:pt x="517" y="10"/>
                    </a:lnTo>
                    <a:lnTo>
                      <a:pt x="521" y="7"/>
                    </a:lnTo>
                    <a:lnTo>
                      <a:pt x="524" y="2"/>
                    </a:lnTo>
                    <a:lnTo>
                      <a:pt x="525" y="2"/>
                    </a:lnTo>
                    <a:lnTo>
                      <a:pt x="535" y="4"/>
                    </a:lnTo>
                    <a:lnTo>
                      <a:pt x="533" y="17"/>
                    </a:lnTo>
                    <a:lnTo>
                      <a:pt x="541" y="14"/>
                    </a:lnTo>
                    <a:lnTo>
                      <a:pt x="543" y="17"/>
                    </a:lnTo>
                    <a:lnTo>
                      <a:pt x="546" y="20"/>
                    </a:lnTo>
                    <a:lnTo>
                      <a:pt x="558" y="7"/>
                    </a:lnTo>
                    <a:lnTo>
                      <a:pt x="563" y="12"/>
                    </a:lnTo>
                    <a:lnTo>
                      <a:pt x="571" y="2"/>
                    </a:lnTo>
                    <a:lnTo>
                      <a:pt x="571" y="0"/>
                    </a:lnTo>
                    <a:lnTo>
                      <a:pt x="580" y="4"/>
                    </a:lnTo>
                    <a:lnTo>
                      <a:pt x="580" y="6"/>
                    </a:lnTo>
                    <a:close/>
                  </a:path>
                </a:pathLst>
              </a:custGeom>
              <a:solidFill>
                <a:schemeClr val="accent5">
                  <a:lumMod val="2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4" name="Freeform 43"/>
              <p:cNvSpPr>
                <a:spLocks/>
              </p:cNvSpPr>
              <p:nvPr/>
            </p:nvSpPr>
            <p:spPr bwMode="auto">
              <a:xfrm>
                <a:off x="1672" y="3847"/>
                <a:ext cx="14" cy="15"/>
              </a:xfrm>
              <a:custGeom>
                <a:avLst/>
                <a:gdLst>
                  <a:gd name="T0" fmla="*/ 14 w 14"/>
                  <a:gd name="T1" fmla="*/ 15 h 15"/>
                  <a:gd name="T2" fmla="*/ 6 w 14"/>
                  <a:gd name="T3" fmla="*/ 11 h 15"/>
                  <a:gd name="T4" fmla="*/ 6 w 14"/>
                  <a:gd name="T5" fmla="*/ 7 h 15"/>
                  <a:gd name="T6" fmla="*/ 4 w 14"/>
                  <a:gd name="T7" fmla="*/ 8 h 15"/>
                  <a:gd name="T8" fmla="*/ 1 w 14"/>
                  <a:gd name="T9" fmla="*/ 8 h 15"/>
                  <a:gd name="T10" fmla="*/ 0 w 14"/>
                  <a:gd name="T11" fmla="*/ 2 h 15"/>
                  <a:gd name="T12" fmla="*/ 1 w 14"/>
                  <a:gd name="T13" fmla="*/ 0 h 15"/>
                  <a:gd name="T14" fmla="*/ 12 w 14"/>
                  <a:gd name="T15" fmla="*/ 4 h 15"/>
                  <a:gd name="T16" fmla="*/ 14 w 14"/>
                  <a:gd name="T17" fmla="*/ 8 h 15"/>
                  <a:gd name="T18" fmla="*/ 14 w 14"/>
                  <a:gd name="T19" fmla="*/ 15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15"/>
                  <a:gd name="T32" fmla="*/ 14 w 14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15">
                    <a:moveTo>
                      <a:pt x="14" y="15"/>
                    </a:moveTo>
                    <a:lnTo>
                      <a:pt x="6" y="11"/>
                    </a:lnTo>
                    <a:lnTo>
                      <a:pt x="6" y="7"/>
                    </a:lnTo>
                    <a:lnTo>
                      <a:pt x="4" y="8"/>
                    </a:lnTo>
                    <a:lnTo>
                      <a:pt x="1" y="8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2" y="4"/>
                    </a:lnTo>
                    <a:lnTo>
                      <a:pt x="14" y="8"/>
                    </a:lnTo>
                    <a:lnTo>
                      <a:pt x="14" y="1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5" name="Freeform 44"/>
              <p:cNvSpPr>
                <a:spLocks/>
              </p:cNvSpPr>
              <p:nvPr/>
            </p:nvSpPr>
            <p:spPr bwMode="auto">
              <a:xfrm>
                <a:off x="1985" y="3804"/>
                <a:ext cx="35" cy="32"/>
              </a:xfrm>
              <a:custGeom>
                <a:avLst/>
                <a:gdLst>
                  <a:gd name="T0" fmla="*/ 8 w 35"/>
                  <a:gd name="T1" fmla="*/ 29 h 32"/>
                  <a:gd name="T2" fmla="*/ 1 w 35"/>
                  <a:gd name="T3" fmla="*/ 32 h 32"/>
                  <a:gd name="T4" fmla="*/ 0 w 35"/>
                  <a:gd name="T5" fmla="*/ 26 h 32"/>
                  <a:gd name="T6" fmla="*/ 2 w 35"/>
                  <a:gd name="T7" fmla="*/ 25 h 32"/>
                  <a:gd name="T8" fmla="*/ 15 w 35"/>
                  <a:gd name="T9" fmla="*/ 19 h 32"/>
                  <a:gd name="T10" fmla="*/ 18 w 35"/>
                  <a:gd name="T11" fmla="*/ 13 h 32"/>
                  <a:gd name="T12" fmla="*/ 27 w 35"/>
                  <a:gd name="T13" fmla="*/ 8 h 32"/>
                  <a:gd name="T14" fmla="*/ 27 w 35"/>
                  <a:gd name="T15" fmla="*/ 5 h 32"/>
                  <a:gd name="T16" fmla="*/ 35 w 35"/>
                  <a:gd name="T17" fmla="*/ 0 h 32"/>
                  <a:gd name="T18" fmla="*/ 34 w 35"/>
                  <a:gd name="T19" fmla="*/ 7 h 32"/>
                  <a:gd name="T20" fmla="*/ 22 w 35"/>
                  <a:gd name="T21" fmla="*/ 21 h 32"/>
                  <a:gd name="T22" fmla="*/ 11 w 35"/>
                  <a:gd name="T23" fmla="*/ 28 h 32"/>
                  <a:gd name="T24" fmla="*/ 8 w 35"/>
                  <a:gd name="T25" fmla="*/ 29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5"/>
                  <a:gd name="T40" fmla="*/ 0 h 32"/>
                  <a:gd name="T41" fmla="*/ 35 w 35"/>
                  <a:gd name="T42" fmla="*/ 32 h 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5" h="32">
                    <a:moveTo>
                      <a:pt x="8" y="29"/>
                    </a:moveTo>
                    <a:lnTo>
                      <a:pt x="1" y="32"/>
                    </a:lnTo>
                    <a:lnTo>
                      <a:pt x="0" y="26"/>
                    </a:lnTo>
                    <a:lnTo>
                      <a:pt x="2" y="25"/>
                    </a:lnTo>
                    <a:lnTo>
                      <a:pt x="15" y="19"/>
                    </a:lnTo>
                    <a:lnTo>
                      <a:pt x="18" y="13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35" y="0"/>
                    </a:lnTo>
                    <a:lnTo>
                      <a:pt x="34" y="7"/>
                    </a:lnTo>
                    <a:lnTo>
                      <a:pt x="22" y="21"/>
                    </a:lnTo>
                    <a:lnTo>
                      <a:pt x="11" y="28"/>
                    </a:lnTo>
                    <a:lnTo>
                      <a:pt x="8" y="2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6" name="Freeform 45"/>
              <p:cNvSpPr>
                <a:spLocks/>
              </p:cNvSpPr>
              <p:nvPr/>
            </p:nvSpPr>
            <p:spPr bwMode="auto">
              <a:xfrm>
                <a:off x="1589" y="3779"/>
                <a:ext cx="15" cy="13"/>
              </a:xfrm>
              <a:custGeom>
                <a:avLst/>
                <a:gdLst>
                  <a:gd name="T0" fmla="*/ 15 w 15"/>
                  <a:gd name="T1" fmla="*/ 13 h 13"/>
                  <a:gd name="T2" fmla="*/ 8 w 15"/>
                  <a:gd name="T3" fmla="*/ 12 h 13"/>
                  <a:gd name="T4" fmla="*/ 7 w 15"/>
                  <a:gd name="T5" fmla="*/ 6 h 13"/>
                  <a:gd name="T6" fmla="*/ 2 w 15"/>
                  <a:gd name="T7" fmla="*/ 7 h 13"/>
                  <a:gd name="T8" fmla="*/ 0 w 15"/>
                  <a:gd name="T9" fmla="*/ 7 h 13"/>
                  <a:gd name="T10" fmla="*/ 0 w 15"/>
                  <a:gd name="T11" fmla="*/ 2 h 13"/>
                  <a:gd name="T12" fmla="*/ 12 w 15"/>
                  <a:gd name="T13" fmla="*/ 0 h 13"/>
                  <a:gd name="T14" fmla="*/ 15 w 15"/>
                  <a:gd name="T15" fmla="*/ 13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13"/>
                  <a:gd name="T26" fmla="*/ 15 w 15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13">
                    <a:moveTo>
                      <a:pt x="15" y="13"/>
                    </a:moveTo>
                    <a:lnTo>
                      <a:pt x="8" y="12"/>
                    </a:lnTo>
                    <a:lnTo>
                      <a:pt x="7" y="6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2"/>
                    </a:lnTo>
                    <a:lnTo>
                      <a:pt x="12" y="0"/>
                    </a:lnTo>
                    <a:lnTo>
                      <a:pt x="15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7" name="Freeform 46"/>
              <p:cNvSpPr>
                <a:spLocks/>
              </p:cNvSpPr>
              <p:nvPr/>
            </p:nvSpPr>
            <p:spPr bwMode="auto">
              <a:xfrm>
                <a:off x="1540" y="3239"/>
                <a:ext cx="833" cy="687"/>
              </a:xfrm>
              <a:custGeom>
                <a:avLst/>
                <a:gdLst>
                  <a:gd name="T0" fmla="*/ 809 w 833"/>
                  <a:gd name="T1" fmla="*/ 440 h 687"/>
                  <a:gd name="T2" fmla="*/ 780 w 833"/>
                  <a:gd name="T3" fmla="*/ 434 h 687"/>
                  <a:gd name="T4" fmla="*/ 747 w 833"/>
                  <a:gd name="T5" fmla="*/ 421 h 687"/>
                  <a:gd name="T6" fmla="*/ 730 w 833"/>
                  <a:gd name="T7" fmla="*/ 382 h 687"/>
                  <a:gd name="T8" fmla="*/ 729 w 833"/>
                  <a:gd name="T9" fmla="*/ 311 h 687"/>
                  <a:gd name="T10" fmla="*/ 738 w 833"/>
                  <a:gd name="T11" fmla="*/ 233 h 687"/>
                  <a:gd name="T12" fmla="*/ 744 w 833"/>
                  <a:gd name="T13" fmla="*/ 251 h 687"/>
                  <a:gd name="T14" fmla="*/ 713 w 833"/>
                  <a:gd name="T15" fmla="*/ 234 h 687"/>
                  <a:gd name="T16" fmla="*/ 708 w 833"/>
                  <a:gd name="T17" fmla="*/ 324 h 687"/>
                  <a:gd name="T18" fmla="*/ 684 w 833"/>
                  <a:gd name="T19" fmla="*/ 263 h 687"/>
                  <a:gd name="T20" fmla="*/ 692 w 833"/>
                  <a:gd name="T21" fmla="*/ 320 h 687"/>
                  <a:gd name="T22" fmla="*/ 699 w 833"/>
                  <a:gd name="T23" fmla="*/ 345 h 687"/>
                  <a:gd name="T24" fmla="*/ 700 w 833"/>
                  <a:gd name="T25" fmla="*/ 396 h 687"/>
                  <a:gd name="T26" fmla="*/ 669 w 833"/>
                  <a:gd name="T27" fmla="*/ 444 h 687"/>
                  <a:gd name="T28" fmla="*/ 641 w 833"/>
                  <a:gd name="T29" fmla="*/ 453 h 687"/>
                  <a:gd name="T30" fmla="*/ 591 w 833"/>
                  <a:gd name="T31" fmla="*/ 425 h 687"/>
                  <a:gd name="T32" fmla="*/ 597 w 833"/>
                  <a:gd name="T33" fmla="*/ 455 h 687"/>
                  <a:gd name="T34" fmla="*/ 530 w 833"/>
                  <a:gd name="T35" fmla="*/ 492 h 687"/>
                  <a:gd name="T36" fmla="*/ 522 w 833"/>
                  <a:gd name="T37" fmla="*/ 521 h 687"/>
                  <a:gd name="T38" fmla="*/ 450 w 833"/>
                  <a:gd name="T39" fmla="*/ 586 h 687"/>
                  <a:gd name="T40" fmla="*/ 392 w 833"/>
                  <a:gd name="T41" fmla="*/ 635 h 687"/>
                  <a:gd name="T42" fmla="*/ 341 w 833"/>
                  <a:gd name="T43" fmla="*/ 658 h 687"/>
                  <a:gd name="T44" fmla="*/ 312 w 833"/>
                  <a:gd name="T45" fmla="*/ 673 h 687"/>
                  <a:gd name="T46" fmla="*/ 220 w 833"/>
                  <a:gd name="T47" fmla="*/ 673 h 687"/>
                  <a:gd name="T48" fmla="*/ 196 w 833"/>
                  <a:gd name="T49" fmla="*/ 670 h 687"/>
                  <a:gd name="T50" fmla="*/ 200 w 833"/>
                  <a:gd name="T51" fmla="*/ 648 h 687"/>
                  <a:gd name="T52" fmla="*/ 166 w 833"/>
                  <a:gd name="T53" fmla="*/ 653 h 687"/>
                  <a:gd name="T54" fmla="*/ 183 w 833"/>
                  <a:gd name="T55" fmla="*/ 608 h 687"/>
                  <a:gd name="T56" fmla="*/ 113 w 833"/>
                  <a:gd name="T57" fmla="*/ 597 h 687"/>
                  <a:gd name="T58" fmla="*/ 47 w 833"/>
                  <a:gd name="T59" fmla="*/ 534 h 687"/>
                  <a:gd name="T60" fmla="*/ 19 w 833"/>
                  <a:gd name="T61" fmla="*/ 434 h 687"/>
                  <a:gd name="T62" fmla="*/ 36 w 833"/>
                  <a:gd name="T63" fmla="*/ 387 h 687"/>
                  <a:gd name="T64" fmla="*/ 81 w 833"/>
                  <a:gd name="T65" fmla="*/ 416 h 687"/>
                  <a:gd name="T66" fmla="*/ 121 w 833"/>
                  <a:gd name="T67" fmla="*/ 408 h 687"/>
                  <a:gd name="T68" fmla="*/ 94 w 833"/>
                  <a:gd name="T69" fmla="*/ 420 h 687"/>
                  <a:gd name="T70" fmla="*/ 107 w 833"/>
                  <a:gd name="T71" fmla="*/ 365 h 687"/>
                  <a:gd name="T72" fmla="*/ 133 w 833"/>
                  <a:gd name="T73" fmla="*/ 335 h 687"/>
                  <a:gd name="T74" fmla="*/ 115 w 833"/>
                  <a:gd name="T75" fmla="*/ 323 h 687"/>
                  <a:gd name="T76" fmla="*/ 113 w 833"/>
                  <a:gd name="T77" fmla="*/ 307 h 687"/>
                  <a:gd name="T78" fmla="*/ 140 w 833"/>
                  <a:gd name="T79" fmla="*/ 272 h 687"/>
                  <a:gd name="T80" fmla="*/ 144 w 833"/>
                  <a:gd name="T81" fmla="*/ 256 h 687"/>
                  <a:gd name="T82" fmla="*/ 124 w 833"/>
                  <a:gd name="T83" fmla="*/ 279 h 687"/>
                  <a:gd name="T84" fmla="*/ 73 w 833"/>
                  <a:gd name="T85" fmla="*/ 277 h 687"/>
                  <a:gd name="T86" fmla="*/ 49 w 833"/>
                  <a:gd name="T87" fmla="*/ 320 h 687"/>
                  <a:gd name="T88" fmla="*/ 39 w 833"/>
                  <a:gd name="T89" fmla="*/ 277 h 687"/>
                  <a:gd name="T90" fmla="*/ 17 w 833"/>
                  <a:gd name="T91" fmla="*/ 281 h 687"/>
                  <a:gd name="T92" fmla="*/ 6 w 833"/>
                  <a:gd name="T93" fmla="*/ 241 h 687"/>
                  <a:gd name="T94" fmla="*/ 49 w 833"/>
                  <a:gd name="T95" fmla="*/ 200 h 687"/>
                  <a:gd name="T96" fmla="*/ 64 w 833"/>
                  <a:gd name="T97" fmla="*/ 216 h 687"/>
                  <a:gd name="T98" fmla="*/ 83 w 833"/>
                  <a:gd name="T99" fmla="*/ 224 h 687"/>
                  <a:gd name="T100" fmla="*/ 155 w 833"/>
                  <a:gd name="T101" fmla="*/ 186 h 687"/>
                  <a:gd name="T102" fmla="*/ 113 w 833"/>
                  <a:gd name="T103" fmla="*/ 199 h 687"/>
                  <a:gd name="T104" fmla="*/ 79 w 833"/>
                  <a:gd name="T105" fmla="*/ 175 h 687"/>
                  <a:gd name="T106" fmla="*/ 120 w 833"/>
                  <a:gd name="T107" fmla="*/ 146 h 687"/>
                  <a:gd name="T108" fmla="*/ 167 w 833"/>
                  <a:gd name="T109" fmla="*/ 99 h 687"/>
                  <a:gd name="T110" fmla="*/ 166 w 833"/>
                  <a:gd name="T111" fmla="*/ 61 h 687"/>
                  <a:gd name="T112" fmla="*/ 209 w 833"/>
                  <a:gd name="T113" fmla="*/ 74 h 687"/>
                  <a:gd name="T114" fmla="*/ 220 w 833"/>
                  <a:gd name="T115" fmla="*/ 57 h 687"/>
                  <a:gd name="T116" fmla="*/ 286 w 833"/>
                  <a:gd name="T117" fmla="*/ 26 h 687"/>
                  <a:gd name="T118" fmla="*/ 259 w 833"/>
                  <a:gd name="T119" fmla="*/ 14 h 68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33"/>
                  <a:gd name="T181" fmla="*/ 0 h 687"/>
                  <a:gd name="T182" fmla="*/ 833 w 833"/>
                  <a:gd name="T183" fmla="*/ 687 h 68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33" h="687">
                    <a:moveTo>
                      <a:pt x="830" y="472"/>
                    </a:moveTo>
                    <a:lnTo>
                      <a:pt x="831" y="474"/>
                    </a:lnTo>
                    <a:lnTo>
                      <a:pt x="832" y="474"/>
                    </a:lnTo>
                    <a:lnTo>
                      <a:pt x="833" y="472"/>
                    </a:lnTo>
                    <a:lnTo>
                      <a:pt x="832" y="471"/>
                    </a:lnTo>
                    <a:lnTo>
                      <a:pt x="832" y="470"/>
                    </a:lnTo>
                    <a:lnTo>
                      <a:pt x="830" y="464"/>
                    </a:lnTo>
                    <a:lnTo>
                      <a:pt x="827" y="458"/>
                    </a:lnTo>
                    <a:lnTo>
                      <a:pt x="826" y="457"/>
                    </a:lnTo>
                    <a:lnTo>
                      <a:pt x="826" y="455"/>
                    </a:lnTo>
                    <a:lnTo>
                      <a:pt x="824" y="450"/>
                    </a:lnTo>
                    <a:lnTo>
                      <a:pt x="822" y="442"/>
                    </a:lnTo>
                    <a:lnTo>
                      <a:pt x="822" y="440"/>
                    </a:lnTo>
                    <a:lnTo>
                      <a:pt x="822" y="438"/>
                    </a:lnTo>
                    <a:lnTo>
                      <a:pt x="815" y="437"/>
                    </a:lnTo>
                    <a:lnTo>
                      <a:pt x="811" y="438"/>
                    </a:lnTo>
                    <a:lnTo>
                      <a:pt x="809" y="440"/>
                    </a:lnTo>
                    <a:lnTo>
                      <a:pt x="803" y="441"/>
                    </a:lnTo>
                    <a:lnTo>
                      <a:pt x="802" y="441"/>
                    </a:lnTo>
                    <a:lnTo>
                      <a:pt x="801" y="444"/>
                    </a:lnTo>
                    <a:lnTo>
                      <a:pt x="798" y="444"/>
                    </a:lnTo>
                    <a:lnTo>
                      <a:pt x="797" y="442"/>
                    </a:lnTo>
                    <a:lnTo>
                      <a:pt x="797" y="436"/>
                    </a:lnTo>
                    <a:lnTo>
                      <a:pt x="793" y="433"/>
                    </a:lnTo>
                    <a:lnTo>
                      <a:pt x="794" y="424"/>
                    </a:lnTo>
                    <a:lnTo>
                      <a:pt x="794" y="421"/>
                    </a:lnTo>
                    <a:lnTo>
                      <a:pt x="796" y="417"/>
                    </a:lnTo>
                    <a:lnTo>
                      <a:pt x="796" y="416"/>
                    </a:lnTo>
                    <a:lnTo>
                      <a:pt x="790" y="416"/>
                    </a:lnTo>
                    <a:lnTo>
                      <a:pt x="792" y="424"/>
                    </a:lnTo>
                    <a:lnTo>
                      <a:pt x="789" y="425"/>
                    </a:lnTo>
                    <a:lnTo>
                      <a:pt x="785" y="426"/>
                    </a:lnTo>
                    <a:lnTo>
                      <a:pt x="785" y="428"/>
                    </a:lnTo>
                    <a:lnTo>
                      <a:pt x="780" y="434"/>
                    </a:lnTo>
                    <a:lnTo>
                      <a:pt x="777" y="433"/>
                    </a:lnTo>
                    <a:lnTo>
                      <a:pt x="775" y="429"/>
                    </a:lnTo>
                    <a:lnTo>
                      <a:pt x="773" y="428"/>
                    </a:lnTo>
                    <a:lnTo>
                      <a:pt x="772" y="421"/>
                    </a:lnTo>
                    <a:lnTo>
                      <a:pt x="769" y="419"/>
                    </a:lnTo>
                    <a:lnTo>
                      <a:pt x="765" y="419"/>
                    </a:lnTo>
                    <a:lnTo>
                      <a:pt x="761" y="426"/>
                    </a:lnTo>
                    <a:lnTo>
                      <a:pt x="759" y="429"/>
                    </a:lnTo>
                    <a:lnTo>
                      <a:pt x="756" y="428"/>
                    </a:lnTo>
                    <a:lnTo>
                      <a:pt x="758" y="423"/>
                    </a:lnTo>
                    <a:lnTo>
                      <a:pt x="756" y="417"/>
                    </a:lnTo>
                    <a:lnTo>
                      <a:pt x="756" y="413"/>
                    </a:lnTo>
                    <a:lnTo>
                      <a:pt x="755" y="413"/>
                    </a:lnTo>
                    <a:lnTo>
                      <a:pt x="754" y="415"/>
                    </a:lnTo>
                    <a:lnTo>
                      <a:pt x="752" y="416"/>
                    </a:lnTo>
                    <a:lnTo>
                      <a:pt x="751" y="420"/>
                    </a:lnTo>
                    <a:lnTo>
                      <a:pt x="747" y="421"/>
                    </a:lnTo>
                    <a:lnTo>
                      <a:pt x="746" y="419"/>
                    </a:lnTo>
                    <a:lnTo>
                      <a:pt x="743" y="417"/>
                    </a:lnTo>
                    <a:lnTo>
                      <a:pt x="743" y="413"/>
                    </a:lnTo>
                    <a:lnTo>
                      <a:pt x="743" y="412"/>
                    </a:lnTo>
                    <a:lnTo>
                      <a:pt x="741" y="406"/>
                    </a:lnTo>
                    <a:lnTo>
                      <a:pt x="734" y="403"/>
                    </a:lnTo>
                    <a:lnTo>
                      <a:pt x="734" y="395"/>
                    </a:lnTo>
                    <a:lnTo>
                      <a:pt x="735" y="392"/>
                    </a:lnTo>
                    <a:lnTo>
                      <a:pt x="738" y="387"/>
                    </a:lnTo>
                    <a:lnTo>
                      <a:pt x="739" y="385"/>
                    </a:lnTo>
                    <a:lnTo>
                      <a:pt x="744" y="379"/>
                    </a:lnTo>
                    <a:lnTo>
                      <a:pt x="741" y="379"/>
                    </a:lnTo>
                    <a:lnTo>
                      <a:pt x="739" y="379"/>
                    </a:lnTo>
                    <a:lnTo>
                      <a:pt x="738" y="377"/>
                    </a:lnTo>
                    <a:lnTo>
                      <a:pt x="737" y="374"/>
                    </a:lnTo>
                    <a:lnTo>
                      <a:pt x="735" y="375"/>
                    </a:lnTo>
                    <a:lnTo>
                      <a:pt x="730" y="382"/>
                    </a:lnTo>
                    <a:lnTo>
                      <a:pt x="729" y="383"/>
                    </a:lnTo>
                    <a:lnTo>
                      <a:pt x="727" y="381"/>
                    </a:lnTo>
                    <a:lnTo>
                      <a:pt x="726" y="373"/>
                    </a:lnTo>
                    <a:lnTo>
                      <a:pt x="726" y="361"/>
                    </a:lnTo>
                    <a:lnTo>
                      <a:pt x="726" y="358"/>
                    </a:lnTo>
                    <a:lnTo>
                      <a:pt x="727" y="353"/>
                    </a:lnTo>
                    <a:lnTo>
                      <a:pt x="729" y="352"/>
                    </a:lnTo>
                    <a:lnTo>
                      <a:pt x="730" y="349"/>
                    </a:lnTo>
                    <a:lnTo>
                      <a:pt x="730" y="348"/>
                    </a:lnTo>
                    <a:lnTo>
                      <a:pt x="733" y="340"/>
                    </a:lnTo>
                    <a:lnTo>
                      <a:pt x="734" y="337"/>
                    </a:lnTo>
                    <a:lnTo>
                      <a:pt x="734" y="336"/>
                    </a:lnTo>
                    <a:lnTo>
                      <a:pt x="734" y="334"/>
                    </a:lnTo>
                    <a:lnTo>
                      <a:pt x="733" y="328"/>
                    </a:lnTo>
                    <a:lnTo>
                      <a:pt x="731" y="326"/>
                    </a:lnTo>
                    <a:lnTo>
                      <a:pt x="727" y="318"/>
                    </a:lnTo>
                    <a:lnTo>
                      <a:pt x="729" y="311"/>
                    </a:lnTo>
                    <a:lnTo>
                      <a:pt x="731" y="306"/>
                    </a:lnTo>
                    <a:lnTo>
                      <a:pt x="730" y="300"/>
                    </a:lnTo>
                    <a:lnTo>
                      <a:pt x="730" y="294"/>
                    </a:lnTo>
                    <a:lnTo>
                      <a:pt x="729" y="290"/>
                    </a:lnTo>
                    <a:lnTo>
                      <a:pt x="729" y="285"/>
                    </a:lnTo>
                    <a:lnTo>
                      <a:pt x="725" y="277"/>
                    </a:lnTo>
                    <a:lnTo>
                      <a:pt x="724" y="271"/>
                    </a:lnTo>
                    <a:lnTo>
                      <a:pt x="724" y="269"/>
                    </a:lnTo>
                    <a:lnTo>
                      <a:pt x="724" y="267"/>
                    </a:lnTo>
                    <a:lnTo>
                      <a:pt x="724" y="264"/>
                    </a:lnTo>
                    <a:lnTo>
                      <a:pt x="725" y="258"/>
                    </a:lnTo>
                    <a:lnTo>
                      <a:pt x="729" y="248"/>
                    </a:lnTo>
                    <a:lnTo>
                      <a:pt x="729" y="247"/>
                    </a:lnTo>
                    <a:lnTo>
                      <a:pt x="731" y="242"/>
                    </a:lnTo>
                    <a:lnTo>
                      <a:pt x="733" y="238"/>
                    </a:lnTo>
                    <a:lnTo>
                      <a:pt x="735" y="233"/>
                    </a:lnTo>
                    <a:lnTo>
                      <a:pt x="738" y="233"/>
                    </a:lnTo>
                    <a:lnTo>
                      <a:pt x="739" y="235"/>
                    </a:lnTo>
                    <a:lnTo>
                      <a:pt x="741" y="242"/>
                    </a:lnTo>
                    <a:lnTo>
                      <a:pt x="739" y="247"/>
                    </a:lnTo>
                    <a:lnTo>
                      <a:pt x="739" y="248"/>
                    </a:lnTo>
                    <a:lnTo>
                      <a:pt x="739" y="258"/>
                    </a:lnTo>
                    <a:lnTo>
                      <a:pt x="739" y="259"/>
                    </a:lnTo>
                    <a:lnTo>
                      <a:pt x="739" y="265"/>
                    </a:lnTo>
                    <a:lnTo>
                      <a:pt x="739" y="272"/>
                    </a:lnTo>
                    <a:lnTo>
                      <a:pt x="742" y="273"/>
                    </a:lnTo>
                    <a:lnTo>
                      <a:pt x="743" y="273"/>
                    </a:lnTo>
                    <a:lnTo>
                      <a:pt x="743" y="272"/>
                    </a:lnTo>
                    <a:lnTo>
                      <a:pt x="744" y="272"/>
                    </a:lnTo>
                    <a:lnTo>
                      <a:pt x="744" y="267"/>
                    </a:lnTo>
                    <a:lnTo>
                      <a:pt x="743" y="263"/>
                    </a:lnTo>
                    <a:lnTo>
                      <a:pt x="743" y="262"/>
                    </a:lnTo>
                    <a:lnTo>
                      <a:pt x="744" y="258"/>
                    </a:lnTo>
                    <a:lnTo>
                      <a:pt x="744" y="251"/>
                    </a:lnTo>
                    <a:lnTo>
                      <a:pt x="748" y="245"/>
                    </a:lnTo>
                    <a:lnTo>
                      <a:pt x="748" y="243"/>
                    </a:lnTo>
                    <a:lnTo>
                      <a:pt x="750" y="241"/>
                    </a:lnTo>
                    <a:lnTo>
                      <a:pt x="751" y="237"/>
                    </a:lnTo>
                    <a:lnTo>
                      <a:pt x="748" y="230"/>
                    </a:lnTo>
                    <a:lnTo>
                      <a:pt x="748" y="226"/>
                    </a:lnTo>
                    <a:lnTo>
                      <a:pt x="742" y="224"/>
                    </a:lnTo>
                    <a:lnTo>
                      <a:pt x="739" y="222"/>
                    </a:lnTo>
                    <a:lnTo>
                      <a:pt x="738" y="221"/>
                    </a:lnTo>
                    <a:lnTo>
                      <a:pt x="734" y="225"/>
                    </a:lnTo>
                    <a:lnTo>
                      <a:pt x="731" y="230"/>
                    </a:lnTo>
                    <a:lnTo>
                      <a:pt x="726" y="228"/>
                    </a:lnTo>
                    <a:lnTo>
                      <a:pt x="725" y="226"/>
                    </a:lnTo>
                    <a:lnTo>
                      <a:pt x="720" y="229"/>
                    </a:lnTo>
                    <a:lnTo>
                      <a:pt x="717" y="230"/>
                    </a:lnTo>
                    <a:lnTo>
                      <a:pt x="716" y="230"/>
                    </a:lnTo>
                    <a:lnTo>
                      <a:pt x="713" y="234"/>
                    </a:lnTo>
                    <a:lnTo>
                      <a:pt x="712" y="241"/>
                    </a:lnTo>
                    <a:lnTo>
                      <a:pt x="710" y="247"/>
                    </a:lnTo>
                    <a:lnTo>
                      <a:pt x="712" y="255"/>
                    </a:lnTo>
                    <a:lnTo>
                      <a:pt x="713" y="255"/>
                    </a:lnTo>
                    <a:lnTo>
                      <a:pt x="713" y="258"/>
                    </a:lnTo>
                    <a:lnTo>
                      <a:pt x="716" y="259"/>
                    </a:lnTo>
                    <a:lnTo>
                      <a:pt x="714" y="267"/>
                    </a:lnTo>
                    <a:lnTo>
                      <a:pt x="714" y="272"/>
                    </a:lnTo>
                    <a:lnTo>
                      <a:pt x="714" y="276"/>
                    </a:lnTo>
                    <a:lnTo>
                      <a:pt x="714" y="281"/>
                    </a:lnTo>
                    <a:lnTo>
                      <a:pt x="720" y="284"/>
                    </a:lnTo>
                    <a:lnTo>
                      <a:pt x="724" y="288"/>
                    </a:lnTo>
                    <a:lnTo>
                      <a:pt x="724" y="289"/>
                    </a:lnTo>
                    <a:lnTo>
                      <a:pt x="725" y="301"/>
                    </a:lnTo>
                    <a:lnTo>
                      <a:pt x="725" y="311"/>
                    </a:lnTo>
                    <a:lnTo>
                      <a:pt x="720" y="319"/>
                    </a:lnTo>
                    <a:lnTo>
                      <a:pt x="708" y="324"/>
                    </a:lnTo>
                    <a:lnTo>
                      <a:pt x="704" y="324"/>
                    </a:lnTo>
                    <a:lnTo>
                      <a:pt x="697" y="322"/>
                    </a:lnTo>
                    <a:lnTo>
                      <a:pt x="699" y="313"/>
                    </a:lnTo>
                    <a:lnTo>
                      <a:pt x="700" y="307"/>
                    </a:lnTo>
                    <a:lnTo>
                      <a:pt x="701" y="305"/>
                    </a:lnTo>
                    <a:lnTo>
                      <a:pt x="701" y="300"/>
                    </a:lnTo>
                    <a:lnTo>
                      <a:pt x="701" y="298"/>
                    </a:lnTo>
                    <a:lnTo>
                      <a:pt x="701" y="293"/>
                    </a:lnTo>
                    <a:lnTo>
                      <a:pt x="703" y="286"/>
                    </a:lnTo>
                    <a:lnTo>
                      <a:pt x="701" y="282"/>
                    </a:lnTo>
                    <a:lnTo>
                      <a:pt x="697" y="276"/>
                    </a:lnTo>
                    <a:lnTo>
                      <a:pt x="691" y="272"/>
                    </a:lnTo>
                    <a:lnTo>
                      <a:pt x="689" y="271"/>
                    </a:lnTo>
                    <a:lnTo>
                      <a:pt x="688" y="268"/>
                    </a:lnTo>
                    <a:lnTo>
                      <a:pt x="687" y="265"/>
                    </a:lnTo>
                    <a:lnTo>
                      <a:pt x="686" y="265"/>
                    </a:lnTo>
                    <a:lnTo>
                      <a:pt x="684" y="263"/>
                    </a:lnTo>
                    <a:lnTo>
                      <a:pt x="680" y="262"/>
                    </a:lnTo>
                    <a:lnTo>
                      <a:pt x="678" y="260"/>
                    </a:lnTo>
                    <a:lnTo>
                      <a:pt x="676" y="262"/>
                    </a:lnTo>
                    <a:lnTo>
                      <a:pt x="672" y="263"/>
                    </a:lnTo>
                    <a:lnTo>
                      <a:pt x="674" y="264"/>
                    </a:lnTo>
                    <a:lnTo>
                      <a:pt x="674" y="265"/>
                    </a:lnTo>
                    <a:lnTo>
                      <a:pt x="676" y="268"/>
                    </a:lnTo>
                    <a:lnTo>
                      <a:pt x="687" y="277"/>
                    </a:lnTo>
                    <a:lnTo>
                      <a:pt x="687" y="279"/>
                    </a:lnTo>
                    <a:lnTo>
                      <a:pt x="691" y="279"/>
                    </a:lnTo>
                    <a:lnTo>
                      <a:pt x="693" y="281"/>
                    </a:lnTo>
                    <a:lnTo>
                      <a:pt x="696" y="288"/>
                    </a:lnTo>
                    <a:lnTo>
                      <a:pt x="699" y="296"/>
                    </a:lnTo>
                    <a:lnTo>
                      <a:pt x="695" y="310"/>
                    </a:lnTo>
                    <a:lnTo>
                      <a:pt x="695" y="317"/>
                    </a:lnTo>
                    <a:lnTo>
                      <a:pt x="693" y="318"/>
                    </a:lnTo>
                    <a:lnTo>
                      <a:pt x="692" y="320"/>
                    </a:lnTo>
                    <a:lnTo>
                      <a:pt x="687" y="319"/>
                    </a:lnTo>
                    <a:lnTo>
                      <a:pt x="678" y="313"/>
                    </a:lnTo>
                    <a:lnTo>
                      <a:pt x="674" y="307"/>
                    </a:lnTo>
                    <a:lnTo>
                      <a:pt x="671" y="310"/>
                    </a:lnTo>
                    <a:lnTo>
                      <a:pt x="674" y="315"/>
                    </a:lnTo>
                    <a:lnTo>
                      <a:pt x="676" y="317"/>
                    </a:lnTo>
                    <a:lnTo>
                      <a:pt x="678" y="320"/>
                    </a:lnTo>
                    <a:lnTo>
                      <a:pt x="682" y="324"/>
                    </a:lnTo>
                    <a:lnTo>
                      <a:pt x="683" y="328"/>
                    </a:lnTo>
                    <a:lnTo>
                      <a:pt x="686" y="335"/>
                    </a:lnTo>
                    <a:lnTo>
                      <a:pt x="687" y="337"/>
                    </a:lnTo>
                    <a:lnTo>
                      <a:pt x="687" y="339"/>
                    </a:lnTo>
                    <a:lnTo>
                      <a:pt x="688" y="340"/>
                    </a:lnTo>
                    <a:lnTo>
                      <a:pt x="689" y="341"/>
                    </a:lnTo>
                    <a:lnTo>
                      <a:pt x="689" y="343"/>
                    </a:lnTo>
                    <a:lnTo>
                      <a:pt x="695" y="344"/>
                    </a:lnTo>
                    <a:lnTo>
                      <a:pt x="699" y="345"/>
                    </a:lnTo>
                    <a:lnTo>
                      <a:pt x="704" y="348"/>
                    </a:lnTo>
                    <a:lnTo>
                      <a:pt x="705" y="351"/>
                    </a:lnTo>
                    <a:lnTo>
                      <a:pt x="705" y="352"/>
                    </a:lnTo>
                    <a:lnTo>
                      <a:pt x="705" y="353"/>
                    </a:lnTo>
                    <a:lnTo>
                      <a:pt x="703" y="357"/>
                    </a:lnTo>
                    <a:lnTo>
                      <a:pt x="701" y="361"/>
                    </a:lnTo>
                    <a:lnTo>
                      <a:pt x="701" y="364"/>
                    </a:lnTo>
                    <a:lnTo>
                      <a:pt x="701" y="368"/>
                    </a:lnTo>
                    <a:lnTo>
                      <a:pt x="703" y="369"/>
                    </a:lnTo>
                    <a:lnTo>
                      <a:pt x="703" y="373"/>
                    </a:lnTo>
                    <a:lnTo>
                      <a:pt x="703" y="374"/>
                    </a:lnTo>
                    <a:lnTo>
                      <a:pt x="704" y="375"/>
                    </a:lnTo>
                    <a:lnTo>
                      <a:pt x="705" y="378"/>
                    </a:lnTo>
                    <a:lnTo>
                      <a:pt x="706" y="381"/>
                    </a:lnTo>
                    <a:lnTo>
                      <a:pt x="703" y="387"/>
                    </a:lnTo>
                    <a:lnTo>
                      <a:pt x="703" y="389"/>
                    </a:lnTo>
                    <a:lnTo>
                      <a:pt x="700" y="396"/>
                    </a:lnTo>
                    <a:lnTo>
                      <a:pt x="692" y="391"/>
                    </a:lnTo>
                    <a:lnTo>
                      <a:pt x="688" y="386"/>
                    </a:lnTo>
                    <a:lnTo>
                      <a:pt x="687" y="391"/>
                    </a:lnTo>
                    <a:lnTo>
                      <a:pt x="684" y="395"/>
                    </a:lnTo>
                    <a:lnTo>
                      <a:pt x="683" y="402"/>
                    </a:lnTo>
                    <a:lnTo>
                      <a:pt x="680" y="406"/>
                    </a:lnTo>
                    <a:lnTo>
                      <a:pt x="678" y="415"/>
                    </a:lnTo>
                    <a:lnTo>
                      <a:pt x="676" y="423"/>
                    </a:lnTo>
                    <a:lnTo>
                      <a:pt x="674" y="426"/>
                    </a:lnTo>
                    <a:lnTo>
                      <a:pt x="675" y="434"/>
                    </a:lnTo>
                    <a:lnTo>
                      <a:pt x="675" y="445"/>
                    </a:lnTo>
                    <a:lnTo>
                      <a:pt x="672" y="441"/>
                    </a:lnTo>
                    <a:lnTo>
                      <a:pt x="670" y="433"/>
                    </a:lnTo>
                    <a:lnTo>
                      <a:pt x="670" y="436"/>
                    </a:lnTo>
                    <a:lnTo>
                      <a:pt x="671" y="446"/>
                    </a:lnTo>
                    <a:lnTo>
                      <a:pt x="669" y="447"/>
                    </a:lnTo>
                    <a:lnTo>
                      <a:pt x="669" y="444"/>
                    </a:lnTo>
                    <a:lnTo>
                      <a:pt x="666" y="429"/>
                    </a:lnTo>
                    <a:lnTo>
                      <a:pt x="666" y="426"/>
                    </a:lnTo>
                    <a:lnTo>
                      <a:pt x="665" y="425"/>
                    </a:lnTo>
                    <a:lnTo>
                      <a:pt x="661" y="434"/>
                    </a:lnTo>
                    <a:lnTo>
                      <a:pt x="661" y="436"/>
                    </a:lnTo>
                    <a:lnTo>
                      <a:pt x="661" y="440"/>
                    </a:lnTo>
                    <a:lnTo>
                      <a:pt x="661" y="442"/>
                    </a:lnTo>
                    <a:lnTo>
                      <a:pt x="662" y="445"/>
                    </a:lnTo>
                    <a:lnTo>
                      <a:pt x="662" y="449"/>
                    </a:lnTo>
                    <a:lnTo>
                      <a:pt x="658" y="454"/>
                    </a:lnTo>
                    <a:lnTo>
                      <a:pt x="652" y="455"/>
                    </a:lnTo>
                    <a:lnTo>
                      <a:pt x="649" y="453"/>
                    </a:lnTo>
                    <a:lnTo>
                      <a:pt x="650" y="451"/>
                    </a:lnTo>
                    <a:lnTo>
                      <a:pt x="652" y="450"/>
                    </a:lnTo>
                    <a:lnTo>
                      <a:pt x="650" y="447"/>
                    </a:lnTo>
                    <a:lnTo>
                      <a:pt x="646" y="449"/>
                    </a:lnTo>
                    <a:lnTo>
                      <a:pt x="641" y="453"/>
                    </a:lnTo>
                    <a:lnTo>
                      <a:pt x="640" y="446"/>
                    </a:lnTo>
                    <a:lnTo>
                      <a:pt x="634" y="445"/>
                    </a:lnTo>
                    <a:lnTo>
                      <a:pt x="637" y="455"/>
                    </a:lnTo>
                    <a:lnTo>
                      <a:pt x="637" y="458"/>
                    </a:lnTo>
                    <a:lnTo>
                      <a:pt x="634" y="462"/>
                    </a:lnTo>
                    <a:lnTo>
                      <a:pt x="611" y="466"/>
                    </a:lnTo>
                    <a:lnTo>
                      <a:pt x="606" y="462"/>
                    </a:lnTo>
                    <a:lnTo>
                      <a:pt x="611" y="454"/>
                    </a:lnTo>
                    <a:lnTo>
                      <a:pt x="607" y="445"/>
                    </a:lnTo>
                    <a:lnTo>
                      <a:pt x="607" y="444"/>
                    </a:lnTo>
                    <a:lnTo>
                      <a:pt x="606" y="437"/>
                    </a:lnTo>
                    <a:lnTo>
                      <a:pt x="602" y="437"/>
                    </a:lnTo>
                    <a:lnTo>
                      <a:pt x="600" y="437"/>
                    </a:lnTo>
                    <a:lnTo>
                      <a:pt x="599" y="437"/>
                    </a:lnTo>
                    <a:lnTo>
                      <a:pt x="595" y="430"/>
                    </a:lnTo>
                    <a:lnTo>
                      <a:pt x="597" y="425"/>
                    </a:lnTo>
                    <a:lnTo>
                      <a:pt x="591" y="425"/>
                    </a:lnTo>
                    <a:lnTo>
                      <a:pt x="591" y="440"/>
                    </a:lnTo>
                    <a:lnTo>
                      <a:pt x="587" y="438"/>
                    </a:lnTo>
                    <a:lnTo>
                      <a:pt x="586" y="437"/>
                    </a:lnTo>
                    <a:lnTo>
                      <a:pt x="586" y="436"/>
                    </a:lnTo>
                    <a:lnTo>
                      <a:pt x="585" y="426"/>
                    </a:lnTo>
                    <a:lnTo>
                      <a:pt x="585" y="425"/>
                    </a:lnTo>
                    <a:lnTo>
                      <a:pt x="581" y="419"/>
                    </a:lnTo>
                    <a:lnTo>
                      <a:pt x="578" y="419"/>
                    </a:lnTo>
                    <a:lnTo>
                      <a:pt x="569" y="419"/>
                    </a:lnTo>
                    <a:lnTo>
                      <a:pt x="574" y="425"/>
                    </a:lnTo>
                    <a:lnTo>
                      <a:pt x="580" y="429"/>
                    </a:lnTo>
                    <a:lnTo>
                      <a:pt x="578" y="436"/>
                    </a:lnTo>
                    <a:lnTo>
                      <a:pt x="583" y="441"/>
                    </a:lnTo>
                    <a:lnTo>
                      <a:pt x="587" y="442"/>
                    </a:lnTo>
                    <a:lnTo>
                      <a:pt x="590" y="442"/>
                    </a:lnTo>
                    <a:lnTo>
                      <a:pt x="594" y="449"/>
                    </a:lnTo>
                    <a:lnTo>
                      <a:pt x="597" y="455"/>
                    </a:lnTo>
                    <a:lnTo>
                      <a:pt x="590" y="455"/>
                    </a:lnTo>
                    <a:lnTo>
                      <a:pt x="586" y="458"/>
                    </a:lnTo>
                    <a:lnTo>
                      <a:pt x="583" y="462"/>
                    </a:lnTo>
                    <a:lnTo>
                      <a:pt x="578" y="466"/>
                    </a:lnTo>
                    <a:lnTo>
                      <a:pt x="574" y="468"/>
                    </a:lnTo>
                    <a:lnTo>
                      <a:pt x="568" y="471"/>
                    </a:lnTo>
                    <a:lnTo>
                      <a:pt x="561" y="468"/>
                    </a:lnTo>
                    <a:lnTo>
                      <a:pt x="559" y="471"/>
                    </a:lnTo>
                    <a:lnTo>
                      <a:pt x="555" y="478"/>
                    </a:lnTo>
                    <a:lnTo>
                      <a:pt x="549" y="475"/>
                    </a:lnTo>
                    <a:lnTo>
                      <a:pt x="549" y="479"/>
                    </a:lnTo>
                    <a:lnTo>
                      <a:pt x="549" y="484"/>
                    </a:lnTo>
                    <a:lnTo>
                      <a:pt x="547" y="487"/>
                    </a:lnTo>
                    <a:lnTo>
                      <a:pt x="542" y="487"/>
                    </a:lnTo>
                    <a:lnTo>
                      <a:pt x="539" y="484"/>
                    </a:lnTo>
                    <a:lnTo>
                      <a:pt x="532" y="481"/>
                    </a:lnTo>
                    <a:lnTo>
                      <a:pt x="530" y="492"/>
                    </a:lnTo>
                    <a:lnTo>
                      <a:pt x="539" y="492"/>
                    </a:lnTo>
                    <a:lnTo>
                      <a:pt x="548" y="491"/>
                    </a:lnTo>
                    <a:lnTo>
                      <a:pt x="549" y="491"/>
                    </a:lnTo>
                    <a:lnTo>
                      <a:pt x="549" y="492"/>
                    </a:lnTo>
                    <a:lnTo>
                      <a:pt x="551" y="497"/>
                    </a:lnTo>
                    <a:lnTo>
                      <a:pt x="540" y="508"/>
                    </a:lnTo>
                    <a:lnTo>
                      <a:pt x="538" y="510"/>
                    </a:lnTo>
                    <a:lnTo>
                      <a:pt x="532" y="514"/>
                    </a:lnTo>
                    <a:lnTo>
                      <a:pt x="523" y="516"/>
                    </a:lnTo>
                    <a:lnTo>
                      <a:pt x="513" y="514"/>
                    </a:lnTo>
                    <a:lnTo>
                      <a:pt x="502" y="513"/>
                    </a:lnTo>
                    <a:lnTo>
                      <a:pt x="498" y="513"/>
                    </a:lnTo>
                    <a:lnTo>
                      <a:pt x="496" y="518"/>
                    </a:lnTo>
                    <a:lnTo>
                      <a:pt x="508" y="522"/>
                    </a:lnTo>
                    <a:lnTo>
                      <a:pt x="506" y="519"/>
                    </a:lnTo>
                    <a:lnTo>
                      <a:pt x="514" y="519"/>
                    </a:lnTo>
                    <a:lnTo>
                      <a:pt x="522" y="521"/>
                    </a:lnTo>
                    <a:lnTo>
                      <a:pt x="519" y="526"/>
                    </a:lnTo>
                    <a:lnTo>
                      <a:pt x="511" y="527"/>
                    </a:lnTo>
                    <a:lnTo>
                      <a:pt x="515" y="531"/>
                    </a:lnTo>
                    <a:lnTo>
                      <a:pt x="509" y="538"/>
                    </a:lnTo>
                    <a:lnTo>
                      <a:pt x="508" y="538"/>
                    </a:lnTo>
                    <a:lnTo>
                      <a:pt x="496" y="543"/>
                    </a:lnTo>
                    <a:lnTo>
                      <a:pt x="489" y="548"/>
                    </a:lnTo>
                    <a:lnTo>
                      <a:pt x="484" y="550"/>
                    </a:lnTo>
                    <a:lnTo>
                      <a:pt x="477" y="544"/>
                    </a:lnTo>
                    <a:lnTo>
                      <a:pt x="479" y="555"/>
                    </a:lnTo>
                    <a:lnTo>
                      <a:pt x="477" y="560"/>
                    </a:lnTo>
                    <a:lnTo>
                      <a:pt x="473" y="565"/>
                    </a:lnTo>
                    <a:lnTo>
                      <a:pt x="468" y="569"/>
                    </a:lnTo>
                    <a:lnTo>
                      <a:pt x="466" y="572"/>
                    </a:lnTo>
                    <a:lnTo>
                      <a:pt x="459" y="578"/>
                    </a:lnTo>
                    <a:lnTo>
                      <a:pt x="454" y="582"/>
                    </a:lnTo>
                    <a:lnTo>
                      <a:pt x="450" y="586"/>
                    </a:lnTo>
                    <a:lnTo>
                      <a:pt x="442" y="588"/>
                    </a:lnTo>
                    <a:lnTo>
                      <a:pt x="439" y="591"/>
                    </a:lnTo>
                    <a:lnTo>
                      <a:pt x="441" y="598"/>
                    </a:lnTo>
                    <a:lnTo>
                      <a:pt x="441" y="602"/>
                    </a:lnTo>
                    <a:lnTo>
                      <a:pt x="442" y="605"/>
                    </a:lnTo>
                    <a:lnTo>
                      <a:pt x="437" y="607"/>
                    </a:lnTo>
                    <a:lnTo>
                      <a:pt x="428" y="615"/>
                    </a:lnTo>
                    <a:lnTo>
                      <a:pt x="421" y="616"/>
                    </a:lnTo>
                    <a:lnTo>
                      <a:pt x="418" y="619"/>
                    </a:lnTo>
                    <a:lnTo>
                      <a:pt x="417" y="622"/>
                    </a:lnTo>
                    <a:lnTo>
                      <a:pt x="416" y="624"/>
                    </a:lnTo>
                    <a:lnTo>
                      <a:pt x="409" y="627"/>
                    </a:lnTo>
                    <a:lnTo>
                      <a:pt x="412" y="631"/>
                    </a:lnTo>
                    <a:lnTo>
                      <a:pt x="407" y="636"/>
                    </a:lnTo>
                    <a:lnTo>
                      <a:pt x="400" y="636"/>
                    </a:lnTo>
                    <a:lnTo>
                      <a:pt x="398" y="636"/>
                    </a:lnTo>
                    <a:lnTo>
                      <a:pt x="392" y="635"/>
                    </a:lnTo>
                    <a:lnTo>
                      <a:pt x="390" y="639"/>
                    </a:lnTo>
                    <a:lnTo>
                      <a:pt x="386" y="641"/>
                    </a:lnTo>
                    <a:lnTo>
                      <a:pt x="383" y="641"/>
                    </a:lnTo>
                    <a:lnTo>
                      <a:pt x="379" y="642"/>
                    </a:lnTo>
                    <a:lnTo>
                      <a:pt x="373" y="645"/>
                    </a:lnTo>
                    <a:lnTo>
                      <a:pt x="378" y="650"/>
                    </a:lnTo>
                    <a:lnTo>
                      <a:pt x="371" y="657"/>
                    </a:lnTo>
                    <a:lnTo>
                      <a:pt x="366" y="654"/>
                    </a:lnTo>
                    <a:lnTo>
                      <a:pt x="370" y="665"/>
                    </a:lnTo>
                    <a:lnTo>
                      <a:pt x="364" y="666"/>
                    </a:lnTo>
                    <a:lnTo>
                      <a:pt x="364" y="663"/>
                    </a:lnTo>
                    <a:lnTo>
                      <a:pt x="364" y="657"/>
                    </a:lnTo>
                    <a:lnTo>
                      <a:pt x="360" y="658"/>
                    </a:lnTo>
                    <a:lnTo>
                      <a:pt x="358" y="661"/>
                    </a:lnTo>
                    <a:lnTo>
                      <a:pt x="354" y="670"/>
                    </a:lnTo>
                    <a:lnTo>
                      <a:pt x="343" y="663"/>
                    </a:lnTo>
                    <a:lnTo>
                      <a:pt x="341" y="658"/>
                    </a:lnTo>
                    <a:lnTo>
                      <a:pt x="345" y="654"/>
                    </a:lnTo>
                    <a:lnTo>
                      <a:pt x="348" y="650"/>
                    </a:lnTo>
                    <a:lnTo>
                      <a:pt x="348" y="648"/>
                    </a:lnTo>
                    <a:lnTo>
                      <a:pt x="348" y="646"/>
                    </a:lnTo>
                    <a:lnTo>
                      <a:pt x="346" y="641"/>
                    </a:lnTo>
                    <a:lnTo>
                      <a:pt x="346" y="640"/>
                    </a:lnTo>
                    <a:lnTo>
                      <a:pt x="341" y="633"/>
                    </a:lnTo>
                    <a:lnTo>
                      <a:pt x="340" y="640"/>
                    </a:lnTo>
                    <a:lnTo>
                      <a:pt x="341" y="649"/>
                    </a:lnTo>
                    <a:lnTo>
                      <a:pt x="339" y="653"/>
                    </a:lnTo>
                    <a:lnTo>
                      <a:pt x="333" y="661"/>
                    </a:lnTo>
                    <a:lnTo>
                      <a:pt x="329" y="661"/>
                    </a:lnTo>
                    <a:lnTo>
                      <a:pt x="329" y="670"/>
                    </a:lnTo>
                    <a:lnTo>
                      <a:pt x="331" y="673"/>
                    </a:lnTo>
                    <a:lnTo>
                      <a:pt x="329" y="675"/>
                    </a:lnTo>
                    <a:lnTo>
                      <a:pt x="324" y="675"/>
                    </a:lnTo>
                    <a:lnTo>
                      <a:pt x="312" y="673"/>
                    </a:lnTo>
                    <a:lnTo>
                      <a:pt x="303" y="673"/>
                    </a:lnTo>
                    <a:lnTo>
                      <a:pt x="298" y="673"/>
                    </a:lnTo>
                    <a:lnTo>
                      <a:pt x="289" y="675"/>
                    </a:lnTo>
                    <a:lnTo>
                      <a:pt x="285" y="683"/>
                    </a:lnTo>
                    <a:lnTo>
                      <a:pt x="282" y="687"/>
                    </a:lnTo>
                    <a:lnTo>
                      <a:pt x="278" y="680"/>
                    </a:lnTo>
                    <a:lnTo>
                      <a:pt x="276" y="687"/>
                    </a:lnTo>
                    <a:lnTo>
                      <a:pt x="264" y="686"/>
                    </a:lnTo>
                    <a:lnTo>
                      <a:pt x="259" y="684"/>
                    </a:lnTo>
                    <a:lnTo>
                      <a:pt x="257" y="683"/>
                    </a:lnTo>
                    <a:lnTo>
                      <a:pt x="255" y="682"/>
                    </a:lnTo>
                    <a:lnTo>
                      <a:pt x="254" y="682"/>
                    </a:lnTo>
                    <a:lnTo>
                      <a:pt x="248" y="682"/>
                    </a:lnTo>
                    <a:lnTo>
                      <a:pt x="246" y="682"/>
                    </a:lnTo>
                    <a:lnTo>
                      <a:pt x="238" y="679"/>
                    </a:lnTo>
                    <a:lnTo>
                      <a:pt x="227" y="674"/>
                    </a:lnTo>
                    <a:lnTo>
                      <a:pt x="220" y="673"/>
                    </a:lnTo>
                    <a:lnTo>
                      <a:pt x="210" y="674"/>
                    </a:lnTo>
                    <a:lnTo>
                      <a:pt x="206" y="679"/>
                    </a:lnTo>
                    <a:lnTo>
                      <a:pt x="197" y="686"/>
                    </a:lnTo>
                    <a:lnTo>
                      <a:pt x="193" y="683"/>
                    </a:lnTo>
                    <a:lnTo>
                      <a:pt x="196" y="677"/>
                    </a:lnTo>
                    <a:lnTo>
                      <a:pt x="200" y="671"/>
                    </a:lnTo>
                    <a:lnTo>
                      <a:pt x="204" y="669"/>
                    </a:lnTo>
                    <a:lnTo>
                      <a:pt x="206" y="669"/>
                    </a:lnTo>
                    <a:lnTo>
                      <a:pt x="214" y="667"/>
                    </a:lnTo>
                    <a:lnTo>
                      <a:pt x="220" y="656"/>
                    </a:lnTo>
                    <a:lnTo>
                      <a:pt x="220" y="654"/>
                    </a:lnTo>
                    <a:lnTo>
                      <a:pt x="220" y="652"/>
                    </a:lnTo>
                    <a:lnTo>
                      <a:pt x="214" y="657"/>
                    </a:lnTo>
                    <a:lnTo>
                      <a:pt x="213" y="662"/>
                    </a:lnTo>
                    <a:lnTo>
                      <a:pt x="205" y="663"/>
                    </a:lnTo>
                    <a:lnTo>
                      <a:pt x="201" y="666"/>
                    </a:lnTo>
                    <a:lnTo>
                      <a:pt x="196" y="670"/>
                    </a:lnTo>
                    <a:lnTo>
                      <a:pt x="191" y="671"/>
                    </a:lnTo>
                    <a:lnTo>
                      <a:pt x="191" y="667"/>
                    </a:lnTo>
                    <a:lnTo>
                      <a:pt x="192" y="666"/>
                    </a:lnTo>
                    <a:lnTo>
                      <a:pt x="199" y="657"/>
                    </a:lnTo>
                    <a:lnTo>
                      <a:pt x="192" y="661"/>
                    </a:lnTo>
                    <a:lnTo>
                      <a:pt x="189" y="662"/>
                    </a:lnTo>
                    <a:lnTo>
                      <a:pt x="187" y="665"/>
                    </a:lnTo>
                    <a:lnTo>
                      <a:pt x="182" y="665"/>
                    </a:lnTo>
                    <a:lnTo>
                      <a:pt x="185" y="654"/>
                    </a:lnTo>
                    <a:lnTo>
                      <a:pt x="183" y="653"/>
                    </a:lnTo>
                    <a:lnTo>
                      <a:pt x="179" y="657"/>
                    </a:lnTo>
                    <a:lnTo>
                      <a:pt x="171" y="653"/>
                    </a:lnTo>
                    <a:lnTo>
                      <a:pt x="170" y="653"/>
                    </a:lnTo>
                    <a:lnTo>
                      <a:pt x="182" y="646"/>
                    </a:lnTo>
                    <a:lnTo>
                      <a:pt x="185" y="648"/>
                    </a:lnTo>
                    <a:lnTo>
                      <a:pt x="188" y="649"/>
                    </a:lnTo>
                    <a:lnTo>
                      <a:pt x="200" y="648"/>
                    </a:lnTo>
                    <a:lnTo>
                      <a:pt x="200" y="642"/>
                    </a:lnTo>
                    <a:lnTo>
                      <a:pt x="199" y="642"/>
                    </a:lnTo>
                    <a:lnTo>
                      <a:pt x="189" y="645"/>
                    </a:lnTo>
                    <a:lnTo>
                      <a:pt x="184" y="642"/>
                    </a:lnTo>
                    <a:lnTo>
                      <a:pt x="178" y="640"/>
                    </a:lnTo>
                    <a:lnTo>
                      <a:pt x="176" y="639"/>
                    </a:lnTo>
                    <a:lnTo>
                      <a:pt x="175" y="635"/>
                    </a:lnTo>
                    <a:lnTo>
                      <a:pt x="171" y="627"/>
                    </a:lnTo>
                    <a:lnTo>
                      <a:pt x="167" y="631"/>
                    </a:lnTo>
                    <a:lnTo>
                      <a:pt x="168" y="636"/>
                    </a:lnTo>
                    <a:lnTo>
                      <a:pt x="171" y="639"/>
                    </a:lnTo>
                    <a:lnTo>
                      <a:pt x="175" y="642"/>
                    </a:lnTo>
                    <a:lnTo>
                      <a:pt x="172" y="646"/>
                    </a:lnTo>
                    <a:lnTo>
                      <a:pt x="165" y="648"/>
                    </a:lnTo>
                    <a:lnTo>
                      <a:pt x="159" y="648"/>
                    </a:lnTo>
                    <a:lnTo>
                      <a:pt x="165" y="652"/>
                    </a:lnTo>
                    <a:lnTo>
                      <a:pt x="166" y="653"/>
                    </a:lnTo>
                    <a:lnTo>
                      <a:pt x="167" y="660"/>
                    </a:lnTo>
                    <a:lnTo>
                      <a:pt x="149" y="658"/>
                    </a:lnTo>
                    <a:lnTo>
                      <a:pt x="140" y="652"/>
                    </a:lnTo>
                    <a:lnTo>
                      <a:pt x="134" y="652"/>
                    </a:lnTo>
                    <a:lnTo>
                      <a:pt x="132" y="641"/>
                    </a:lnTo>
                    <a:lnTo>
                      <a:pt x="138" y="639"/>
                    </a:lnTo>
                    <a:lnTo>
                      <a:pt x="140" y="635"/>
                    </a:lnTo>
                    <a:lnTo>
                      <a:pt x="144" y="627"/>
                    </a:lnTo>
                    <a:lnTo>
                      <a:pt x="153" y="628"/>
                    </a:lnTo>
                    <a:lnTo>
                      <a:pt x="151" y="624"/>
                    </a:lnTo>
                    <a:lnTo>
                      <a:pt x="162" y="620"/>
                    </a:lnTo>
                    <a:lnTo>
                      <a:pt x="166" y="618"/>
                    </a:lnTo>
                    <a:lnTo>
                      <a:pt x="167" y="618"/>
                    </a:lnTo>
                    <a:lnTo>
                      <a:pt x="170" y="616"/>
                    </a:lnTo>
                    <a:lnTo>
                      <a:pt x="178" y="611"/>
                    </a:lnTo>
                    <a:lnTo>
                      <a:pt x="180" y="610"/>
                    </a:lnTo>
                    <a:lnTo>
                      <a:pt x="183" y="608"/>
                    </a:lnTo>
                    <a:lnTo>
                      <a:pt x="182" y="606"/>
                    </a:lnTo>
                    <a:lnTo>
                      <a:pt x="176" y="607"/>
                    </a:lnTo>
                    <a:lnTo>
                      <a:pt x="171" y="608"/>
                    </a:lnTo>
                    <a:lnTo>
                      <a:pt x="159" y="616"/>
                    </a:lnTo>
                    <a:lnTo>
                      <a:pt x="158" y="616"/>
                    </a:lnTo>
                    <a:lnTo>
                      <a:pt x="154" y="606"/>
                    </a:lnTo>
                    <a:lnTo>
                      <a:pt x="153" y="599"/>
                    </a:lnTo>
                    <a:lnTo>
                      <a:pt x="150" y="602"/>
                    </a:lnTo>
                    <a:lnTo>
                      <a:pt x="149" y="603"/>
                    </a:lnTo>
                    <a:lnTo>
                      <a:pt x="150" y="610"/>
                    </a:lnTo>
                    <a:lnTo>
                      <a:pt x="144" y="608"/>
                    </a:lnTo>
                    <a:lnTo>
                      <a:pt x="141" y="608"/>
                    </a:lnTo>
                    <a:lnTo>
                      <a:pt x="134" y="606"/>
                    </a:lnTo>
                    <a:lnTo>
                      <a:pt x="129" y="603"/>
                    </a:lnTo>
                    <a:lnTo>
                      <a:pt x="124" y="602"/>
                    </a:lnTo>
                    <a:lnTo>
                      <a:pt x="117" y="599"/>
                    </a:lnTo>
                    <a:lnTo>
                      <a:pt x="113" y="597"/>
                    </a:lnTo>
                    <a:lnTo>
                      <a:pt x="112" y="595"/>
                    </a:lnTo>
                    <a:lnTo>
                      <a:pt x="107" y="589"/>
                    </a:lnTo>
                    <a:lnTo>
                      <a:pt x="103" y="586"/>
                    </a:lnTo>
                    <a:lnTo>
                      <a:pt x="93" y="578"/>
                    </a:lnTo>
                    <a:lnTo>
                      <a:pt x="86" y="574"/>
                    </a:lnTo>
                    <a:lnTo>
                      <a:pt x="81" y="570"/>
                    </a:lnTo>
                    <a:lnTo>
                      <a:pt x="72" y="565"/>
                    </a:lnTo>
                    <a:lnTo>
                      <a:pt x="69" y="561"/>
                    </a:lnTo>
                    <a:lnTo>
                      <a:pt x="66" y="553"/>
                    </a:lnTo>
                    <a:lnTo>
                      <a:pt x="65" y="543"/>
                    </a:lnTo>
                    <a:lnTo>
                      <a:pt x="65" y="540"/>
                    </a:lnTo>
                    <a:lnTo>
                      <a:pt x="65" y="538"/>
                    </a:lnTo>
                    <a:lnTo>
                      <a:pt x="62" y="538"/>
                    </a:lnTo>
                    <a:lnTo>
                      <a:pt x="58" y="538"/>
                    </a:lnTo>
                    <a:lnTo>
                      <a:pt x="56" y="536"/>
                    </a:lnTo>
                    <a:lnTo>
                      <a:pt x="49" y="535"/>
                    </a:lnTo>
                    <a:lnTo>
                      <a:pt x="47" y="534"/>
                    </a:lnTo>
                    <a:lnTo>
                      <a:pt x="43" y="534"/>
                    </a:lnTo>
                    <a:lnTo>
                      <a:pt x="39" y="529"/>
                    </a:lnTo>
                    <a:lnTo>
                      <a:pt x="40" y="521"/>
                    </a:lnTo>
                    <a:lnTo>
                      <a:pt x="34" y="517"/>
                    </a:lnTo>
                    <a:lnTo>
                      <a:pt x="27" y="514"/>
                    </a:lnTo>
                    <a:lnTo>
                      <a:pt x="23" y="512"/>
                    </a:lnTo>
                    <a:lnTo>
                      <a:pt x="22" y="509"/>
                    </a:lnTo>
                    <a:lnTo>
                      <a:pt x="19" y="498"/>
                    </a:lnTo>
                    <a:lnTo>
                      <a:pt x="18" y="493"/>
                    </a:lnTo>
                    <a:lnTo>
                      <a:pt x="14" y="481"/>
                    </a:lnTo>
                    <a:lnTo>
                      <a:pt x="11" y="474"/>
                    </a:lnTo>
                    <a:lnTo>
                      <a:pt x="11" y="472"/>
                    </a:lnTo>
                    <a:lnTo>
                      <a:pt x="10" y="462"/>
                    </a:lnTo>
                    <a:lnTo>
                      <a:pt x="9" y="455"/>
                    </a:lnTo>
                    <a:lnTo>
                      <a:pt x="17" y="444"/>
                    </a:lnTo>
                    <a:lnTo>
                      <a:pt x="19" y="436"/>
                    </a:lnTo>
                    <a:lnTo>
                      <a:pt x="19" y="434"/>
                    </a:lnTo>
                    <a:lnTo>
                      <a:pt x="23" y="424"/>
                    </a:lnTo>
                    <a:lnTo>
                      <a:pt x="24" y="419"/>
                    </a:lnTo>
                    <a:lnTo>
                      <a:pt x="24" y="411"/>
                    </a:lnTo>
                    <a:lnTo>
                      <a:pt x="24" y="404"/>
                    </a:lnTo>
                    <a:lnTo>
                      <a:pt x="27" y="407"/>
                    </a:lnTo>
                    <a:lnTo>
                      <a:pt x="32" y="415"/>
                    </a:lnTo>
                    <a:lnTo>
                      <a:pt x="36" y="412"/>
                    </a:lnTo>
                    <a:lnTo>
                      <a:pt x="39" y="411"/>
                    </a:lnTo>
                    <a:lnTo>
                      <a:pt x="35" y="408"/>
                    </a:lnTo>
                    <a:lnTo>
                      <a:pt x="32" y="404"/>
                    </a:lnTo>
                    <a:lnTo>
                      <a:pt x="31" y="402"/>
                    </a:lnTo>
                    <a:lnTo>
                      <a:pt x="30" y="400"/>
                    </a:lnTo>
                    <a:lnTo>
                      <a:pt x="30" y="399"/>
                    </a:lnTo>
                    <a:lnTo>
                      <a:pt x="28" y="395"/>
                    </a:lnTo>
                    <a:lnTo>
                      <a:pt x="31" y="383"/>
                    </a:lnTo>
                    <a:lnTo>
                      <a:pt x="35" y="386"/>
                    </a:lnTo>
                    <a:lnTo>
                      <a:pt x="36" y="387"/>
                    </a:lnTo>
                    <a:lnTo>
                      <a:pt x="38" y="387"/>
                    </a:lnTo>
                    <a:lnTo>
                      <a:pt x="40" y="391"/>
                    </a:lnTo>
                    <a:lnTo>
                      <a:pt x="40" y="392"/>
                    </a:lnTo>
                    <a:lnTo>
                      <a:pt x="47" y="400"/>
                    </a:lnTo>
                    <a:lnTo>
                      <a:pt x="49" y="400"/>
                    </a:lnTo>
                    <a:lnTo>
                      <a:pt x="52" y="402"/>
                    </a:lnTo>
                    <a:lnTo>
                      <a:pt x="51" y="406"/>
                    </a:lnTo>
                    <a:lnTo>
                      <a:pt x="51" y="412"/>
                    </a:lnTo>
                    <a:lnTo>
                      <a:pt x="47" y="424"/>
                    </a:lnTo>
                    <a:lnTo>
                      <a:pt x="51" y="426"/>
                    </a:lnTo>
                    <a:lnTo>
                      <a:pt x="55" y="413"/>
                    </a:lnTo>
                    <a:lnTo>
                      <a:pt x="61" y="415"/>
                    </a:lnTo>
                    <a:lnTo>
                      <a:pt x="66" y="409"/>
                    </a:lnTo>
                    <a:lnTo>
                      <a:pt x="68" y="408"/>
                    </a:lnTo>
                    <a:lnTo>
                      <a:pt x="73" y="408"/>
                    </a:lnTo>
                    <a:lnTo>
                      <a:pt x="78" y="413"/>
                    </a:lnTo>
                    <a:lnTo>
                      <a:pt x="81" y="416"/>
                    </a:lnTo>
                    <a:lnTo>
                      <a:pt x="83" y="419"/>
                    </a:lnTo>
                    <a:lnTo>
                      <a:pt x="89" y="428"/>
                    </a:lnTo>
                    <a:lnTo>
                      <a:pt x="90" y="429"/>
                    </a:lnTo>
                    <a:lnTo>
                      <a:pt x="94" y="437"/>
                    </a:lnTo>
                    <a:lnTo>
                      <a:pt x="96" y="442"/>
                    </a:lnTo>
                    <a:lnTo>
                      <a:pt x="106" y="446"/>
                    </a:lnTo>
                    <a:lnTo>
                      <a:pt x="111" y="447"/>
                    </a:lnTo>
                    <a:lnTo>
                      <a:pt x="117" y="447"/>
                    </a:lnTo>
                    <a:lnTo>
                      <a:pt x="116" y="444"/>
                    </a:lnTo>
                    <a:lnTo>
                      <a:pt x="113" y="442"/>
                    </a:lnTo>
                    <a:lnTo>
                      <a:pt x="110" y="442"/>
                    </a:lnTo>
                    <a:lnTo>
                      <a:pt x="106" y="441"/>
                    </a:lnTo>
                    <a:lnTo>
                      <a:pt x="99" y="434"/>
                    </a:lnTo>
                    <a:lnTo>
                      <a:pt x="95" y="429"/>
                    </a:lnTo>
                    <a:lnTo>
                      <a:pt x="102" y="419"/>
                    </a:lnTo>
                    <a:lnTo>
                      <a:pt x="110" y="413"/>
                    </a:lnTo>
                    <a:lnTo>
                      <a:pt x="121" y="408"/>
                    </a:lnTo>
                    <a:lnTo>
                      <a:pt x="123" y="408"/>
                    </a:lnTo>
                    <a:lnTo>
                      <a:pt x="124" y="407"/>
                    </a:lnTo>
                    <a:lnTo>
                      <a:pt x="132" y="407"/>
                    </a:lnTo>
                    <a:lnTo>
                      <a:pt x="144" y="406"/>
                    </a:lnTo>
                    <a:lnTo>
                      <a:pt x="150" y="403"/>
                    </a:lnTo>
                    <a:lnTo>
                      <a:pt x="154" y="402"/>
                    </a:lnTo>
                    <a:lnTo>
                      <a:pt x="161" y="400"/>
                    </a:lnTo>
                    <a:lnTo>
                      <a:pt x="158" y="398"/>
                    </a:lnTo>
                    <a:lnTo>
                      <a:pt x="144" y="399"/>
                    </a:lnTo>
                    <a:lnTo>
                      <a:pt x="138" y="400"/>
                    </a:lnTo>
                    <a:lnTo>
                      <a:pt x="134" y="402"/>
                    </a:lnTo>
                    <a:lnTo>
                      <a:pt x="124" y="402"/>
                    </a:lnTo>
                    <a:lnTo>
                      <a:pt x="121" y="402"/>
                    </a:lnTo>
                    <a:lnTo>
                      <a:pt x="117" y="404"/>
                    </a:lnTo>
                    <a:lnTo>
                      <a:pt x="111" y="407"/>
                    </a:lnTo>
                    <a:lnTo>
                      <a:pt x="99" y="413"/>
                    </a:lnTo>
                    <a:lnTo>
                      <a:pt x="94" y="420"/>
                    </a:lnTo>
                    <a:lnTo>
                      <a:pt x="91" y="423"/>
                    </a:lnTo>
                    <a:lnTo>
                      <a:pt x="89" y="415"/>
                    </a:lnTo>
                    <a:lnTo>
                      <a:pt x="86" y="408"/>
                    </a:lnTo>
                    <a:lnTo>
                      <a:pt x="85" y="407"/>
                    </a:lnTo>
                    <a:lnTo>
                      <a:pt x="96" y="402"/>
                    </a:lnTo>
                    <a:lnTo>
                      <a:pt x="95" y="399"/>
                    </a:lnTo>
                    <a:lnTo>
                      <a:pt x="91" y="395"/>
                    </a:lnTo>
                    <a:lnTo>
                      <a:pt x="81" y="392"/>
                    </a:lnTo>
                    <a:lnTo>
                      <a:pt x="78" y="386"/>
                    </a:lnTo>
                    <a:lnTo>
                      <a:pt x="77" y="382"/>
                    </a:lnTo>
                    <a:lnTo>
                      <a:pt x="76" y="381"/>
                    </a:lnTo>
                    <a:lnTo>
                      <a:pt x="74" y="379"/>
                    </a:lnTo>
                    <a:lnTo>
                      <a:pt x="77" y="375"/>
                    </a:lnTo>
                    <a:lnTo>
                      <a:pt x="89" y="368"/>
                    </a:lnTo>
                    <a:lnTo>
                      <a:pt x="94" y="370"/>
                    </a:lnTo>
                    <a:lnTo>
                      <a:pt x="104" y="366"/>
                    </a:lnTo>
                    <a:lnTo>
                      <a:pt x="107" y="365"/>
                    </a:lnTo>
                    <a:lnTo>
                      <a:pt x="108" y="365"/>
                    </a:lnTo>
                    <a:lnTo>
                      <a:pt x="107" y="365"/>
                    </a:lnTo>
                    <a:lnTo>
                      <a:pt x="104" y="361"/>
                    </a:lnTo>
                    <a:lnTo>
                      <a:pt x="99" y="362"/>
                    </a:lnTo>
                    <a:lnTo>
                      <a:pt x="98" y="360"/>
                    </a:lnTo>
                    <a:lnTo>
                      <a:pt x="98" y="358"/>
                    </a:lnTo>
                    <a:lnTo>
                      <a:pt x="103" y="354"/>
                    </a:lnTo>
                    <a:lnTo>
                      <a:pt x="103" y="353"/>
                    </a:lnTo>
                    <a:lnTo>
                      <a:pt x="106" y="352"/>
                    </a:lnTo>
                    <a:lnTo>
                      <a:pt x="108" y="344"/>
                    </a:lnTo>
                    <a:lnTo>
                      <a:pt x="116" y="340"/>
                    </a:lnTo>
                    <a:lnTo>
                      <a:pt x="117" y="340"/>
                    </a:lnTo>
                    <a:lnTo>
                      <a:pt x="123" y="337"/>
                    </a:lnTo>
                    <a:lnTo>
                      <a:pt x="124" y="336"/>
                    </a:lnTo>
                    <a:lnTo>
                      <a:pt x="125" y="335"/>
                    </a:lnTo>
                    <a:lnTo>
                      <a:pt x="128" y="335"/>
                    </a:lnTo>
                    <a:lnTo>
                      <a:pt x="133" y="335"/>
                    </a:lnTo>
                    <a:lnTo>
                      <a:pt x="137" y="334"/>
                    </a:lnTo>
                    <a:lnTo>
                      <a:pt x="142" y="331"/>
                    </a:lnTo>
                    <a:lnTo>
                      <a:pt x="159" y="327"/>
                    </a:lnTo>
                    <a:lnTo>
                      <a:pt x="162" y="326"/>
                    </a:lnTo>
                    <a:lnTo>
                      <a:pt x="161" y="326"/>
                    </a:lnTo>
                    <a:lnTo>
                      <a:pt x="157" y="323"/>
                    </a:lnTo>
                    <a:lnTo>
                      <a:pt x="154" y="323"/>
                    </a:lnTo>
                    <a:lnTo>
                      <a:pt x="146" y="323"/>
                    </a:lnTo>
                    <a:lnTo>
                      <a:pt x="144" y="324"/>
                    </a:lnTo>
                    <a:lnTo>
                      <a:pt x="141" y="327"/>
                    </a:lnTo>
                    <a:lnTo>
                      <a:pt x="136" y="328"/>
                    </a:lnTo>
                    <a:lnTo>
                      <a:pt x="132" y="328"/>
                    </a:lnTo>
                    <a:lnTo>
                      <a:pt x="127" y="330"/>
                    </a:lnTo>
                    <a:lnTo>
                      <a:pt x="125" y="330"/>
                    </a:lnTo>
                    <a:lnTo>
                      <a:pt x="124" y="331"/>
                    </a:lnTo>
                    <a:lnTo>
                      <a:pt x="120" y="332"/>
                    </a:lnTo>
                    <a:lnTo>
                      <a:pt x="115" y="323"/>
                    </a:lnTo>
                    <a:lnTo>
                      <a:pt x="116" y="322"/>
                    </a:lnTo>
                    <a:lnTo>
                      <a:pt x="119" y="322"/>
                    </a:lnTo>
                    <a:lnTo>
                      <a:pt x="121" y="322"/>
                    </a:lnTo>
                    <a:lnTo>
                      <a:pt x="123" y="323"/>
                    </a:lnTo>
                    <a:lnTo>
                      <a:pt x="124" y="323"/>
                    </a:lnTo>
                    <a:lnTo>
                      <a:pt x="129" y="323"/>
                    </a:lnTo>
                    <a:lnTo>
                      <a:pt x="130" y="323"/>
                    </a:lnTo>
                    <a:lnTo>
                      <a:pt x="132" y="323"/>
                    </a:lnTo>
                    <a:lnTo>
                      <a:pt x="134" y="324"/>
                    </a:lnTo>
                    <a:lnTo>
                      <a:pt x="133" y="317"/>
                    </a:lnTo>
                    <a:lnTo>
                      <a:pt x="130" y="311"/>
                    </a:lnTo>
                    <a:lnTo>
                      <a:pt x="130" y="310"/>
                    </a:lnTo>
                    <a:lnTo>
                      <a:pt x="127" y="315"/>
                    </a:lnTo>
                    <a:lnTo>
                      <a:pt x="124" y="314"/>
                    </a:lnTo>
                    <a:lnTo>
                      <a:pt x="120" y="317"/>
                    </a:lnTo>
                    <a:lnTo>
                      <a:pt x="113" y="314"/>
                    </a:lnTo>
                    <a:lnTo>
                      <a:pt x="113" y="307"/>
                    </a:lnTo>
                    <a:lnTo>
                      <a:pt x="108" y="313"/>
                    </a:lnTo>
                    <a:lnTo>
                      <a:pt x="103" y="310"/>
                    </a:lnTo>
                    <a:lnTo>
                      <a:pt x="102" y="310"/>
                    </a:lnTo>
                    <a:lnTo>
                      <a:pt x="107" y="303"/>
                    </a:lnTo>
                    <a:lnTo>
                      <a:pt x="110" y="300"/>
                    </a:lnTo>
                    <a:lnTo>
                      <a:pt x="117" y="298"/>
                    </a:lnTo>
                    <a:lnTo>
                      <a:pt x="124" y="293"/>
                    </a:lnTo>
                    <a:lnTo>
                      <a:pt x="125" y="293"/>
                    </a:lnTo>
                    <a:lnTo>
                      <a:pt x="130" y="288"/>
                    </a:lnTo>
                    <a:lnTo>
                      <a:pt x="134" y="285"/>
                    </a:lnTo>
                    <a:lnTo>
                      <a:pt x="136" y="285"/>
                    </a:lnTo>
                    <a:lnTo>
                      <a:pt x="136" y="284"/>
                    </a:lnTo>
                    <a:lnTo>
                      <a:pt x="137" y="280"/>
                    </a:lnTo>
                    <a:lnTo>
                      <a:pt x="137" y="279"/>
                    </a:lnTo>
                    <a:lnTo>
                      <a:pt x="137" y="276"/>
                    </a:lnTo>
                    <a:lnTo>
                      <a:pt x="136" y="276"/>
                    </a:lnTo>
                    <a:lnTo>
                      <a:pt x="140" y="272"/>
                    </a:lnTo>
                    <a:lnTo>
                      <a:pt x="154" y="269"/>
                    </a:lnTo>
                    <a:lnTo>
                      <a:pt x="163" y="267"/>
                    </a:lnTo>
                    <a:lnTo>
                      <a:pt x="170" y="264"/>
                    </a:lnTo>
                    <a:lnTo>
                      <a:pt x="175" y="263"/>
                    </a:lnTo>
                    <a:lnTo>
                      <a:pt x="168" y="260"/>
                    </a:lnTo>
                    <a:lnTo>
                      <a:pt x="155" y="264"/>
                    </a:lnTo>
                    <a:lnTo>
                      <a:pt x="144" y="267"/>
                    </a:lnTo>
                    <a:lnTo>
                      <a:pt x="149" y="258"/>
                    </a:lnTo>
                    <a:lnTo>
                      <a:pt x="150" y="256"/>
                    </a:lnTo>
                    <a:lnTo>
                      <a:pt x="153" y="252"/>
                    </a:lnTo>
                    <a:lnTo>
                      <a:pt x="154" y="241"/>
                    </a:lnTo>
                    <a:lnTo>
                      <a:pt x="155" y="239"/>
                    </a:lnTo>
                    <a:lnTo>
                      <a:pt x="159" y="237"/>
                    </a:lnTo>
                    <a:lnTo>
                      <a:pt x="154" y="237"/>
                    </a:lnTo>
                    <a:lnTo>
                      <a:pt x="146" y="246"/>
                    </a:lnTo>
                    <a:lnTo>
                      <a:pt x="144" y="255"/>
                    </a:lnTo>
                    <a:lnTo>
                      <a:pt x="144" y="256"/>
                    </a:lnTo>
                    <a:lnTo>
                      <a:pt x="138" y="263"/>
                    </a:lnTo>
                    <a:lnTo>
                      <a:pt x="133" y="271"/>
                    </a:lnTo>
                    <a:lnTo>
                      <a:pt x="130" y="275"/>
                    </a:lnTo>
                    <a:lnTo>
                      <a:pt x="130" y="276"/>
                    </a:lnTo>
                    <a:lnTo>
                      <a:pt x="132" y="280"/>
                    </a:lnTo>
                    <a:lnTo>
                      <a:pt x="127" y="285"/>
                    </a:lnTo>
                    <a:lnTo>
                      <a:pt x="124" y="286"/>
                    </a:lnTo>
                    <a:lnTo>
                      <a:pt x="119" y="292"/>
                    </a:lnTo>
                    <a:lnTo>
                      <a:pt x="111" y="292"/>
                    </a:lnTo>
                    <a:lnTo>
                      <a:pt x="103" y="293"/>
                    </a:lnTo>
                    <a:lnTo>
                      <a:pt x="100" y="298"/>
                    </a:lnTo>
                    <a:lnTo>
                      <a:pt x="95" y="306"/>
                    </a:lnTo>
                    <a:lnTo>
                      <a:pt x="91" y="303"/>
                    </a:lnTo>
                    <a:lnTo>
                      <a:pt x="91" y="301"/>
                    </a:lnTo>
                    <a:lnTo>
                      <a:pt x="90" y="284"/>
                    </a:lnTo>
                    <a:lnTo>
                      <a:pt x="106" y="281"/>
                    </a:lnTo>
                    <a:lnTo>
                      <a:pt x="124" y="279"/>
                    </a:lnTo>
                    <a:lnTo>
                      <a:pt x="125" y="276"/>
                    </a:lnTo>
                    <a:lnTo>
                      <a:pt x="127" y="276"/>
                    </a:lnTo>
                    <a:lnTo>
                      <a:pt x="124" y="276"/>
                    </a:lnTo>
                    <a:lnTo>
                      <a:pt x="113" y="276"/>
                    </a:lnTo>
                    <a:lnTo>
                      <a:pt x="93" y="272"/>
                    </a:lnTo>
                    <a:lnTo>
                      <a:pt x="91" y="272"/>
                    </a:lnTo>
                    <a:lnTo>
                      <a:pt x="91" y="271"/>
                    </a:lnTo>
                    <a:lnTo>
                      <a:pt x="89" y="268"/>
                    </a:lnTo>
                    <a:lnTo>
                      <a:pt x="89" y="264"/>
                    </a:lnTo>
                    <a:lnTo>
                      <a:pt x="89" y="259"/>
                    </a:lnTo>
                    <a:lnTo>
                      <a:pt x="89" y="258"/>
                    </a:lnTo>
                    <a:lnTo>
                      <a:pt x="87" y="254"/>
                    </a:lnTo>
                    <a:lnTo>
                      <a:pt x="81" y="259"/>
                    </a:lnTo>
                    <a:lnTo>
                      <a:pt x="82" y="263"/>
                    </a:lnTo>
                    <a:lnTo>
                      <a:pt x="83" y="273"/>
                    </a:lnTo>
                    <a:lnTo>
                      <a:pt x="73" y="279"/>
                    </a:lnTo>
                    <a:lnTo>
                      <a:pt x="73" y="277"/>
                    </a:lnTo>
                    <a:lnTo>
                      <a:pt x="70" y="273"/>
                    </a:lnTo>
                    <a:lnTo>
                      <a:pt x="68" y="275"/>
                    </a:lnTo>
                    <a:lnTo>
                      <a:pt x="68" y="280"/>
                    </a:lnTo>
                    <a:lnTo>
                      <a:pt x="64" y="284"/>
                    </a:lnTo>
                    <a:lnTo>
                      <a:pt x="61" y="285"/>
                    </a:lnTo>
                    <a:lnTo>
                      <a:pt x="61" y="289"/>
                    </a:lnTo>
                    <a:lnTo>
                      <a:pt x="64" y="288"/>
                    </a:lnTo>
                    <a:lnTo>
                      <a:pt x="73" y="284"/>
                    </a:lnTo>
                    <a:lnTo>
                      <a:pt x="79" y="282"/>
                    </a:lnTo>
                    <a:lnTo>
                      <a:pt x="85" y="302"/>
                    </a:lnTo>
                    <a:lnTo>
                      <a:pt x="85" y="303"/>
                    </a:lnTo>
                    <a:lnTo>
                      <a:pt x="83" y="303"/>
                    </a:lnTo>
                    <a:lnTo>
                      <a:pt x="73" y="307"/>
                    </a:lnTo>
                    <a:lnTo>
                      <a:pt x="68" y="310"/>
                    </a:lnTo>
                    <a:lnTo>
                      <a:pt x="65" y="303"/>
                    </a:lnTo>
                    <a:lnTo>
                      <a:pt x="60" y="310"/>
                    </a:lnTo>
                    <a:lnTo>
                      <a:pt x="49" y="320"/>
                    </a:lnTo>
                    <a:lnTo>
                      <a:pt x="49" y="311"/>
                    </a:lnTo>
                    <a:lnTo>
                      <a:pt x="51" y="310"/>
                    </a:lnTo>
                    <a:lnTo>
                      <a:pt x="53" y="303"/>
                    </a:lnTo>
                    <a:lnTo>
                      <a:pt x="53" y="302"/>
                    </a:lnTo>
                    <a:lnTo>
                      <a:pt x="52" y="289"/>
                    </a:lnTo>
                    <a:lnTo>
                      <a:pt x="52" y="281"/>
                    </a:lnTo>
                    <a:lnTo>
                      <a:pt x="53" y="272"/>
                    </a:lnTo>
                    <a:lnTo>
                      <a:pt x="53" y="265"/>
                    </a:lnTo>
                    <a:lnTo>
                      <a:pt x="53" y="262"/>
                    </a:lnTo>
                    <a:lnTo>
                      <a:pt x="51" y="262"/>
                    </a:lnTo>
                    <a:lnTo>
                      <a:pt x="49" y="263"/>
                    </a:lnTo>
                    <a:lnTo>
                      <a:pt x="47" y="263"/>
                    </a:lnTo>
                    <a:lnTo>
                      <a:pt x="45" y="264"/>
                    </a:lnTo>
                    <a:lnTo>
                      <a:pt x="36" y="271"/>
                    </a:lnTo>
                    <a:lnTo>
                      <a:pt x="31" y="268"/>
                    </a:lnTo>
                    <a:lnTo>
                      <a:pt x="34" y="275"/>
                    </a:lnTo>
                    <a:lnTo>
                      <a:pt x="39" y="277"/>
                    </a:lnTo>
                    <a:lnTo>
                      <a:pt x="47" y="268"/>
                    </a:lnTo>
                    <a:lnTo>
                      <a:pt x="47" y="281"/>
                    </a:lnTo>
                    <a:lnTo>
                      <a:pt x="47" y="290"/>
                    </a:lnTo>
                    <a:lnTo>
                      <a:pt x="47" y="293"/>
                    </a:lnTo>
                    <a:lnTo>
                      <a:pt x="45" y="301"/>
                    </a:lnTo>
                    <a:lnTo>
                      <a:pt x="45" y="303"/>
                    </a:lnTo>
                    <a:lnTo>
                      <a:pt x="41" y="313"/>
                    </a:lnTo>
                    <a:lnTo>
                      <a:pt x="35" y="318"/>
                    </a:lnTo>
                    <a:lnTo>
                      <a:pt x="27" y="317"/>
                    </a:lnTo>
                    <a:lnTo>
                      <a:pt x="27" y="314"/>
                    </a:lnTo>
                    <a:lnTo>
                      <a:pt x="26" y="307"/>
                    </a:lnTo>
                    <a:lnTo>
                      <a:pt x="22" y="309"/>
                    </a:lnTo>
                    <a:lnTo>
                      <a:pt x="18" y="306"/>
                    </a:lnTo>
                    <a:lnTo>
                      <a:pt x="19" y="289"/>
                    </a:lnTo>
                    <a:lnTo>
                      <a:pt x="19" y="281"/>
                    </a:lnTo>
                    <a:lnTo>
                      <a:pt x="17" y="279"/>
                    </a:lnTo>
                    <a:lnTo>
                      <a:pt x="17" y="281"/>
                    </a:lnTo>
                    <a:lnTo>
                      <a:pt x="17" y="285"/>
                    </a:lnTo>
                    <a:lnTo>
                      <a:pt x="13" y="288"/>
                    </a:lnTo>
                    <a:lnTo>
                      <a:pt x="13" y="294"/>
                    </a:lnTo>
                    <a:lnTo>
                      <a:pt x="13" y="297"/>
                    </a:lnTo>
                    <a:lnTo>
                      <a:pt x="9" y="297"/>
                    </a:lnTo>
                    <a:lnTo>
                      <a:pt x="9" y="293"/>
                    </a:lnTo>
                    <a:lnTo>
                      <a:pt x="7" y="289"/>
                    </a:lnTo>
                    <a:lnTo>
                      <a:pt x="6" y="286"/>
                    </a:lnTo>
                    <a:lnTo>
                      <a:pt x="6" y="285"/>
                    </a:lnTo>
                    <a:lnTo>
                      <a:pt x="5" y="281"/>
                    </a:lnTo>
                    <a:lnTo>
                      <a:pt x="4" y="277"/>
                    </a:lnTo>
                    <a:lnTo>
                      <a:pt x="1" y="271"/>
                    </a:lnTo>
                    <a:lnTo>
                      <a:pt x="0" y="255"/>
                    </a:lnTo>
                    <a:lnTo>
                      <a:pt x="5" y="255"/>
                    </a:lnTo>
                    <a:lnTo>
                      <a:pt x="7" y="250"/>
                    </a:lnTo>
                    <a:lnTo>
                      <a:pt x="2" y="245"/>
                    </a:lnTo>
                    <a:lnTo>
                      <a:pt x="6" y="241"/>
                    </a:lnTo>
                    <a:lnTo>
                      <a:pt x="11" y="233"/>
                    </a:lnTo>
                    <a:lnTo>
                      <a:pt x="17" y="225"/>
                    </a:lnTo>
                    <a:lnTo>
                      <a:pt x="21" y="222"/>
                    </a:lnTo>
                    <a:lnTo>
                      <a:pt x="24" y="220"/>
                    </a:lnTo>
                    <a:lnTo>
                      <a:pt x="28" y="218"/>
                    </a:lnTo>
                    <a:lnTo>
                      <a:pt x="28" y="220"/>
                    </a:lnTo>
                    <a:lnTo>
                      <a:pt x="31" y="228"/>
                    </a:lnTo>
                    <a:lnTo>
                      <a:pt x="32" y="230"/>
                    </a:lnTo>
                    <a:lnTo>
                      <a:pt x="38" y="228"/>
                    </a:lnTo>
                    <a:lnTo>
                      <a:pt x="36" y="221"/>
                    </a:lnTo>
                    <a:lnTo>
                      <a:pt x="34" y="216"/>
                    </a:lnTo>
                    <a:lnTo>
                      <a:pt x="39" y="209"/>
                    </a:lnTo>
                    <a:lnTo>
                      <a:pt x="43" y="205"/>
                    </a:lnTo>
                    <a:lnTo>
                      <a:pt x="45" y="201"/>
                    </a:lnTo>
                    <a:lnTo>
                      <a:pt x="48" y="200"/>
                    </a:lnTo>
                    <a:lnTo>
                      <a:pt x="49" y="197"/>
                    </a:lnTo>
                    <a:lnTo>
                      <a:pt x="49" y="200"/>
                    </a:lnTo>
                    <a:lnTo>
                      <a:pt x="49" y="210"/>
                    </a:lnTo>
                    <a:lnTo>
                      <a:pt x="47" y="218"/>
                    </a:lnTo>
                    <a:lnTo>
                      <a:pt x="44" y="229"/>
                    </a:lnTo>
                    <a:lnTo>
                      <a:pt x="44" y="241"/>
                    </a:lnTo>
                    <a:lnTo>
                      <a:pt x="38" y="247"/>
                    </a:lnTo>
                    <a:lnTo>
                      <a:pt x="34" y="248"/>
                    </a:lnTo>
                    <a:lnTo>
                      <a:pt x="31" y="250"/>
                    </a:lnTo>
                    <a:lnTo>
                      <a:pt x="31" y="258"/>
                    </a:lnTo>
                    <a:lnTo>
                      <a:pt x="32" y="258"/>
                    </a:lnTo>
                    <a:lnTo>
                      <a:pt x="41" y="254"/>
                    </a:lnTo>
                    <a:lnTo>
                      <a:pt x="48" y="247"/>
                    </a:lnTo>
                    <a:lnTo>
                      <a:pt x="51" y="243"/>
                    </a:lnTo>
                    <a:lnTo>
                      <a:pt x="51" y="230"/>
                    </a:lnTo>
                    <a:lnTo>
                      <a:pt x="53" y="218"/>
                    </a:lnTo>
                    <a:lnTo>
                      <a:pt x="57" y="212"/>
                    </a:lnTo>
                    <a:lnTo>
                      <a:pt x="60" y="213"/>
                    </a:lnTo>
                    <a:lnTo>
                      <a:pt x="64" y="216"/>
                    </a:lnTo>
                    <a:lnTo>
                      <a:pt x="76" y="224"/>
                    </a:lnTo>
                    <a:lnTo>
                      <a:pt x="77" y="224"/>
                    </a:lnTo>
                    <a:lnTo>
                      <a:pt x="79" y="229"/>
                    </a:lnTo>
                    <a:lnTo>
                      <a:pt x="77" y="234"/>
                    </a:lnTo>
                    <a:lnTo>
                      <a:pt x="76" y="234"/>
                    </a:lnTo>
                    <a:lnTo>
                      <a:pt x="74" y="235"/>
                    </a:lnTo>
                    <a:lnTo>
                      <a:pt x="74" y="237"/>
                    </a:lnTo>
                    <a:lnTo>
                      <a:pt x="82" y="235"/>
                    </a:lnTo>
                    <a:lnTo>
                      <a:pt x="83" y="230"/>
                    </a:lnTo>
                    <a:lnTo>
                      <a:pt x="83" y="229"/>
                    </a:lnTo>
                    <a:lnTo>
                      <a:pt x="83" y="228"/>
                    </a:lnTo>
                    <a:lnTo>
                      <a:pt x="87" y="228"/>
                    </a:lnTo>
                    <a:lnTo>
                      <a:pt x="95" y="229"/>
                    </a:lnTo>
                    <a:lnTo>
                      <a:pt x="102" y="224"/>
                    </a:lnTo>
                    <a:lnTo>
                      <a:pt x="100" y="220"/>
                    </a:lnTo>
                    <a:lnTo>
                      <a:pt x="90" y="222"/>
                    </a:lnTo>
                    <a:lnTo>
                      <a:pt x="83" y="224"/>
                    </a:lnTo>
                    <a:lnTo>
                      <a:pt x="83" y="217"/>
                    </a:lnTo>
                    <a:lnTo>
                      <a:pt x="89" y="212"/>
                    </a:lnTo>
                    <a:lnTo>
                      <a:pt x="94" y="208"/>
                    </a:lnTo>
                    <a:lnTo>
                      <a:pt x="103" y="204"/>
                    </a:lnTo>
                    <a:lnTo>
                      <a:pt x="103" y="201"/>
                    </a:lnTo>
                    <a:lnTo>
                      <a:pt x="104" y="199"/>
                    </a:lnTo>
                    <a:lnTo>
                      <a:pt x="106" y="196"/>
                    </a:lnTo>
                    <a:lnTo>
                      <a:pt x="108" y="201"/>
                    </a:lnTo>
                    <a:lnTo>
                      <a:pt x="112" y="204"/>
                    </a:lnTo>
                    <a:lnTo>
                      <a:pt x="124" y="207"/>
                    </a:lnTo>
                    <a:lnTo>
                      <a:pt x="125" y="207"/>
                    </a:lnTo>
                    <a:lnTo>
                      <a:pt x="129" y="205"/>
                    </a:lnTo>
                    <a:lnTo>
                      <a:pt x="129" y="204"/>
                    </a:lnTo>
                    <a:lnTo>
                      <a:pt x="133" y="196"/>
                    </a:lnTo>
                    <a:lnTo>
                      <a:pt x="145" y="191"/>
                    </a:lnTo>
                    <a:lnTo>
                      <a:pt x="149" y="187"/>
                    </a:lnTo>
                    <a:lnTo>
                      <a:pt x="155" y="186"/>
                    </a:lnTo>
                    <a:lnTo>
                      <a:pt x="158" y="184"/>
                    </a:lnTo>
                    <a:lnTo>
                      <a:pt x="163" y="183"/>
                    </a:lnTo>
                    <a:lnTo>
                      <a:pt x="165" y="182"/>
                    </a:lnTo>
                    <a:lnTo>
                      <a:pt x="166" y="176"/>
                    </a:lnTo>
                    <a:lnTo>
                      <a:pt x="162" y="178"/>
                    </a:lnTo>
                    <a:lnTo>
                      <a:pt x="161" y="179"/>
                    </a:lnTo>
                    <a:lnTo>
                      <a:pt x="158" y="182"/>
                    </a:lnTo>
                    <a:lnTo>
                      <a:pt x="148" y="184"/>
                    </a:lnTo>
                    <a:lnTo>
                      <a:pt x="146" y="184"/>
                    </a:lnTo>
                    <a:lnTo>
                      <a:pt x="140" y="188"/>
                    </a:lnTo>
                    <a:lnTo>
                      <a:pt x="134" y="191"/>
                    </a:lnTo>
                    <a:lnTo>
                      <a:pt x="134" y="192"/>
                    </a:lnTo>
                    <a:lnTo>
                      <a:pt x="128" y="193"/>
                    </a:lnTo>
                    <a:lnTo>
                      <a:pt x="125" y="199"/>
                    </a:lnTo>
                    <a:lnTo>
                      <a:pt x="124" y="199"/>
                    </a:lnTo>
                    <a:lnTo>
                      <a:pt x="117" y="200"/>
                    </a:lnTo>
                    <a:lnTo>
                      <a:pt x="113" y="199"/>
                    </a:lnTo>
                    <a:lnTo>
                      <a:pt x="110" y="193"/>
                    </a:lnTo>
                    <a:lnTo>
                      <a:pt x="112" y="188"/>
                    </a:lnTo>
                    <a:lnTo>
                      <a:pt x="115" y="183"/>
                    </a:lnTo>
                    <a:lnTo>
                      <a:pt x="115" y="182"/>
                    </a:lnTo>
                    <a:lnTo>
                      <a:pt x="115" y="176"/>
                    </a:lnTo>
                    <a:lnTo>
                      <a:pt x="115" y="173"/>
                    </a:lnTo>
                    <a:lnTo>
                      <a:pt x="112" y="174"/>
                    </a:lnTo>
                    <a:lnTo>
                      <a:pt x="110" y="182"/>
                    </a:lnTo>
                    <a:lnTo>
                      <a:pt x="106" y="188"/>
                    </a:lnTo>
                    <a:lnTo>
                      <a:pt x="102" y="192"/>
                    </a:lnTo>
                    <a:lnTo>
                      <a:pt x="98" y="195"/>
                    </a:lnTo>
                    <a:lnTo>
                      <a:pt x="95" y="191"/>
                    </a:lnTo>
                    <a:lnTo>
                      <a:pt x="93" y="187"/>
                    </a:lnTo>
                    <a:lnTo>
                      <a:pt x="91" y="184"/>
                    </a:lnTo>
                    <a:lnTo>
                      <a:pt x="90" y="178"/>
                    </a:lnTo>
                    <a:lnTo>
                      <a:pt x="85" y="174"/>
                    </a:lnTo>
                    <a:lnTo>
                      <a:pt x="79" y="175"/>
                    </a:lnTo>
                    <a:lnTo>
                      <a:pt x="78" y="175"/>
                    </a:lnTo>
                    <a:lnTo>
                      <a:pt x="76" y="173"/>
                    </a:lnTo>
                    <a:lnTo>
                      <a:pt x="78" y="167"/>
                    </a:lnTo>
                    <a:lnTo>
                      <a:pt x="83" y="166"/>
                    </a:lnTo>
                    <a:lnTo>
                      <a:pt x="86" y="162"/>
                    </a:lnTo>
                    <a:lnTo>
                      <a:pt x="87" y="157"/>
                    </a:lnTo>
                    <a:lnTo>
                      <a:pt x="91" y="153"/>
                    </a:lnTo>
                    <a:lnTo>
                      <a:pt x="93" y="153"/>
                    </a:lnTo>
                    <a:lnTo>
                      <a:pt x="98" y="152"/>
                    </a:lnTo>
                    <a:lnTo>
                      <a:pt x="103" y="150"/>
                    </a:lnTo>
                    <a:lnTo>
                      <a:pt x="104" y="150"/>
                    </a:lnTo>
                    <a:lnTo>
                      <a:pt x="106" y="150"/>
                    </a:lnTo>
                    <a:lnTo>
                      <a:pt x="111" y="149"/>
                    </a:lnTo>
                    <a:lnTo>
                      <a:pt x="112" y="148"/>
                    </a:lnTo>
                    <a:lnTo>
                      <a:pt x="113" y="148"/>
                    </a:lnTo>
                    <a:lnTo>
                      <a:pt x="116" y="148"/>
                    </a:lnTo>
                    <a:lnTo>
                      <a:pt x="120" y="146"/>
                    </a:lnTo>
                    <a:lnTo>
                      <a:pt x="121" y="145"/>
                    </a:lnTo>
                    <a:lnTo>
                      <a:pt x="124" y="141"/>
                    </a:lnTo>
                    <a:lnTo>
                      <a:pt x="124" y="140"/>
                    </a:lnTo>
                    <a:lnTo>
                      <a:pt x="121" y="137"/>
                    </a:lnTo>
                    <a:lnTo>
                      <a:pt x="123" y="132"/>
                    </a:lnTo>
                    <a:lnTo>
                      <a:pt x="124" y="128"/>
                    </a:lnTo>
                    <a:lnTo>
                      <a:pt x="128" y="121"/>
                    </a:lnTo>
                    <a:lnTo>
                      <a:pt x="134" y="116"/>
                    </a:lnTo>
                    <a:lnTo>
                      <a:pt x="136" y="115"/>
                    </a:lnTo>
                    <a:lnTo>
                      <a:pt x="144" y="115"/>
                    </a:lnTo>
                    <a:lnTo>
                      <a:pt x="151" y="114"/>
                    </a:lnTo>
                    <a:lnTo>
                      <a:pt x="153" y="114"/>
                    </a:lnTo>
                    <a:lnTo>
                      <a:pt x="157" y="112"/>
                    </a:lnTo>
                    <a:lnTo>
                      <a:pt x="162" y="110"/>
                    </a:lnTo>
                    <a:lnTo>
                      <a:pt x="166" y="107"/>
                    </a:lnTo>
                    <a:lnTo>
                      <a:pt x="166" y="104"/>
                    </a:lnTo>
                    <a:lnTo>
                      <a:pt x="167" y="99"/>
                    </a:lnTo>
                    <a:lnTo>
                      <a:pt x="163" y="97"/>
                    </a:lnTo>
                    <a:lnTo>
                      <a:pt x="162" y="99"/>
                    </a:lnTo>
                    <a:lnTo>
                      <a:pt x="161" y="103"/>
                    </a:lnTo>
                    <a:lnTo>
                      <a:pt x="149" y="110"/>
                    </a:lnTo>
                    <a:lnTo>
                      <a:pt x="148" y="107"/>
                    </a:lnTo>
                    <a:lnTo>
                      <a:pt x="148" y="106"/>
                    </a:lnTo>
                    <a:lnTo>
                      <a:pt x="145" y="99"/>
                    </a:lnTo>
                    <a:lnTo>
                      <a:pt x="144" y="99"/>
                    </a:lnTo>
                    <a:lnTo>
                      <a:pt x="141" y="89"/>
                    </a:lnTo>
                    <a:lnTo>
                      <a:pt x="141" y="87"/>
                    </a:lnTo>
                    <a:lnTo>
                      <a:pt x="144" y="82"/>
                    </a:lnTo>
                    <a:lnTo>
                      <a:pt x="149" y="82"/>
                    </a:lnTo>
                    <a:lnTo>
                      <a:pt x="150" y="81"/>
                    </a:lnTo>
                    <a:lnTo>
                      <a:pt x="158" y="78"/>
                    </a:lnTo>
                    <a:lnTo>
                      <a:pt x="159" y="73"/>
                    </a:lnTo>
                    <a:lnTo>
                      <a:pt x="162" y="69"/>
                    </a:lnTo>
                    <a:lnTo>
                      <a:pt x="166" y="61"/>
                    </a:lnTo>
                    <a:lnTo>
                      <a:pt x="174" y="59"/>
                    </a:lnTo>
                    <a:lnTo>
                      <a:pt x="180" y="55"/>
                    </a:lnTo>
                    <a:lnTo>
                      <a:pt x="182" y="52"/>
                    </a:lnTo>
                    <a:lnTo>
                      <a:pt x="182" y="46"/>
                    </a:lnTo>
                    <a:lnTo>
                      <a:pt x="184" y="46"/>
                    </a:lnTo>
                    <a:lnTo>
                      <a:pt x="185" y="46"/>
                    </a:lnTo>
                    <a:lnTo>
                      <a:pt x="192" y="47"/>
                    </a:lnTo>
                    <a:lnTo>
                      <a:pt x="200" y="44"/>
                    </a:lnTo>
                    <a:lnTo>
                      <a:pt x="202" y="39"/>
                    </a:lnTo>
                    <a:lnTo>
                      <a:pt x="210" y="32"/>
                    </a:lnTo>
                    <a:lnTo>
                      <a:pt x="212" y="31"/>
                    </a:lnTo>
                    <a:lnTo>
                      <a:pt x="217" y="34"/>
                    </a:lnTo>
                    <a:lnTo>
                      <a:pt x="223" y="40"/>
                    </a:lnTo>
                    <a:lnTo>
                      <a:pt x="222" y="42"/>
                    </a:lnTo>
                    <a:lnTo>
                      <a:pt x="217" y="53"/>
                    </a:lnTo>
                    <a:lnTo>
                      <a:pt x="212" y="66"/>
                    </a:lnTo>
                    <a:lnTo>
                      <a:pt x="209" y="74"/>
                    </a:lnTo>
                    <a:lnTo>
                      <a:pt x="205" y="84"/>
                    </a:lnTo>
                    <a:lnTo>
                      <a:pt x="202" y="91"/>
                    </a:lnTo>
                    <a:lnTo>
                      <a:pt x="200" y="98"/>
                    </a:lnTo>
                    <a:lnTo>
                      <a:pt x="200" y="99"/>
                    </a:lnTo>
                    <a:lnTo>
                      <a:pt x="199" y="106"/>
                    </a:lnTo>
                    <a:lnTo>
                      <a:pt x="196" y="111"/>
                    </a:lnTo>
                    <a:lnTo>
                      <a:pt x="195" y="116"/>
                    </a:lnTo>
                    <a:lnTo>
                      <a:pt x="195" y="118"/>
                    </a:lnTo>
                    <a:lnTo>
                      <a:pt x="196" y="121"/>
                    </a:lnTo>
                    <a:lnTo>
                      <a:pt x="197" y="123"/>
                    </a:lnTo>
                    <a:lnTo>
                      <a:pt x="200" y="112"/>
                    </a:lnTo>
                    <a:lnTo>
                      <a:pt x="202" y="108"/>
                    </a:lnTo>
                    <a:lnTo>
                      <a:pt x="204" y="102"/>
                    </a:lnTo>
                    <a:lnTo>
                      <a:pt x="204" y="101"/>
                    </a:lnTo>
                    <a:lnTo>
                      <a:pt x="212" y="84"/>
                    </a:lnTo>
                    <a:lnTo>
                      <a:pt x="214" y="72"/>
                    </a:lnTo>
                    <a:lnTo>
                      <a:pt x="220" y="57"/>
                    </a:lnTo>
                    <a:lnTo>
                      <a:pt x="223" y="49"/>
                    </a:lnTo>
                    <a:lnTo>
                      <a:pt x="226" y="46"/>
                    </a:lnTo>
                    <a:lnTo>
                      <a:pt x="230" y="51"/>
                    </a:lnTo>
                    <a:lnTo>
                      <a:pt x="230" y="46"/>
                    </a:lnTo>
                    <a:lnTo>
                      <a:pt x="229" y="44"/>
                    </a:lnTo>
                    <a:lnTo>
                      <a:pt x="233" y="39"/>
                    </a:lnTo>
                    <a:lnTo>
                      <a:pt x="237" y="35"/>
                    </a:lnTo>
                    <a:lnTo>
                      <a:pt x="248" y="26"/>
                    </a:lnTo>
                    <a:lnTo>
                      <a:pt x="250" y="26"/>
                    </a:lnTo>
                    <a:lnTo>
                      <a:pt x="255" y="27"/>
                    </a:lnTo>
                    <a:lnTo>
                      <a:pt x="256" y="27"/>
                    </a:lnTo>
                    <a:lnTo>
                      <a:pt x="268" y="26"/>
                    </a:lnTo>
                    <a:lnTo>
                      <a:pt x="274" y="29"/>
                    </a:lnTo>
                    <a:lnTo>
                      <a:pt x="277" y="31"/>
                    </a:lnTo>
                    <a:lnTo>
                      <a:pt x="277" y="32"/>
                    </a:lnTo>
                    <a:lnTo>
                      <a:pt x="282" y="29"/>
                    </a:lnTo>
                    <a:lnTo>
                      <a:pt x="286" y="26"/>
                    </a:lnTo>
                    <a:lnTo>
                      <a:pt x="285" y="23"/>
                    </a:lnTo>
                    <a:lnTo>
                      <a:pt x="282" y="23"/>
                    </a:lnTo>
                    <a:lnTo>
                      <a:pt x="278" y="23"/>
                    </a:lnTo>
                    <a:lnTo>
                      <a:pt x="271" y="19"/>
                    </a:lnTo>
                    <a:lnTo>
                      <a:pt x="265" y="21"/>
                    </a:lnTo>
                    <a:lnTo>
                      <a:pt x="264" y="21"/>
                    </a:lnTo>
                    <a:lnTo>
                      <a:pt x="260" y="21"/>
                    </a:lnTo>
                    <a:lnTo>
                      <a:pt x="265" y="13"/>
                    </a:lnTo>
                    <a:lnTo>
                      <a:pt x="272" y="5"/>
                    </a:lnTo>
                    <a:lnTo>
                      <a:pt x="274" y="2"/>
                    </a:lnTo>
                    <a:lnTo>
                      <a:pt x="272" y="0"/>
                    </a:lnTo>
                    <a:lnTo>
                      <a:pt x="267" y="4"/>
                    </a:lnTo>
                    <a:lnTo>
                      <a:pt x="263" y="10"/>
                    </a:lnTo>
                    <a:lnTo>
                      <a:pt x="263" y="4"/>
                    </a:lnTo>
                    <a:lnTo>
                      <a:pt x="260" y="5"/>
                    </a:lnTo>
                    <a:lnTo>
                      <a:pt x="257" y="12"/>
                    </a:lnTo>
                    <a:lnTo>
                      <a:pt x="259" y="14"/>
                    </a:lnTo>
                    <a:lnTo>
                      <a:pt x="255" y="22"/>
                    </a:lnTo>
                    <a:lnTo>
                      <a:pt x="254" y="23"/>
                    </a:lnTo>
                    <a:lnTo>
                      <a:pt x="248" y="21"/>
                    </a:lnTo>
                    <a:lnTo>
                      <a:pt x="243" y="23"/>
                    </a:lnTo>
                  </a:path>
                </a:pathLst>
              </a:custGeom>
              <a:noFill/>
              <a:ln w="1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8" name="Freeform 47"/>
              <p:cNvSpPr>
                <a:spLocks/>
              </p:cNvSpPr>
              <p:nvPr/>
            </p:nvSpPr>
            <p:spPr bwMode="auto">
              <a:xfrm>
                <a:off x="1558" y="2757"/>
                <a:ext cx="365" cy="618"/>
              </a:xfrm>
              <a:custGeom>
                <a:avLst/>
                <a:gdLst>
                  <a:gd name="T0" fmla="*/ 178 w 365"/>
                  <a:gd name="T1" fmla="*/ 512 h 618"/>
                  <a:gd name="T2" fmla="*/ 144 w 365"/>
                  <a:gd name="T3" fmla="*/ 535 h 618"/>
                  <a:gd name="T4" fmla="*/ 95 w 365"/>
                  <a:gd name="T5" fmla="*/ 586 h 618"/>
                  <a:gd name="T6" fmla="*/ 77 w 365"/>
                  <a:gd name="T7" fmla="*/ 597 h 618"/>
                  <a:gd name="T8" fmla="*/ 58 w 365"/>
                  <a:gd name="T9" fmla="*/ 571 h 618"/>
                  <a:gd name="T10" fmla="*/ 88 w 365"/>
                  <a:gd name="T11" fmla="*/ 511 h 618"/>
                  <a:gd name="T12" fmla="*/ 40 w 365"/>
                  <a:gd name="T13" fmla="*/ 562 h 618"/>
                  <a:gd name="T14" fmla="*/ 26 w 365"/>
                  <a:gd name="T15" fmla="*/ 533 h 618"/>
                  <a:gd name="T16" fmla="*/ 26 w 365"/>
                  <a:gd name="T17" fmla="*/ 517 h 618"/>
                  <a:gd name="T18" fmla="*/ 31 w 365"/>
                  <a:gd name="T19" fmla="*/ 467 h 618"/>
                  <a:gd name="T20" fmla="*/ 94 w 365"/>
                  <a:gd name="T21" fmla="*/ 457 h 618"/>
                  <a:gd name="T22" fmla="*/ 93 w 365"/>
                  <a:gd name="T23" fmla="*/ 411 h 618"/>
                  <a:gd name="T24" fmla="*/ 29 w 365"/>
                  <a:gd name="T25" fmla="*/ 456 h 618"/>
                  <a:gd name="T26" fmla="*/ 6 w 365"/>
                  <a:gd name="T27" fmla="*/ 393 h 618"/>
                  <a:gd name="T28" fmla="*/ 56 w 365"/>
                  <a:gd name="T29" fmla="*/ 418 h 618"/>
                  <a:gd name="T30" fmla="*/ 84 w 365"/>
                  <a:gd name="T31" fmla="*/ 381 h 618"/>
                  <a:gd name="T32" fmla="*/ 22 w 365"/>
                  <a:gd name="T33" fmla="*/ 382 h 618"/>
                  <a:gd name="T34" fmla="*/ 44 w 365"/>
                  <a:gd name="T35" fmla="*/ 347 h 618"/>
                  <a:gd name="T36" fmla="*/ 39 w 365"/>
                  <a:gd name="T37" fmla="*/ 318 h 618"/>
                  <a:gd name="T38" fmla="*/ 88 w 365"/>
                  <a:gd name="T39" fmla="*/ 329 h 618"/>
                  <a:gd name="T40" fmla="*/ 122 w 365"/>
                  <a:gd name="T41" fmla="*/ 334 h 618"/>
                  <a:gd name="T42" fmla="*/ 182 w 365"/>
                  <a:gd name="T43" fmla="*/ 342 h 618"/>
                  <a:gd name="T44" fmla="*/ 220 w 365"/>
                  <a:gd name="T45" fmla="*/ 338 h 618"/>
                  <a:gd name="T46" fmla="*/ 270 w 365"/>
                  <a:gd name="T47" fmla="*/ 364 h 618"/>
                  <a:gd name="T48" fmla="*/ 280 w 365"/>
                  <a:gd name="T49" fmla="*/ 408 h 618"/>
                  <a:gd name="T50" fmla="*/ 294 w 365"/>
                  <a:gd name="T51" fmla="*/ 346 h 618"/>
                  <a:gd name="T52" fmla="*/ 334 w 365"/>
                  <a:gd name="T53" fmla="*/ 332 h 618"/>
                  <a:gd name="T54" fmla="*/ 326 w 365"/>
                  <a:gd name="T55" fmla="*/ 292 h 618"/>
                  <a:gd name="T56" fmla="*/ 327 w 365"/>
                  <a:gd name="T57" fmla="*/ 274 h 618"/>
                  <a:gd name="T58" fmla="*/ 319 w 365"/>
                  <a:gd name="T59" fmla="*/ 322 h 618"/>
                  <a:gd name="T60" fmla="*/ 279 w 365"/>
                  <a:gd name="T61" fmla="*/ 336 h 618"/>
                  <a:gd name="T62" fmla="*/ 294 w 365"/>
                  <a:gd name="T63" fmla="*/ 310 h 618"/>
                  <a:gd name="T64" fmla="*/ 238 w 365"/>
                  <a:gd name="T65" fmla="*/ 318 h 618"/>
                  <a:gd name="T66" fmla="*/ 247 w 365"/>
                  <a:gd name="T67" fmla="*/ 259 h 618"/>
                  <a:gd name="T68" fmla="*/ 217 w 365"/>
                  <a:gd name="T69" fmla="*/ 300 h 618"/>
                  <a:gd name="T70" fmla="*/ 161 w 365"/>
                  <a:gd name="T71" fmla="*/ 315 h 618"/>
                  <a:gd name="T72" fmla="*/ 111 w 365"/>
                  <a:gd name="T73" fmla="*/ 305 h 618"/>
                  <a:gd name="T74" fmla="*/ 48 w 365"/>
                  <a:gd name="T75" fmla="*/ 305 h 618"/>
                  <a:gd name="T76" fmla="*/ 50 w 365"/>
                  <a:gd name="T77" fmla="*/ 283 h 618"/>
                  <a:gd name="T78" fmla="*/ 68 w 365"/>
                  <a:gd name="T79" fmla="*/ 257 h 618"/>
                  <a:gd name="T80" fmla="*/ 72 w 365"/>
                  <a:gd name="T81" fmla="*/ 243 h 618"/>
                  <a:gd name="T82" fmla="*/ 30 w 365"/>
                  <a:gd name="T83" fmla="*/ 224 h 618"/>
                  <a:gd name="T84" fmla="*/ 112 w 365"/>
                  <a:gd name="T85" fmla="*/ 228 h 618"/>
                  <a:gd name="T86" fmla="*/ 106 w 365"/>
                  <a:gd name="T87" fmla="*/ 225 h 618"/>
                  <a:gd name="T88" fmla="*/ 75 w 365"/>
                  <a:gd name="T89" fmla="*/ 199 h 618"/>
                  <a:gd name="T90" fmla="*/ 84 w 365"/>
                  <a:gd name="T91" fmla="*/ 178 h 618"/>
                  <a:gd name="T92" fmla="*/ 58 w 365"/>
                  <a:gd name="T93" fmla="*/ 148 h 618"/>
                  <a:gd name="T94" fmla="*/ 84 w 365"/>
                  <a:gd name="T95" fmla="*/ 127 h 618"/>
                  <a:gd name="T96" fmla="*/ 123 w 365"/>
                  <a:gd name="T97" fmla="*/ 133 h 618"/>
                  <a:gd name="T98" fmla="*/ 178 w 365"/>
                  <a:gd name="T99" fmla="*/ 140 h 618"/>
                  <a:gd name="T100" fmla="*/ 242 w 365"/>
                  <a:gd name="T101" fmla="*/ 147 h 618"/>
                  <a:gd name="T102" fmla="*/ 238 w 365"/>
                  <a:gd name="T103" fmla="*/ 137 h 618"/>
                  <a:gd name="T104" fmla="*/ 171 w 365"/>
                  <a:gd name="T105" fmla="*/ 116 h 618"/>
                  <a:gd name="T106" fmla="*/ 71 w 365"/>
                  <a:gd name="T107" fmla="*/ 94 h 618"/>
                  <a:gd name="T108" fmla="*/ 93 w 365"/>
                  <a:gd name="T109" fmla="*/ 33 h 618"/>
                  <a:gd name="T110" fmla="*/ 110 w 365"/>
                  <a:gd name="T111" fmla="*/ 47 h 618"/>
                  <a:gd name="T112" fmla="*/ 171 w 365"/>
                  <a:gd name="T113" fmla="*/ 56 h 618"/>
                  <a:gd name="T114" fmla="*/ 211 w 365"/>
                  <a:gd name="T115" fmla="*/ 79 h 618"/>
                  <a:gd name="T116" fmla="*/ 194 w 365"/>
                  <a:gd name="T117" fmla="*/ 42 h 618"/>
                  <a:gd name="T118" fmla="*/ 243 w 365"/>
                  <a:gd name="T119" fmla="*/ 39 h 61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65"/>
                  <a:gd name="T181" fmla="*/ 0 h 618"/>
                  <a:gd name="T182" fmla="*/ 365 w 365"/>
                  <a:gd name="T183" fmla="*/ 618 h 61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65" h="618">
                    <a:moveTo>
                      <a:pt x="225" y="505"/>
                    </a:moveTo>
                    <a:lnTo>
                      <a:pt x="219" y="508"/>
                    </a:lnTo>
                    <a:lnTo>
                      <a:pt x="211" y="516"/>
                    </a:lnTo>
                    <a:lnTo>
                      <a:pt x="207" y="513"/>
                    </a:lnTo>
                    <a:lnTo>
                      <a:pt x="203" y="508"/>
                    </a:lnTo>
                    <a:lnTo>
                      <a:pt x="204" y="507"/>
                    </a:lnTo>
                    <a:lnTo>
                      <a:pt x="212" y="500"/>
                    </a:lnTo>
                    <a:lnTo>
                      <a:pt x="216" y="494"/>
                    </a:lnTo>
                    <a:lnTo>
                      <a:pt x="215" y="492"/>
                    </a:lnTo>
                    <a:lnTo>
                      <a:pt x="209" y="497"/>
                    </a:lnTo>
                    <a:lnTo>
                      <a:pt x="204" y="503"/>
                    </a:lnTo>
                    <a:lnTo>
                      <a:pt x="200" y="504"/>
                    </a:lnTo>
                    <a:lnTo>
                      <a:pt x="199" y="508"/>
                    </a:lnTo>
                    <a:lnTo>
                      <a:pt x="192" y="508"/>
                    </a:lnTo>
                    <a:lnTo>
                      <a:pt x="188" y="508"/>
                    </a:lnTo>
                    <a:lnTo>
                      <a:pt x="184" y="509"/>
                    </a:lnTo>
                    <a:lnTo>
                      <a:pt x="178" y="512"/>
                    </a:lnTo>
                    <a:lnTo>
                      <a:pt x="174" y="512"/>
                    </a:lnTo>
                    <a:lnTo>
                      <a:pt x="171" y="516"/>
                    </a:lnTo>
                    <a:lnTo>
                      <a:pt x="165" y="516"/>
                    </a:lnTo>
                    <a:lnTo>
                      <a:pt x="156" y="520"/>
                    </a:lnTo>
                    <a:lnTo>
                      <a:pt x="154" y="518"/>
                    </a:lnTo>
                    <a:lnTo>
                      <a:pt x="152" y="511"/>
                    </a:lnTo>
                    <a:lnTo>
                      <a:pt x="152" y="508"/>
                    </a:lnTo>
                    <a:lnTo>
                      <a:pt x="150" y="497"/>
                    </a:lnTo>
                    <a:lnTo>
                      <a:pt x="147" y="500"/>
                    </a:lnTo>
                    <a:lnTo>
                      <a:pt x="148" y="512"/>
                    </a:lnTo>
                    <a:lnTo>
                      <a:pt x="150" y="517"/>
                    </a:lnTo>
                    <a:lnTo>
                      <a:pt x="152" y="520"/>
                    </a:lnTo>
                    <a:lnTo>
                      <a:pt x="153" y="522"/>
                    </a:lnTo>
                    <a:lnTo>
                      <a:pt x="143" y="522"/>
                    </a:lnTo>
                    <a:lnTo>
                      <a:pt x="137" y="524"/>
                    </a:lnTo>
                    <a:lnTo>
                      <a:pt x="144" y="531"/>
                    </a:lnTo>
                    <a:lnTo>
                      <a:pt x="144" y="535"/>
                    </a:lnTo>
                    <a:lnTo>
                      <a:pt x="140" y="537"/>
                    </a:lnTo>
                    <a:lnTo>
                      <a:pt x="137" y="538"/>
                    </a:lnTo>
                    <a:lnTo>
                      <a:pt x="139" y="541"/>
                    </a:lnTo>
                    <a:lnTo>
                      <a:pt x="139" y="547"/>
                    </a:lnTo>
                    <a:lnTo>
                      <a:pt x="133" y="556"/>
                    </a:lnTo>
                    <a:lnTo>
                      <a:pt x="131" y="555"/>
                    </a:lnTo>
                    <a:lnTo>
                      <a:pt x="118" y="546"/>
                    </a:lnTo>
                    <a:lnTo>
                      <a:pt x="116" y="548"/>
                    </a:lnTo>
                    <a:lnTo>
                      <a:pt x="116" y="550"/>
                    </a:lnTo>
                    <a:lnTo>
                      <a:pt x="112" y="555"/>
                    </a:lnTo>
                    <a:lnTo>
                      <a:pt x="106" y="564"/>
                    </a:lnTo>
                    <a:lnTo>
                      <a:pt x="106" y="566"/>
                    </a:lnTo>
                    <a:lnTo>
                      <a:pt x="105" y="571"/>
                    </a:lnTo>
                    <a:lnTo>
                      <a:pt x="103" y="575"/>
                    </a:lnTo>
                    <a:lnTo>
                      <a:pt x="95" y="575"/>
                    </a:lnTo>
                    <a:lnTo>
                      <a:pt x="94" y="581"/>
                    </a:lnTo>
                    <a:lnTo>
                      <a:pt x="95" y="586"/>
                    </a:lnTo>
                    <a:lnTo>
                      <a:pt x="97" y="592"/>
                    </a:lnTo>
                    <a:lnTo>
                      <a:pt x="95" y="600"/>
                    </a:lnTo>
                    <a:lnTo>
                      <a:pt x="94" y="603"/>
                    </a:lnTo>
                    <a:lnTo>
                      <a:pt x="93" y="607"/>
                    </a:lnTo>
                    <a:lnTo>
                      <a:pt x="88" y="614"/>
                    </a:lnTo>
                    <a:lnTo>
                      <a:pt x="84" y="617"/>
                    </a:lnTo>
                    <a:lnTo>
                      <a:pt x="81" y="618"/>
                    </a:lnTo>
                    <a:lnTo>
                      <a:pt x="81" y="613"/>
                    </a:lnTo>
                    <a:lnTo>
                      <a:pt x="75" y="617"/>
                    </a:lnTo>
                    <a:lnTo>
                      <a:pt x="73" y="618"/>
                    </a:lnTo>
                    <a:lnTo>
                      <a:pt x="71" y="618"/>
                    </a:lnTo>
                    <a:lnTo>
                      <a:pt x="72" y="615"/>
                    </a:lnTo>
                    <a:lnTo>
                      <a:pt x="72" y="611"/>
                    </a:lnTo>
                    <a:lnTo>
                      <a:pt x="72" y="606"/>
                    </a:lnTo>
                    <a:lnTo>
                      <a:pt x="71" y="600"/>
                    </a:lnTo>
                    <a:lnTo>
                      <a:pt x="72" y="596"/>
                    </a:lnTo>
                    <a:lnTo>
                      <a:pt x="77" y="597"/>
                    </a:lnTo>
                    <a:lnTo>
                      <a:pt x="80" y="598"/>
                    </a:lnTo>
                    <a:lnTo>
                      <a:pt x="84" y="592"/>
                    </a:lnTo>
                    <a:lnTo>
                      <a:pt x="80" y="590"/>
                    </a:lnTo>
                    <a:lnTo>
                      <a:pt x="77" y="592"/>
                    </a:lnTo>
                    <a:lnTo>
                      <a:pt x="75" y="589"/>
                    </a:lnTo>
                    <a:lnTo>
                      <a:pt x="75" y="583"/>
                    </a:lnTo>
                    <a:lnTo>
                      <a:pt x="76" y="571"/>
                    </a:lnTo>
                    <a:lnTo>
                      <a:pt x="82" y="567"/>
                    </a:lnTo>
                    <a:lnTo>
                      <a:pt x="89" y="563"/>
                    </a:lnTo>
                    <a:lnTo>
                      <a:pt x="92" y="562"/>
                    </a:lnTo>
                    <a:lnTo>
                      <a:pt x="90" y="559"/>
                    </a:lnTo>
                    <a:lnTo>
                      <a:pt x="89" y="559"/>
                    </a:lnTo>
                    <a:lnTo>
                      <a:pt x="75" y="563"/>
                    </a:lnTo>
                    <a:lnTo>
                      <a:pt x="68" y="567"/>
                    </a:lnTo>
                    <a:lnTo>
                      <a:pt x="65" y="571"/>
                    </a:lnTo>
                    <a:lnTo>
                      <a:pt x="59" y="571"/>
                    </a:lnTo>
                    <a:lnTo>
                      <a:pt x="58" y="571"/>
                    </a:lnTo>
                    <a:lnTo>
                      <a:pt x="56" y="566"/>
                    </a:lnTo>
                    <a:lnTo>
                      <a:pt x="59" y="556"/>
                    </a:lnTo>
                    <a:lnTo>
                      <a:pt x="67" y="552"/>
                    </a:lnTo>
                    <a:lnTo>
                      <a:pt x="68" y="551"/>
                    </a:lnTo>
                    <a:lnTo>
                      <a:pt x="78" y="551"/>
                    </a:lnTo>
                    <a:lnTo>
                      <a:pt x="78" y="548"/>
                    </a:lnTo>
                    <a:lnTo>
                      <a:pt x="67" y="547"/>
                    </a:lnTo>
                    <a:lnTo>
                      <a:pt x="71" y="539"/>
                    </a:lnTo>
                    <a:lnTo>
                      <a:pt x="64" y="542"/>
                    </a:lnTo>
                    <a:lnTo>
                      <a:pt x="69" y="534"/>
                    </a:lnTo>
                    <a:lnTo>
                      <a:pt x="71" y="531"/>
                    </a:lnTo>
                    <a:lnTo>
                      <a:pt x="72" y="528"/>
                    </a:lnTo>
                    <a:lnTo>
                      <a:pt x="73" y="525"/>
                    </a:lnTo>
                    <a:lnTo>
                      <a:pt x="77" y="518"/>
                    </a:lnTo>
                    <a:lnTo>
                      <a:pt x="78" y="517"/>
                    </a:lnTo>
                    <a:lnTo>
                      <a:pt x="85" y="514"/>
                    </a:lnTo>
                    <a:lnTo>
                      <a:pt x="88" y="511"/>
                    </a:lnTo>
                    <a:lnTo>
                      <a:pt x="85" y="508"/>
                    </a:lnTo>
                    <a:lnTo>
                      <a:pt x="84" y="505"/>
                    </a:lnTo>
                    <a:lnTo>
                      <a:pt x="82" y="507"/>
                    </a:lnTo>
                    <a:lnTo>
                      <a:pt x="80" y="512"/>
                    </a:lnTo>
                    <a:lnTo>
                      <a:pt x="73" y="512"/>
                    </a:lnTo>
                    <a:lnTo>
                      <a:pt x="68" y="524"/>
                    </a:lnTo>
                    <a:lnTo>
                      <a:pt x="61" y="534"/>
                    </a:lnTo>
                    <a:lnTo>
                      <a:pt x="61" y="535"/>
                    </a:lnTo>
                    <a:lnTo>
                      <a:pt x="59" y="538"/>
                    </a:lnTo>
                    <a:lnTo>
                      <a:pt x="58" y="541"/>
                    </a:lnTo>
                    <a:lnTo>
                      <a:pt x="55" y="542"/>
                    </a:lnTo>
                    <a:lnTo>
                      <a:pt x="54" y="548"/>
                    </a:lnTo>
                    <a:lnTo>
                      <a:pt x="51" y="555"/>
                    </a:lnTo>
                    <a:lnTo>
                      <a:pt x="50" y="556"/>
                    </a:lnTo>
                    <a:lnTo>
                      <a:pt x="48" y="558"/>
                    </a:lnTo>
                    <a:lnTo>
                      <a:pt x="43" y="560"/>
                    </a:lnTo>
                    <a:lnTo>
                      <a:pt x="40" y="562"/>
                    </a:lnTo>
                    <a:lnTo>
                      <a:pt x="39" y="563"/>
                    </a:lnTo>
                    <a:lnTo>
                      <a:pt x="37" y="572"/>
                    </a:lnTo>
                    <a:lnTo>
                      <a:pt x="35" y="567"/>
                    </a:lnTo>
                    <a:lnTo>
                      <a:pt x="34" y="566"/>
                    </a:lnTo>
                    <a:lnTo>
                      <a:pt x="30" y="559"/>
                    </a:lnTo>
                    <a:lnTo>
                      <a:pt x="25" y="555"/>
                    </a:lnTo>
                    <a:lnTo>
                      <a:pt x="30" y="551"/>
                    </a:lnTo>
                    <a:lnTo>
                      <a:pt x="29" y="547"/>
                    </a:lnTo>
                    <a:lnTo>
                      <a:pt x="27" y="546"/>
                    </a:lnTo>
                    <a:lnTo>
                      <a:pt x="18" y="548"/>
                    </a:lnTo>
                    <a:lnTo>
                      <a:pt x="17" y="547"/>
                    </a:lnTo>
                    <a:lnTo>
                      <a:pt x="14" y="546"/>
                    </a:lnTo>
                    <a:lnTo>
                      <a:pt x="16" y="542"/>
                    </a:lnTo>
                    <a:lnTo>
                      <a:pt x="18" y="542"/>
                    </a:lnTo>
                    <a:lnTo>
                      <a:pt x="22" y="539"/>
                    </a:lnTo>
                    <a:lnTo>
                      <a:pt x="26" y="537"/>
                    </a:lnTo>
                    <a:lnTo>
                      <a:pt x="26" y="533"/>
                    </a:lnTo>
                    <a:lnTo>
                      <a:pt x="21" y="533"/>
                    </a:lnTo>
                    <a:lnTo>
                      <a:pt x="16" y="539"/>
                    </a:lnTo>
                    <a:lnTo>
                      <a:pt x="13" y="539"/>
                    </a:lnTo>
                    <a:lnTo>
                      <a:pt x="13" y="538"/>
                    </a:lnTo>
                    <a:lnTo>
                      <a:pt x="12" y="535"/>
                    </a:lnTo>
                    <a:lnTo>
                      <a:pt x="10" y="530"/>
                    </a:lnTo>
                    <a:lnTo>
                      <a:pt x="10" y="525"/>
                    </a:lnTo>
                    <a:lnTo>
                      <a:pt x="13" y="518"/>
                    </a:lnTo>
                    <a:lnTo>
                      <a:pt x="17" y="520"/>
                    </a:lnTo>
                    <a:lnTo>
                      <a:pt x="20" y="520"/>
                    </a:lnTo>
                    <a:lnTo>
                      <a:pt x="23" y="522"/>
                    </a:lnTo>
                    <a:lnTo>
                      <a:pt x="25" y="522"/>
                    </a:lnTo>
                    <a:lnTo>
                      <a:pt x="27" y="525"/>
                    </a:lnTo>
                    <a:lnTo>
                      <a:pt x="29" y="525"/>
                    </a:lnTo>
                    <a:lnTo>
                      <a:pt x="30" y="521"/>
                    </a:lnTo>
                    <a:lnTo>
                      <a:pt x="31" y="516"/>
                    </a:lnTo>
                    <a:lnTo>
                      <a:pt x="26" y="517"/>
                    </a:lnTo>
                    <a:lnTo>
                      <a:pt x="20" y="516"/>
                    </a:lnTo>
                    <a:lnTo>
                      <a:pt x="16" y="513"/>
                    </a:lnTo>
                    <a:lnTo>
                      <a:pt x="13" y="511"/>
                    </a:lnTo>
                    <a:lnTo>
                      <a:pt x="13" y="507"/>
                    </a:lnTo>
                    <a:lnTo>
                      <a:pt x="13" y="505"/>
                    </a:lnTo>
                    <a:lnTo>
                      <a:pt x="14" y="501"/>
                    </a:lnTo>
                    <a:lnTo>
                      <a:pt x="20" y="501"/>
                    </a:lnTo>
                    <a:lnTo>
                      <a:pt x="26" y="503"/>
                    </a:lnTo>
                    <a:lnTo>
                      <a:pt x="31" y="500"/>
                    </a:lnTo>
                    <a:lnTo>
                      <a:pt x="30" y="495"/>
                    </a:lnTo>
                    <a:lnTo>
                      <a:pt x="30" y="494"/>
                    </a:lnTo>
                    <a:lnTo>
                      <a:pt x="27" y="488"/>
                    </a:lnTo>
                    <a:lnTo>
                      <a:pt x="29" y="482"/>
                    </a:lnTo>
                    <a:lnTo>
                      <a:pt x="27" y="476"/>
                    </a:lnTo>
                    <a:lnTo>
                      <a:pt x="27" y="471"/>
                    </a:lnTo>
                    <a:lnTo>
                      <a:pt x="31" y="469"/>
                    </a:lnTo>
                    <a:lnTo>
                      <a:pt x="31" y="467"/>
                    </a:lnTo>
                    <a:lnTo>
                      <a:pt x="39" y="471"/>
                    </a:lnTo>
                    <a:lnTo>
                      <a:pt x="43" y="479"/>
                    </a:lnTo>
                    <a:lnTo>
                      <a:pt x="50" y="487"/>
                    </a:lnTo>
                    <a:lnTo>
                      <a:pt x="54" y="496"/>
                    </a:lnTo>
                    <a:lnTo>
                      <a:pt x="58" y="499"/>
                    </a:lnTo>
                    <a:lnTo>
                      <a:pt x="60" y="499"/>
                    </a:lnTo>
                    <a:lnTo>
                      <a:pt x="65" y="499"/>
                    </a:lnTo>
                    <a:lnTo>
                      <a:pt x="71" y="497"/>
                    </a:lnTo>
                    <a:lnTo>
                      <a:pt x="72" y="496"/>
                    </a:lnTo>
                    <a:lnTo>
                      <a:pt x="75" y="494"/>
                    </a:lnTo>
                    <a:lnTo>
                      <a:pt x="78" y="491"/>
                    </a:lnTo>
                    <a:lnTo>
                      <a:pt x="84" y="492"/>
                    </a:lnTo>
                    <a:lnTo>
                      <a:pt x="85" y="488"/>
                    </a:lnTo>
                    <a:lnTo>
                      <a:pt x="86" y="484"/>
                    </a:lnTo>
                    <a:lnTo>
                      <a:pt x="88" y="469"/>
                    </a:lnTo>
                    <a:lnTo>
                      <a:pt x="90" y="466"/>
                    </a:lnTo>
                    <a:lnTo>
                      <a:pt x="94" y="457"/>
                    </a:lnTo>
                    <a:lnTo>
                      <a:pt x="94" y="449"/>
                    </a:lnTo>
                    <a:lnTo>
                      <a:pt x="97" y="442"/>
                    </a:lnTo>
                    <a:lnTo>
                      <a:pt x="97" y="436"/>
                    </a:lnTo>
                    <a:lnTo>
                      <a:pt x="98" y="431"/>
                    </a:lnTo>
                    <a:lnTo>
                      <a:pt x="101" y="428"/>
                    </a:lnTo>
                    <a:lnTo>
                      <a:pt x="88" y="425"/>
                    </a:lnTo>
                    <a:lnTo>
                      <a:pt x="89" y="421"/>
                    </a:lnTo>
                    <a:lnTo>
                      <a:pt x="92" y="419"/>
                    </a:lnTo>
                    <a:lnTo>
                      <a:pt x="94" y="416"/>
                    </a:lnTo>
                    <a:lnTo>
                      <a:pt x="98" y="412"/>
                    </a:lnTo>
                    <a:lnTo>
                      <a:pt x="106" y="404"/>
                    </a:lnTo>
                    <a:lnTo>
                      <a:pt x="106" y="402"/>
                    </a:lnTo>
                    <a:lnTo>
                      <a:pt x="106" y="401"/>
                    </a:lnTo>
                    <a:lnTo>
                      <a:pt x="107" y="398"/>
                    </a:lnTo>
                    <a:lnTo>
                      <a:pt x="106" y="399"/>
                    </a:lnTo>
                    <a:lnTo>
                      <a:pt x="101" y="404"/>
                    </a:lnTo>
                    <a:lnTo>
                      <a:pt x="93" y="411"/>
                    </a:lnTo>
                    <a:lnTo>
                      <a:pt x="89" y="418"/>
                    </a:lnTo>
                    <a:lnTo>
                      <a:pt x="88" y="420"/>
                    </a:lnTo>
                    <a:lnTo>
                      <a:pt x="85" y="419"/>
                    </a:lnTo>
                    <a:lnTo>
                      <a:pt x="78" y="425"/>
                    </a:lnTo>
                    <a:lnTo>
                      <a:pt x="75" y="427"/>
                    </a:lnTo>
                    <a:lnTo>
                      <a:pt x="72" y="425"/>
                    </a:lnTo>
                    <a:lnTo>
                      <a:pt x="72" y="427"/>
                    </a:lnTo>
                    <a:lnTo>
                      <a:pt x="72" y="435"/>
                    </a:lnTo>
                    <a:lnTo>
                      <a:pt x="71" y="440"/>
                    </a:lnTo>
                    <a:lnTo>
                      <a:pt x="64" y="442"/>
                    </a:lnTo>
                    <a:lnTo>
                      <a:pt x="55" y="446"/>
                    </a:lnTo>
                    <a:lnTo>
                      <a:pt x="48" y="448"/>
                    </a:lnTo>
                    <a:lnTo>
                      <a:pt x="44" y="449"/>
                    </a:lnTo>
                    <a:lnTo>
                      <a:pt x="46" y="456"/>
                    </a:lnTo>
                    <a:lnTo>
                      <a:pt x="33" y="459"/>
                    </a:lnTo>
                    <a:lnTo>
                      <a:pt x="31" y="458"/>
                    </a:lnTo>
                    <a:lnTo>
                      <a:pt x="29" y="456"/>
                    </a:lnTo>
                    <a:lnTo>
                      <a:pt x="27" y="456"/>
                    </a:lnTo>
                    <a:lnTo>
                      <a:pt x="27" y="442"/>
                    </a:lnTo>
                    <a:lnTo>
                      <a:pt x="22" y="433"/>
                    </a:lnTo>
                    <a:lnTo>
                      <a:pt x="18" y="429"/>
                    </a:lnTo>
                    <a:lnTo>
                      <a:pt x="21" y="427"/>
                    </a:lnTo>
                    <a:lnTo>
                      <a:pt x="26" y="431"/>
                    </a:lnTo>
                    <a:lnTo>
                      <a:pt x="29" y="436"/>
                    </a:lnTo>
                    <a:lnTo>
                      <a:pt x="30" y="429"/>
                    </a:lnTo>
                    <a:lnTo>
                      <a:pt x="29" y="427"/>
                    </a:lnTo>
                    <a:lnTo>
                      <a:pt x="21" y="415"/>
                    </a:lnTo>
                    <a:lnTo>
                      <a:pt x="27" y="415"/>
                    </a:lnTo>
                    <a:lnTo>
                      <a:pt x="27" y="412"/>
                    </a:lnTo>
                    <a:lnTo>
                      <a:pt x="22" y="410"/>
                    </a:lnTo>
                    <a:lnTo>
                      <a:pt x="16" y="408"/>
                    </a:lnTo>
                    <a:lnTo>
                      <a:pt x="12" y="403"/>
                    </a:lnTo>
                    <a:lnTo>
                      <a:pt x="9" y="395"/>
                    </a:lnTo>
                    <a:lnTo>
                      <a:pt x="6" y="393"/>
                    </a:lnTo>
                    <a:lnTo>
                      <a:pt x="0" y="386"/>
                    </a:lnTo>
                    <a:lnTo>
                      <a:pt x="4" y="385"/>
                    </a:lnTo>
                    <a:lnTo>
                      <a:pt x="5" y="385"/>
                    </a:lnTo>
                    <a:lnTo>
                      <a:pt x="10" y="384"/>
                    </a:lnTo>
                    <a:lnTo>
                      <a:pt x="18" y="397"/>
                    </a:lnTo>
                    <a:lnTo>
                      <a:pt x="25" y="398"/>
                    </a:lnTo>
                    <a:lnTo>
                      <a:pt x="30" y="403"/>
                    </a:lnTo>
                    <a:lnTo>
                      <a:pt x="34" y="408"/>
                    </a:lnTo>
                    <a:lnTo>
                      <a:pt x="44" y="414"/>
                    </a:lnTo>
                    <a:lnTo>
                      <a:pt x="44" y="428"/>
                    </a:lnTo>
                    <a:lnTo>
                      <a:pt x="52" y="433"/>
                    </a:lnTo>
                    <a:lnTo>
                      <a:pt x="51" y="423"/>
                    </a:lnTo>
                    <a:lnTo>
                      <a:pt x="52" y="423"/>
                    </a:lnTo>
                    <a:lnTo>
                      <a:pt x="58" y="431"/>
                    </a:lnTo>
                    <a:lnTo>
                      <a:pt x="60" y="429"/>
                    </a:lnTo>
                    <a:lnTo>
                      <a:pt x="59" y="420"/>
                    </a:lnTo>
                    <a:lnTo>
                      <a:pt x="56" y="418"/>
                    </a:lnTo>
                    <a:lnTo>
                      <a:pt x="54" y="415"/>
                    </a:lnTo>
                    <a:lnTo>
                      <a:pt x="48" y="406"/>
                    </a:lnTo>
                    <a:lnTo>
                      <a:pt x="44" y="407"/>
                    </a:lnTo>
                    <a:lnTo>
                      <a:pt x="39" y="401"/>
                    </a:lnTo>
                    <a:lnTo>
                      <a:pt x="44" y="394"/>
                    </a:lnTo>
                    <a:lnTo>
                      <a:pt x="46" y="393"/>
                    </a:lnTo>
                    <a:lnTo>
                      <a:pt x="51" y="391"/>
                    </a:lnTo>
                    <a:lnTo>
                      <a:pt x="56" y="390"/>
                    </a:lnTo>
                    <a:lnTo>
                      <a:pt x="54" y="384"/>
                    </a:lnTo>
                    <a:lnTo>
                      <a:pt x="56" y="380"/>
                    </a:lnTo>
                    <a:lnTo>
                      <a:pt x="58" y="380"/>
                    </a:lnTo>
                    <a:lnTo>
                      <a:pt x="59" y="380"/>
                    </a:lnTo>
                    <a:lnTo>
                      <a:pt x="68" y="380"/>
                    </a:lnTo>
                    <a:lnTo>
                      <a:pt x="72" y="384"/>
                    </a:lnTo>
                    <a:lnTo>
                      <a:pt x="76" y="382"/>
                    </a:lnTo>
                    <a:lnTo>
                      <a:pt x="82" y="382"/>
                    </a:lnTo>
                    <a:lnTo>
                      <a:pt x="84" y="381"/>
                    </a:lnTo>
                    <a:lnTo>
                      <a:pt x="84" y="380"/>
                    </a:lnTo>
                    <a:lnTo>
                      <a:pt x="82" y="380"/>
                    </a:lnTo>
                    <a:lnTo>
                      <a:pt x="78" y="378"/>
                    </a:lnTo>
                    <a:lnTo>
                      <a:pt x="76" y="378"/>
                    </a:lnTo>
                    <a:lnTo>
                      <a:pt x="72" y="376"/>
                    </a:lnTo>
                    <a:lnTo>
                      <a:pt x="77" y="370"/>
                    </a:lnTo>
                    <a:lnTo>
                      <a:pt x="73" y="369"/>
                    </a:lnTo>
                    <a:lnTo>
                      <a:pt x="67" y="374"/>
                    </a:lnTo>
                    <a:lnTo>
                      <a:pt x="58" y="374"/>
                    </a:lnTo>
                    <a:lnTo>
                      <a:pt x="54" y="374"/>
                    </a:lnTo>
                    <a:lnTo>
                      <a:pt x="50" y="384"/>
                    </a:lnTo>
                    <a:lnTo>
                      <a:pt x="44" y="387"/>
                    </a:lnTo>
                    <a:lnTo>
                      <a:pt x="39" y="386"/>
                    </a:lnTo>
                    <a:lnTo>
                      <a:pt x="34" y="385"/>
                    </a:lnTo>
                    <a:lnTo>
                      <a:pt x="31" y="378"/>
                    </a:lnTo>
                    <a:lnTo>
                      <a:pt x="27" y="381"/>
                    </a:lnTo>
                    <a:lnTo>
                      <a:pt x="22" y="382"/>
                    </a:lnTo>
                    <a:lnTo>
                      <a:pt x="21" y="382"/>
                    </a:lnTo>
                    <a:lnTo>
                      <a:pt x="16" y="378"/>
                    </a:lnTo>
                    <a:lnTo>
                      <a:pt x="16" y="377"/>
                    </a:lnTo>
                    <a:lnTo>
                      <a:pt x="17" y="370"/>
                    </a:lnTo>
                    <a:lnTo>
                      <a:pt x="18" y="360"/>
                    </a:lnTo>
                    <a:lnTo>
                      <a:pt x="14" y="352"/>
                    </a:lnTo>
                    <a:lnTo>
                      <a:pt x="14" y="347"/>
                    </a:lnTo>
                    <a:lnTo>
                      <a:pt x="25" y="352"/>
                    </a:lnTo>
                    <a:lnTo>
                      <a:pt x="26" y="356"/>
                    </a:lnTo>
                    <a:lnTo>
                      <a:pt x="27" y="355"/>
                    </a:lnTo>
                    <a:lnTo>
                      <a:pt x="29" y="355"/>
                    </a:lnTo>
                    <a:lnTo>
                      <a:pt x="29" y="352"/>
                    </a:lnTo>
                    <a:lnTo>
                      <a:pt x="29" y="349"/>
                    </a:lnTo>
                    <a:lnTo>
                      <a:pt x="33" y="349"/>
                    </a:lnTo>
                    <a:lnTo>
                      <a:pt x="34" y="349"/>
                    </a:lnTo>
                    <a:lnTo>
                      <a:pt x="44" y="349"/>
                    </a:lnTo>
                    <a:lnTo>
                      <a:pt x="44" y="347"/>
                    </a:lnTo>
                    <a:lnTo>
                      <a:pt x="39" y="347"/>
                    </a:lnTo>
                    <a:lnTo>
                      <a:pt x="39" y="346"/>
                    </a:lnTo>
                    <a:lnTo>
                      <a:pt x="38" y="346"/>
                    </a:lnTo>
                    <a:lnTo>
                      <a:pt x="37" y="343"/>
                    </a:lnTo>
                    <a:lnTo>
                      <a:pt x="37" y="342"/>
                    </a:lnTo>
                    <a:lnTo>
                      <a:pt x="35" y="340"/>
                    </a:lnTo>
                    <a:lnTo>
                      <a:pt x="26" y="342"/>
                    </a:lnTo>
                    <a:lnTo>
                      <a:pt x="22" y="344"/>
                    </a:lnTo>
                    <a:lnTo>
                      <a:pt x="20" y="343"/>
                    </a:lnTo>
                    <a:lnTo>
                      <a:pt x="20" y="340"/>
                    </a:lnTo>
                    <a:lnTo>
                      <a:pt x="21" y="330"/>
                    </a:lnTo>
                    <a:lnTo>
                      <a:pt x="20" y="326"/>
                    </a:lnTo>
                    <a:lnTo>
                      <a:pt x="20" y="325"/>
                    </a:lnTo>
                    <a:lnTo>
                      <a:pt x="23" y="321"/>
                    </a:lnTo>
                    <a:lnTo>
                      <a:pt x="26" y="321"/>
                    </a:lnTo>
                    <a:lnTo>
                      <a:pt x="38" y="317"/>
                    </a:lnTo>
                    <a:lnTo>
                      <a:pt x="39" y="318"/>
                    </a:lnTo>
                    <a:lnTo>
                      <a:pt x="42" y="319"/>
                    </a:lnTo>
                    <a:lnTo>
                      <a:pt x="50" y="323"/>
                    </a:lnTo>
                    <a:lnTo>
                      <a:pt x="51" y="325"/>
                    </a:lnTo>
                    <a:lnTo>
                      <a:pt x="52" y="326"/>
                    </a:lnTo>
                    <a:lnTo>
                      <a:pt x="55" y="327"/>
                    </a:lnTo>
                    <a:lnTo>
                      <a:pt x="58" y="334"/>
                    </a:lnTo>
                    <a:lnTo>
                      <a:pt x="68" y="338"/>
                    </a:lnTo>
                    <a:lnTo>
                      <a:pt x="73" y="336"/>
                    </a:lnTo>
                    <a:lnTo>
                      <a:pt x="73" y="339"/>
                    </a:lnTo>
                    <a:lnTo>
                      <a:pt x="73" y="346"/>
                    </a:lnTo>
                    <a:lnTo>
                      <a:pt x="75" y="346"/>
                    </a:lnTo>
                    <a:lnTo>
                      <a:pt x="76" y="346"/>
                    </a:lnTo>
                    <a:lnTo>
                      <a:pt x="78" y="336"/>
                    </a:lnTo>
                    <a:lnTo>
                      <a:pt x="78" y="331"/>
                    </a:lnTo>
                    <a:lnTo>
                      <a:pt x="80" y="331"/>
                    </a:lnTo>
                    <a:lnTo>
                      <a:pt x="85" y="330"/>
                    </a:lnTo>
                    <a:lnTo>
                      <a:pt x="88" y="329"/>
                    </a:lnTo>
                    <a:lnTo>
                      <a:pt x="92" y="327"/>
                    </a:lnTo>
                    <a:lnTo>
                      <a:pt x="93" y="327"/>
                    </a:lnTo>
                    <a:lnTo>
                      <a:pt x="97" y="330"/>
                    </a:lnTo>
                    <a:lnTo>
                      <a:pt x="98" y="331"/>
                    </a:lnTo>
                    <a:lnTo>
                      <a:pt x="101" y="330"/>
                    </a:lnTo>
                    <a:lnTo>
                      <a:pt x="99" y="329"/>
                    </a:lnTo>
                    <a:lnTo>
                      <a:pt x="98" y="326"/>
                    </a:lnTo>
                    <a:lnTo>
                      <a:pt x="102" y="321"/>
                    </a:lnTo>
                    <a:lnTo>
                      <a:pt x="106" y="323"/>
                    </a:lnTo>
                    <a:lnTo>
                      <a:pt x="107" y="323"/>
                    </a:lnTo>
                    <a:lnTo>
                      <a:pt x="116" y="322"/>
                    </a:lnTo>
                    <a:lnTo>
                      <a:pt x="118" y="319"/>
                    </a:lnTo>
                    <a:lnTo>
                      <a:pt x="122" y="321"/>
                    </a:lnTo>
                    <a:lnTo>
                      <a:pt x="120" y="329"/>
                    </a:lnTo>
                    <a:lnTo>
                      <a:pt x="118" y="332"/>
                    </a:lnTo>
                    <a:lnTo>
                      <a:pt x="118" y="335"/>
                    </a:lnTo>
                    <a:lnTo>
                      <a:pt x="122" y="334"/>
                    </a:lnTo>
                    <a:lnTo>
                      <a:pt x="124" y="329"/>
                    </a:lnTo>
                    <a:lnTo>
                      <a:pt x="127" y="327"/>
                    </a:lnTo>
                    <a:lnTo>
                      <a:pt x="128" y="327"/>
                    </a:lnTo>
                    <a:lnTo>
                      <a:pt x="128" y="323"/>
                    </a:lnTo>
                    <a:lnTo>
                      <a:pt x="132" y="318"/>
                    </a:lnTo>
                    <a:lnTo>
                      <a:pt x="143" y="321"/>
                    </a:lnTo>
                    <a:lnTo>
                      <a:pt x="144" y="322"/>
                    </a:lnTo>
                    <a:lnTo>
                      <a:pt x="150" y="327"/>
                    </a:lnTo>
                    <a:lnTo>
                      <a:pt x="153" y="327"/>
                    </a:lnTo>
                    <a:lnTo>
                      <a:pt x="162" y="327"/>
                    </a:lnTo>
                    <a:lnTo>
                      <a:pt x="165" y="329"/>
                    </a:lnTo>
                    <a:lnTo>
                      <a:pt x="167" y="330"/>
                    </a:lnTo>
                    <a:lnTo>
                      <a:pt x="173" y="332"/>
                    </a:lnTo>
                    <a:lnTo>
                      <a:pt x="177" y="332"/>
                    </a:lnTo>
                    <a:lnTo>
                      <a:pt x="182" y="334"/>
                    </a:lnTo>
                    <a:lnTo>
                      <a:pt x="183" y="339"/>
                    </a:lnTo>
                    <a:lnTo>
                      <a:pt x="182" y="342"/>
                    </a:lnTo>
                    <a:lnTo>
                      <a:pt x="179" y="346"/>
                    </a:lnTo>
                    <a:lnTo>
                      <a:pt x="178" y="347"/>
                    </a:lnTo>
                    <a:lnTo>
                      <a:pt x="181" y="349"/>
                    </a:lnTo>
                    <a:lnTo>
                      <a:pt x="184" y="346"/>
                    </a:lnTo>
                    <a:lnTo>
                      <a:pt x="186" y="343"/>
                    </a:lnTo>
                    <a:lnTo>
                      <a:pt x="194" y="344"/>
                    </a:lnTo>
                    <a:lnTo>
                      <a:pt x="192" y="346"/>
                    </a:lnTo>
                    <a:lnTo>
                      <a:pt x="188" y="355"/>
                    </a:lnTo>
                    <a:lnTo>
                      <a:pt x="192" y="357"/>
                    </a:lnTo>
                    <a:lnTo>
                      <a:pt x="194" y="356"/>
                    </a:lnTo>
                    <a:lnTo>
                      <a:pt x="198" y="351"/>
                    </a:lnTo>
                    <a:lnTo>
                      <a:pt x="199" y="346"/>
                    </a:lnTo>
                    <a:lnTo>
                      <a:pt x="207" y="342"/>
                    </a:lnTo>
                    <a:lnTo>
                      <a:pt x="213" y="336"/>
                    </a:lnTo>
                    <a:lnTo>
                      <a:pt x="217" y="339"/>
                    </a:lnTo>
                    <a:lnTo>
                      <a:pt x="219" y="342"/>
                    </a:lnTo>
                    <a:lnTo>
                      <a:pt x="220" y="338"/>
                    </a:lnTo>
                    <a:lnTo>
                      <a:pt x="226" y="323"/>
                    </a:lnTo>
                    <a:lnTo>
                      <a:pt x="228" y="321"/>
                    </a:lnTo>
                    <a:lnTo>
                      <a:pt x="230" y="323"/>
                    </a:lnTo>
                    <a:lnTo>
                      <a:pt x="237" y="329"/>
                    </a:lnTo>
                    <a:lnTo>
                      <a:pt x="239" y="330"/>
                    </a:lnTo>
                    <a:lnTo>
                      <a:pt x="242" y="330"/>
                    </a:lnTo>
                    <a:lnTo>
                      <a:pt x="245" y="330"/>
                    </a:lnTo>
                    <a:lnTo>
                      <a:pt x="250" y="331"/>
                    </a:lnTo>
                    <a:lnTo>
                      <a:pt x="255" y="338"/>
                    </a:lnTo>
                    <a:lnTo>
                      <a:pt x="254" y="344"/>
                    </a:lnTo>
                    <a:lnTo>
                      <a:pt x="255" y="346"/>
                    </a:lnTo>
                    <a:lnTo>
                      <a:pt x="258" y="351"/>
                    </a:lnTo>
                    <a:lnTo>
                      <a:pt x="263" y="351"/>
                    </a:lnTo>
                    <a:lnTo>
                      <a:pt x="264" y="351"/>
                    </a:lnTo>
                    <a:lnTo>
                      <a:pt x="267" y="351"/>
                    </a:lnTo>
                    <a:lnTo>
                      <a:pt x="268" y="359"/>
                    </a:lnTo>
                    <a:lnTo>
                      <a:pt x="270" y="364"/>
                    </a:lnTo>
                    <a:lnTo>
                      <a:pt x="270" y="365"/>
                    </a:lnTo>
                    <a:lnTo>
                      <a:pt x="270" y="372"/>
                    </a:lnTo>
                    <a:lnTo>
                      <a:pt x="266" y="376"/>
                    </a:lnTo>
                    <a:lnTo>
                      <a:pt x="254" y="382"/>
                    </a:lnTo>
                    <a:lnTo>
                      <a:pt x="250" y="386"/>
                    </a:lnTo>
                    <a:lnTo>
                      <a:pt x="246" y="397"/>
                    </a:lnTo>
                    <a:lnTo>
                      <a:pt x="250" y="395"/>
                    </a:lnTo>
                    <a:lnTo>
                      <a:pt x="253" y="389"/>
                    </a:lnTo>
                    <a:lnTo>
                      <a:pt x="260" y="386"/>
                    </a:lnTo>
                    <a:lnTo>
                      <a:pt x="266" y="382"/>
                    </a:lnTo>
                    <a:lnTo>
                      <a:pt x="272" y="378"/>
                    </a:lnTo>
                    <a:lnTo>
                      <a:pt x="277" y="386"/>
                    </a:lnTo>
                    <a:lnTo>
                      <a:pt x="284" y="391"/>
                    </a:lnTo>
                    <a:lnTo>
                      <a:pt x="284" y="397"/>
                    </a:lnTo>
                    <a:lnTo>
                      <a:pt x="281" y="402"/>
                    </a:lnTo>
                    <a:lnTo>
                      <a:pt x="280" y="406"/>
                    </a:lnTo>
                    <a:lnTo>
                      <a:pt x="280" y="408"/>
                    </a:lnTo>
                    <a:lnTo>
                      <a:pt x="287" y="401"/>
                    </a:lnTo>
                    <a:lnTo>
                      <a:pt x="288" y="399"/>
                    </a:lnTo>
                    <a:lnTo>
                      <a:pt x="289" y="399"/>
                    </a:lnTo>
                    <a:lnTo>
                      <a:pt x="292" y="394"/>
                    </a:lnTo>
                    <a:lnTo>
                      <a:pt x="292" y="389"/>
                    </a:lnTo>
                    <a:lnTo>
                      <a:pt x="292" y="387"/>
                    </a:lnTo>
                    <a:lnTo>
                      <a:pt x="284" y="384"/>
                    </a:lnTo>
                    <a:lnTo>
                      <a:pt x="280" y="380"/>
                    </a:lnTo>
                    <a:lnTo>
                      <a:pt x="277" y="367"/>
                    </a:lnTo>
                    <a:lnTo>
                      <a:pt x="276" y="361"/>
                    </a:lnTo>
                    <a:lnTo>
                      <a:pt x="275" y="359"/>
                    </a:lnTo>
                    <a:lnTo>
                      <a:pt x="276" y="356"/>
                    </a:lnTo>
                    <a:lnTo>
                      <a:pt x="276" y="355"/>
                    </a:lnTo>
                    <a:lnTo>
                      <a:pt x="275" y="348"/>
                    </a:lnTo>
                    <a:lnTo>
                      <a:pt x="277" y="346"/>
                    </a:lnTo>
                    <a:lnTo>
                      <a:pt x="280" y="344"/>
                    </a:lnTo>
                    <a:lnTo>
                      <a:pt x="294" y="346"/>
                    </a:lnTo>
                    <a:lnTo>
                      <a:pt x="297" y="346"/>
                    </a:lnTo>
                    <a:lnTo>
                      <a:pt x="305" y="339"/>
                    </a:lnTo>
                    <a:lnTo>
                      <a:pt x="309" y="340"/>
                    </a:lnTo>
                    <a:lnTo>
                      <a:pt x="311" y="342"/>
                    </a:lnTo>
                    <a:lnTo>
                      <a:pt x="314" y="342"/>
                    </a:lnTo>
                    <a:lnTo>
                      <a:pt x="317" y="343"/>
                    </a:lnTo>
                    <a:lnTo>
                      <a:pt x="318" y="344"/>
                    </a:lnTo>
                    <a:lnTo>
                      <a:pt x="319" y="346"/>
                    </a:lnTo>
                    <a:lnTo>
                      <a:pt x="323" y="349"/>
                    </a:lnTo>
                    <a:lnTo>
                      <a:pt x="325" y="352"/>
                    </a:lnTo>
                    <a:lnTo>
                      <a:pt x="331" y="352"/>
                    </a:lnTo>
                    <a:lnTo>
                      <a:pt x="328" y="346"/>
                    </a:lnTo>
                    <a:lnTo>
                      <a:pt x="323" y="340"/>
                    </a:lnTo>
                    <a:lnTo>
                      <a:pt x="321" y="339"/>
                    </a:lnTo>
                    <a:lnTo>
                      <a:pt x="321" y="338"/>
                    </a:lnTo>
                    <a:lnTo>
                      <a:pt x="325" y="336"/>
                    </a:lnTo>
                    <a:lnTo>
                      <a:pt x="334" y="332"/>
                    </a:lnTo>
                    <a:lnTo>
                      <a:pt x="336" y="332"/>
                    </a:lnTo>
                    <a:lnTo>
                      <a:pt x="346" y="330"/>
                    </a:lnTo>
                    <a:lnTo>
                      <a:pt x="352" y="331"/>
                    </a:lnTo>
                    <a:lnTo>
                      <a:pt x="355" y="330"/>
                    </a:lnTo>
                    <a:lnTo>
                      <a:pt x="360" y="325"/>
                    </a:lnTo>
                    <a:lnTo>
                      <a:pt x="365" y="322"/>
                    </a:lnTo>
                    <a:lnTo>
                      <a:pt x="363" y="318"/>
                    </a:lnTo>
                    <a:lnTo>
                      <a:pt x="357" y="318"/>
                    </a:lnTo>
                    <a:lnTo>
                      <a:pt x="353" y="322"/>
                    </a:lnTo>
                    <a:lnTo>
                      <a:pt x="342" y="322"/>
                    </a:lnTo>
                    <a:lnTo>
                      <a:pt x="331" y="325"/>
                    </a:lnTo>
                    <a:lnTo>
                      <a:pt x="327" y="323"/>
                    </a:lnTo>
                    <a:lnTo>
                      <a:pt x="325" y="321"/>
                    </a:lnTo>
                    <a:lnTo>
                      <a:pt x="326" y="306"/>
                    </a:lnTo>
                    <a:lnTo>
                      <a:pt x="319" y="298"/>
                    </a:lnTo>
                    <a:lnTo>
                      <a:pt x="318" y="297"/>
                    </a:lnTo>
                    <a:lnTo>
                      <a:pt x="326" y="292"/>
                    </a:lnTo>
                    <a:lnTo>
                      <a:pt x="328" y="289"/>
                    </a:lnTo>
                    <a:lnTo>
                      <a:pt x="331" y="281"/>
                    </a:lnTo>
                    <a:lnTo>
                      <a:pt x="336" y="274"/>
                    </a:lnTo>
                    <a:lnTo>
                      <a:pt x="344" y="271"/>
                    </a:lnTo>
                    <a:lnTo>
                      <a:pt x="348" y="263"/>
                    </a:lnTo>
                    <a:lnTo>
                      <a:pt x="356" y="257"/>
                    </a:lnTo>
                    <a:lnTo>
                      <a:pt x="360" y="253"/>
                    </a:lnTo>
                    <a:lnTo>
                      <a:pt x="360" y="251"/>
                    </a:lnTo>
                    <a:lnTo>
                      <a:pt x="359" y="250"/>
                    </a:lnTo>
                    <a:lnTo>
                      <a:pt x="347" y="258"/>
                    </a:lnTo>
                    <a:lnTo>
                      <a:pt x="343" y="259"/>
                    </a:lnTo>
                    <a:lnTo>
                      <a:pt x="340" y="260"/>
                    </a:lnTo>
                    <a:lnTo>
                      <a:pt x="338" y="260"/>
                    </a:lnTo>
                    <a:lnTo>
                      <a:pt x="338" y="264"/>
                    </a:lnTo>
                    <a:lnTo>
                      <a:pt x="338" y="268"/>
                    </a:lnTo>
                    <a:lnTo>
                      <a:pt x="328" y="274"/>
                    </a:lnTo>
                    <a:lnTo>
                      <a:pt x="327" y="274"/>
                    </a:lnTo>
                    <a:lnTo>
                      <a:pt x="326" y="275"/>
                    </a:lnTo>
                    <a:lnTo>
                      <a:pt x="322" y="274"/>
                    </a:lnTo>
                    <a:lnTo>
                      <a:pt x="322" y="272"/>
                    </a:lnTo>
                    <a:lnTo>
                      <a:pt x="318" y="270"/>
                    </a:lnTo>
                    <a:lnTo>
                      <a:pt x="318" y="271"/>
                    </a:lnTo>
                    <a:lnTo>
                      <a:pt x="318" y="272"/>
                    </a:lnTo>
                    <a:lnTo>
                      <a:pt x="317" y="276"/>
                    </a:lnTo>
                    <a:lnTo>
                      <a:pt x="318" y="276"/>
                    </a:lnTo>
                    <a:lnTo>
                      <a:pt x="319" y="277"/>
                    </a:lnTo>
                    <a:lnTo>
                      <a:pt x="323" y="281"/>
                    </a:lnTo>
                    <a:lnTo>
                      <a:pt x="321" y="288"/>
                    </a:lnTo>
                    <a:lnTo>
                      <a:pt x="311" y="295"/>
                    </a:lnTo>
                    <a:lnTo>
                      <a:pt x="310" y="296"/>
                    </a:lnTo>
                    <a:lnTo>
                      <a:pt x="310" y="298"/>
                    </a:lnTo>
                    <a:lnTo>
                      <a:pt x="318" y="308"/>
                    </a:lnTo>
                    <a:lnTo>
                      <a:pt x="319" y="319"/>
                    </a:lnTo>
                    <a:lnTo>
                      <a:pt x="319" y="322"/>
                    </a:lnTo>
                    <a:lnTo>
                      <a:pt x="321" y="326"/>
                    </a:lnTo>
                    <a:lnTo>
                      <a:pt x="322" y="329"/>
                    </a:lnTo>
                    <a:lnTo>
                      <a:pt x="323" y="329"/>
                    </a:lnTo>
                    <a:lnTo>
                      <a:pt x="325" y="330"/>
                    </a:lnTo>
                    <a:lnTo>
                      <a:pt x="322" y="331"/>
                    </a:lnTo>
                    <a:lnTo>
                      <a:pt x="318" y="332"/>
                    </a:lnTo>
                    <a:lnTo>
                      <a:pt x="315" y="332"/>
                    </a:lnTo>
                    <a:lnTo>
                      <a:pt x="313" y="334"/>
                    </a:lnTo>
                    <a:lnTo>
                      <a:pt x="310" y="332"/>
                    </a:lnTo>
                    <a:lnTo>
                      <a:pt x="305" y="329"/>
                    </a:lnTo>
                    <a:lnTo>
                      <a:pt x="304" y="327"/>
                    </a:lnTo>
                    <a:lnTo>
                      <a:pt x="300" y="329"/>
                    </a:lnTo>
                    <a:lnTo>
                      <a:pt x="294" y="332"/>
                    </a:lnTo>
                    <a:lnTo>
                      <a:pt x="293" y="336"/>
                    </a:lnTo>
                    <a:lnTo>
                      <a:pt x="284" y="335"/>
                    </a:lnTo>
                    <a:lnTo>
                      <a:pt x="281" y="334"/>
                    </a:lnTo>
                    <a:lnTo>
                      <a:pt x="279" y="336"/>
                    </a:lnTo>
                    <a:lnTo>
                      <a:pt x="277" y="336"/>
                    </a:lnTo>
                    <a:lnTo>
                      <a:pt x="271" y="342"/>
                    </a:lnTo>
                    <a:lnTo>
                      <a:pt x="270" y="340"/>
                    </a:lnTo>
                    <a:lnTo>
                      <a:pt x="266" y="339"/>
                    </a:lnTo>
                    <a:lnTo>
                      <a:pt x="264" y="332"/>
                    </a:lnTo>
                    <a:lnTo>
                      <a:pt x="266" y="332"/>
                    </a:lnTo>
                    <a:lnTo>
                      <a:pt x="272" y="332"/>
                    </a:lnTo>
                    <a:lnTo>
                      <a:pt x="274" y="331"/>
                    </a:lnTo>
                    <a:lnTo>
                      <a:pt x="277" y="329"/>
                    </a:lnTo>
                    <a:lnTo>
                      <a:pt x="284" y="322"/>
                    </a:lnTo>
                    <a:lnTo>
                      <a:pt x="289" y="322"/>
                    </a:lnTo>
                    <a:lnTo>
                      <a:pt x="294" y="321"/>
                    </a:lnTo>
                    <a:lnTo>
                      <a:pt x="296" y="321"/>
                    </a:lnTo>
                    <a:lnTo>
                      <a:pt x="291" y="318"/>
                    </a:lnTo>
                    <a:lnTo>
                      <a:pt x="292" y="315"/>
                    </a:lnTo>
                    <a:lnTo>
                      <a:pt x="292" y="314"/>
                    </a:lnTo>
                    <a:lnTo>
                      <a:pt x="294" y="310"/>
                    </a:lnTo>
                    <a:lnTo>
                      <a:pt x="298" y="308"/>
                    </a:lnTo>
                    <a:lnTo>
                      <a:pt x="298" y="305"/>
                    </a:lnTo>
                    <a:lnTo>
                      <a:pt x="298" y="302"/>
                    </a:lnTo>
                    <a:lnTo>
                      <a:pt x="292" y="308"/>
                    </a:lnTo>
                    <a:lnTo>
                      <a:pt x="291" y="310"/>
                    </a:lnTo>
                    <a:lnTo>
                      <a:pt x="289" y="310"/>
                    </a:lnTo>
                    <a:lnTo>
                      <a:pt x="285" y="314"/>
                    </a:lnTo>
                    <a:lnTo>
                      <a:pt x="285" y="315"/>
                    </a:lnTo>
                    <a:lnTo>
                      <a:pt x="280" y="319"/>
                    </a:lnTo>
                    <a:lnTo>
                      <a:pt x="274" y="326"/>
                    </a:lnTo>
                    <a:lnTo>
                      <a:pt x="268" y="329"/>
                    </a:lnTo>
                    <a:lnTo>
                      <a:pt x="260" y="325"/>
                    </a:lnTo>
                    <a:lnTo>
                      <a:pt x="259" y="323"/>
                    </a:lnTo>
                    <a:lnTo>
                      <a:pt x="258" y="323"/>
                    </a:lnTo>
                    <a:lnTo>
                      <a:pt x="250" y="318"/>
                    </a:lnTo>
                    <a:lnTo>
                      <a:pt x="241" y="318"/>
                    </a:lnTo>
                    <a:lnTo>
                      <a:pt x="238" y="318"/>
                    </a:lnTo>
                    <a:lnTo>
                      <a:pt x="236" y="314"/>
                    </a:lnTo>
                    <a:lnTo>
                      <a:pt x="234" y="313"/>
                    </a:lnTo>
                    <a:lnTo>
                      <a:pt x="226" y="309"/>
                    </a:lnTo>
                    <a:lnTo>
                      <a:pt x="225" y="309"/>
                    </a:lnTo>
                    <a:lnTo>
                      <a:pt x="224" y="306"/>
                    </a:lnTo>
                    <a:lnTo>
                      <a:pt x="224" y="305"/>
                    </a:lnTo>
                    <a:lnTo>
                      <a:pt x="226" y="301"/>
                    </a:lnTo>
                    <a:lnTo>
                      <a:pt x="229" y="300"/>
                    </a:lnTo>
                    <a:lnTo>
                      <a:pt x="234" y="296"/>
                    </a:lnTo>
                    <a:lnTo>
                      <a:pt x="238" y="293"/>
                    </a:lnTo>
                    <a:lnTo>
                      <a:pt x="239" y="289"/>
                    </a:lnTo>
                    <a:lnTo>
                      <a:pt x="245" y="279"/>
                    </a:lnTo>
                    <a:lnTo>
                      <a:pt x="250" y="266"/>
                    </a:lnTo>
                    <a:lnTo>
                      <a:pt x="251" y="264"/>
                    </a:lnTo>
                    <a:lnTo>
                      <a:pt x="253" y="258"/>
                    </a:lnTo>
                    <a:lnTo>
                      <a:pt x="253" y="257"/>
                    </a:lnTo>
                    <a:lnTo>
                      <a:pt x="247" y="259"/>
                    </a:lnTo>
                    <a:lnTo>
                      <a:pt x="245" y="268"/>
                    </a:lnTo>
                    <a:lnTo>
                      <a:pt x="243" y="274"/>
                    </a:lnTo>
                    <a:lnTo>
                      <a:pt x="237" y="280"/>
                    </a:lnTo>
                    <a:lnTo>
                      <a:pt x="233" y="289"/>
                    </a:lnTo>
                    <a:lnTo>
                      <a:pt x="232" y="289"/>
                    </a:lnTo>
                    <a:lnTo>
                      <a:pt x="230" y="292"/>
                    </a:lnTo>
                    <a:lnTo>
                      <a:pt x="228" y="295"/>
                    </a:lnTo>
                    <a:lnTo>
                      <a:pt x="224" y="297"/>
                    </a:lnTo>
                    <a:lnTo>
                      <a:pt x="224" y="289"/>
                    </a:lnTo>
                    <a:lnTo>
                      <a:pt x="224" y="284"/>
                    </a:lnTo>
                    <a:lnTo>
                      <a:pt x="224" y="285"/>
                    </a:lnTo>
                    <a:lnTo>
                      <a:pt x="220" y="287"/>
                    </a:lnTo>
                    <a:lnTo>
                      <a:pt x="219" y="292"/>
                    </a:lnTo>
                    <a:lnTo>
                      <a:pt x="215" y="291"/>
                    </a:lnTo>
                    <a:lnTo>
                      <a:pt x="216" y="293"/>
                    </a:lnTo>
                    <a:lnTo>
                      <a:pt x="216" y="297"/>
                    </a:lnTo>
                    <a:lnTo>
                      <a:pt x="217" y="300"/>
                    </a:lnTo>
                    <a:lnTo>
                      <a:pt x="219" y="306"/>
                    </a:lnTo>
                    <a:lnTo>
                      <a:pt x="212" y="304"/>
                    </a:lnTo>
                    <a:lnTo>
                      <a:pt x="212" y="309"/>
                    </a:lnTo>
                    <a:lnTo>
                      <a:pt x="217" y="310"/>
                    </a:lnTo>
                    <a:lnTo>
                      <a:pt x="216" y="319"/>
                    </a:lnTo>
                    <a:lnTo>
                      <a:pt x="216" y="322"/>
                    </a:lnTo>
                    <a:lnTo>
                      <a:pt x="215" y="326"/>
                    </a:lnTo>
                    <a:lnTo>
                      <a:pt x="205" y="329"/>
                    </a:lnTo>
                    <a:lnTo>
                      <a:pt x="205" y="332"/>
                    </a:lnTo>
                    <a:lnTo>
                      <a:pt x="195" y="331"/>
                    </a:lnTo>
                    <a:lnTo>
                      <a:pt x="177" y="318"/>
                    </a:lnTo>
                    <a:lnTo>
                      <a:pt x="175" y="315"/>
                    </a:lnTo>
                    <a:lnTo>
                      <a:pt x="175" y="309"/>
                    </a:lnTo>
                    <a:lnTo>
                      <a:pt x="167" y="313"/>
                    </a:lnTo>
                    <a:lnTo>
                      <a:pt x="164" y="314"/>
                    </a:lnTo>
                    <a:lnTo>
                      <a:pt x="162" y="314"/>
                    </a:lnTo>
                    <a:lnTo>
                      <a:pt x="161" y="315"/>
                    </a:lnTo>
                    <a:lnTo>
                      <a:pt x="156" y="315"/>
                    </a:lnTo>
                    <a:lnTo>
                      <a:pt x="149" y="312"/>
                    </a:lnTo>
                    <a:lnTo>
                      <a:pt x="156" y="306"/>
                    </a:lnTo>
                    <a:lnTo>
                      <a:pt x="160" y="302"/>
                    </a:lnTo>
                    <a:lnTo>
                      <a:pt x="158" y="300"/>
                    </a:lnTo>
                    <a:lnTo>
                      <a:pt x="156" y="298"/>
                    </a:lnTo>
                    <a:lnTo>
                      <a:pt x="154" y="302"/>
                    </a:lnTo>
                    <a:lnTo>
                      <a:pt x="147" y="306"/>
                    </a:lnTo>
                    <a:lnTo>
                      <a:pt x="140" y="312"/>
                    </a:lnTo>
                    <a:lnTo>
                      <a:pt x="132" y="312"/>
                    </a:lnTo>
                    <a:lnTo>
                      <a:pt x="126" y="308"/>
                    </a:lnTo>
                    <a:lnTo>
                      <a:pt x="126" y="302"/>
                    </a:lnTo>
                    <a:lnTo>
                      <a:pt x="126" y="297"/>
                    </a:lnTo>
                    <a:lnTo>
                      <a:pt x="120" y="302"/>
                    </a:lnTo>
                    <a:lnTo>
                      <a:pt x="120" y="304"/>
                    </a:lnTo>
                    <a:lnTo>
                      <a:pt x="119" y="308"/>
                    </a:lnTo>
                    <a:lnTo>
                      <a:pt x="111" y="305"/>
                    </a:lnTo>
                    <a:lnTo>
                      <a:pt x="109" y="312"/>
                    </a:lnTo>
                    <a:lnTo>
                      <a:pt x="106" y="310"/>
                    </a:lnTo>
                    <a:lnTo>
                      <a:pt x="98" y="308"/>
                    </a:lnTo>
                    <a:lnTo>
                      <a:pt x="94" y="314"/>
                    </a:lnTo>
                    <a:lnTo>
                      <a:pt x="82" y="321"/>
                    </a:lnTo>
                    <a:lnTo>
                      <a:pt x="81" y="322"/>
                    </a:lnTo>
                    <a:lnTo>
                      <a:pt x="73" y="322"/>
                    </a:lnTo>
                    <a:lnTo>
                      <a:pt x="72" y="322"/>
                    </a:lnTo>
                    <a:lnTo>
                      <a:pt x="68" y="323"/>
                    </a:lnTo>
                    <a:lnTo>
                      <a:pt x="65" y="312"/>
                    </a:lnTo>
                    <a:lnTo>
                      <a:pt x="64" y="305"/>
                    </a:lnTo>
                    <a:lnTo>
                      <a:pt x="59" y="308"/>
                    </a:lnTo>
                    <a:lnTo>
                      <a:pt x="51" y="313"/>
                    </a:lnTo>
                    <a:lnTo>
                      <a:pt x="48" y="313"/>
                    </a:lnTo>
                    <a:lnTo>
                      <a:pt x="46" y="312"/>
                    </a:lnTo>
                    <a:lnTo>
                      <a:pt x="47" y="308"/>
                    </a:lnTo>
                    <a:lnTo>
                      <a:pt x="48" y="305"/>
                    </a:lnTo>
                    <a:lnTo>
                      <a:pt x="52" y="305"/>
                    </a:lnTo>
                    <a:lnTo>
                      <a:pt x="54" y="302"/>
                    </a:lnTo>
                    <a:lnTo>
                      <a:pt x="52" y="301"/>
                    </a:lnTo>
                    <a:lnTo>
                      <a:pt x="48" y="297"/>
                    </a:lnTo>
                    <a:lnTo>
                      <a:pt x="43" y="298"/>
                    </a:lnTo>
                    <a:lnTo>
                      <a:pt x="37" y="293"/>
                    </a:lnTo>
                    <a:lnTo>
                      <a:pt x="34" y="292"/>
                    </a:lnTo>
                    <a:lnTo>
                      <a:pt x="33" y="292"/>
                    </a:lnTo>
                    <a:lnTo>
                      <a:pt x="37" y="287"/>
                    </a:lnTo>
                    <a:lnTo>
                      <a:pt x="37" y="285"/>
                    </a:lnTo>
                    <a:lnTo>
                      <a:pt x="40" y="287"/>
                    </a:lnTo>
                    <a:lnTo>
                      <a:pt x="43" y="287"/>
                    </a:lnTo>
                    <a:lnTo>
                      <a:pt x="48" y="291"/>
                    </a:lnTo>
                    <a:lnTo>
                      <a:pt x="50" y="292"/>
                    </a:lnTo>
                    <a:lnTo>
                      <a:pt x="55" y="296"/>
                    </a:lnTo>
                    <a:lnTo>
                      <a:pt x="58" y="291"/>
                    </a:lnTo>
                    <a:lnTo>
                      <a:pt x="50" y="283"/>
                    </a:lnTo>
                    <a:lnTo>
                      <a:pt x="46" y="279"/>
                    </a:lnTo>
                    <a:lnTo>
                      <a:pt x="39" y="279"/>
                    </a:lnTo>
                    <a:lnTo>
                      <a:pt x="25" y="277"/>
                    </a:lnTo>
                    <a:lnTo>
                      <a:pt x="31" y="274"/>
                    </a:lnTo>
                    <a:lnTo>
                      <a:pt x="30" y="272"/>
                    </a:lnTo>
                    <a:lnTo>
                      <a:pt x="29" y="271"/>
                    </a:lnTo>
                    <a:lnTo>
                      <a:pt x="22" y="263"/>
                    </a:lnTo>
                    <a:lnTo>
                      <a:pt x="35" y="259"/>
                    </a:lnTo>
                    <a:lnTo>
                      <a:pt x="40" y="258"/>
                    </a:lnTo>
                    <a:lnTo>
                      <a:pt x="47" y="258"/>
                    </a:lnTo>
                    <a:lnTo>
                      <a:pt x="54" y="259"/>
                    </a:lnTo>
                    <a:lnTo>
                      <a:pt x="55" y="255"/>
                    </a:lnTo>
                    <a:lnTo>
                      <a:pt x="56" y="251"/>
                    </a:lnTo>
                    <a:lnTo>
                      <a:pt x="58" y="251"/>
                    </a:lnTo>
                    <a:lnTo>
                      <a:pt x="64" y="251"/>
                    </a:lnTo>
                    <a:lnTo>
                      <a:pt x="67" y="258"/>
                    </a:lnTo>
                    <a:lnTo>
                      <a:pt x="68" y="257"/>
                    </a:lnTo>
                    <a:lnTo>
                      <a:pt x="67" y="251"/>
                    </a:lnTo>
                    <a:lnTo>
                      <a:pt x="78" y="247"/>
                    </a:lnTo>
                    <a:lnTo>
                      <a:pt x="82" y="247"/>
                    </a:lnTo>
                    <a:lnTo>
                      <a:pt x="93" y="250"/>
                    </a:lnTo>
                    <a:lnTo>
                      <a:pt x="97" y="251"/>
                    </a:lnTo>
                    <a:lnTo>
                      <a:pt x="99" y="253"/>
                    </a:lnTo>
                    <a:lnTo>
                      <a:pt x="105" y="253"/>
                    </a:lnTo>
                    <a:lnTo>
                      <a:pt x="106" y="253"/>
                    </a:lnTo>
                    <a:lnTo>
                      <a:pt x="111" y="253"/>
                    </a:lnTo>
                    <a:lnTo>
                      <a:pt x="112" y="253"/>
                    </a:lnTo>
                    <a:lnTo>
                      <a:pt x="111" y="250"/>
                    </a:lnTo>
                    <a:lnTo>
                      <a:pt x="106" y="247"/>
                    </a:lnTo>
                    <a:lnTo>
                      <a:pt x="103" y="246"/>
                    </a:lnTo>
                    <a:lnTo>
                      <a:pt x="85" y="242"/>
                    </a:lnTo>
                    <a:lnTo>
                      <a:pt x="81" y="241"/>
                    </a:lnTo>
                    <a:lnTo>
                      <a:pt x="80" y="241"/>
                    </a:lnTo>
                    <a:lnTo>
                      <a:pt x="72" y="243"/>
                    </a:lnTo>
                    <a:lnTo>
                      <a:pt x="69" y="243"/>
                    </a:lnTo>
                    <a:lnTo>
                      <a:pt x="63" y="243"/>
                    </a:lnTo>
                    <a:lnTo>
                      <a:pt x="51" y="243"/>
                    </a:lnTo>
                    <a:lnTo>
                      <a:pt x="50" y="249"/>
                    </a:lnTo>
                    <a:lnTo>
                      <a:pt x="42" y="251"/>
                    </a:lnTo>
                    <a:lnTo>
                      <a:pt x="38" y="250"/>
                    </a:lnTo>
                    <a:lnTo>
                      <a:pt x="40" y="246"/>
                    </a:lnTo>
                    <a:lnTo>
                      <a:pt x="33" y="247"/>
                    </a:lnTo>
                    <a:lnTo>
                      <a:pt x="34" y="234"/>
                    </a:lnTo>
                    <a:lnTo>
                      <a:pt x="43" y="238"/>
                    </a:lnTo>
                    <a:lnTo>
                      <a:pt x="44" y="230"/>
                    </a:lnTo>
                    <a:lnTo>
                      <a:pt x="51" y="229"/>
                    </a:lnTo>
                    <a:lnTo>
                      <a:pt x="51" y="228"/>
                    </a:lnTo>
                    <a:lnTo>
                      <a:pt x="50" y="225"/>
                    </a:lnTo>
                    <a:lnTo>
                      <a:pt x="46" y="225"/>
                    </a:lnTo>
                    <a:lnTo>
                      <a:pt x="31" y="229"/>
                    </a:lnTo>
                    <a:lnTo>
                      <a:pt x="30" y="224"/>
                    </a:lnTo>
                    <a:lnTo>
                      <a:pt x="40" y="219"/>
                    </a:lnTo>
                    <a:lnTo>
                      <a:pt x="47" y="219"/>
                    </a:lnTo>
                    <a:lnTo>
                      <a:pt x="54" y="219"/>
                    </a:lnTo>
                    <a:lnTo>
                      <a:pt x="55" y="220"/>
                    </a:lnTo>
                    <a:lnTo>
                      <a:pt x="61" y="220"/>
                    </a:lnTo>
                    <a:lnTo>
                      <a:pt x="64" y="215"/>
                    </a:lnTo>
                    <a:lnTo>
                      <a:pt x="77" y="221"/>
                    </a:lnTo>
                    <a:lnTo>
                      <a:pt x="77" y="217"/>
                    </a:lnTo>
                    <a:lnTo>
                      <a:pt x="86" y="220"/>
                    </a:lnTo>
                    <a:lnTo>
                      <a:pt x="85" y="225"/>
                    </a:lnTo>
                    <a:lnTo>
                      <a:pt x="85" y="226"/>
                    </a:lnTo>
                    <a:lnTo>
                      <a:pt x="92" y="229"/>
                    </a:lnTo>
                    <a:lnTo>
                      <a:pt x="97" y="230"/>
                    </a:lnTo>
                    <a:lnTo>
                      <a:pt x="98" y="232"/>
                    </a:lnTo>
                    <a:lnTo>
                      <a:pt x="106" y="232"/>
                    </a:lnTo>
                    <a:lnTo>
                      <a:pt x="107" y="232"/>
                    </a:lnTo>
                    <a:lnTo>
                      <a:pt x="112" y="228"/>
                    </a:lnTo>
                    <a:lnTo>
                      <a:pt x="120" y="224"/>
                    </a:lnTo>
                    <a:lnTo>
                      <a:pt x="128" y="226"/>
                    </a:lnTo>
                    <a:lnTo>
                      <a:pt x="130" y="226"/>
                    </a:lnTo>
                    <a:lnTo>
                      <a:pt x="136" y="232"/>
                    </a:lnTo>
                    <a:lnTo>
                      <a:pt x="137" y="230"/>
                    </a:lnTo>
                    <a:lnTo>
                      <a:pt x="137" y="229"/>
                    </a:lnTo>
                    <a:lnTo>
                      <a:pt x="139" y="228"/>
                    </a:lnTo>
                    <a:lnTo>
                      <a:pt x="135" y="226"/>
                    </a:lnTo>
                    <a:lnTo>
                      <a:pt x="135" y="223"/>
                    </a:lnTo>
                    <a:lnTo>
                      <a:pt x="131" y="217"/>
                    </a:lnTo>
                    <a:lnTo>
                      <a:pt x="127" y="216"/>
                    </a:lnTo>
                    <a:lnTo>
                      <a:pt x="124" y="215"/>
                    </a:lnTo>
                    <a:lnTo>
                      <a:pt x="123" y="215"/>
                    </a:lnTo>
                    <a:lnTo>
                      <a:pt x="112" y="219"/>
                    </a:lnTo>
                    <a:lnTo>
                      <a:pt x="112" y="220"/>
                    </a:lnTo>
                    <a:lnTo>
                      <a:pt x="109" y="225"/>
                    </a:lnTo>
                    <a:lnTo>
                      <a:pt x="106" y="225"/>
                    </a:lnTo>
                    <a:lnTo>
                      <a:pt x="99" y="224"/>
                    </a:lnTo>
                    <a:lnTo>
                      <a:pt x="94" y="224"/>
                    </a:lnTo>
                    <a:lnTo>
                      <a:pt x="90" y="221"/>
                    </a:lnTo>
                    <a:lnTo>
                      <a:pt x="95" y="216"/>
                    </a:lnTo>
                    <a:lnTo>
                      <a:pt x="97" y="216"/>
                    </a:lnTo>
                    <a:lnTo>
                      <a:pt x="90" y="215"/>
                    </a:lnTo>
                    <a:lnTo>
                      <a:pt x="82" y="213"/>
                    </a:lnTo>
                    <a:lnTo>
                      <a:pt x="72" y="211"/>
                    </a:lnTo>
                    <a:lnTo>
                      <a:pt x="67" y="208"/>
                    </a:lnTo>
                    <a:lnTo>
                      <a:pt x="63" y="207"/>
                    </a:lnTo>
                    <a:lnTo>
                      <a:pt x="59" y="205"/>
                    </a:lnTo>
                    <a:lnTo>
                      <a:pt x="58" y="204"/>
                    </a:lnTo>
                    <a:lnTo>
                      <a:pt x="58" y="200"/>
                    </a:lnTo>
                    <a:lnTo>
                      <a:pt x="59" y="199"/>
                    </a:lnTo>
                    <a:lnTo>
                      <a:pt x="60" y="194"/>
                    </a:lnTo>
                    <a:lnTo>
                      <a:pt x="69" y="199"/>
                    </a:lnTo>
                    <a:lnTo>
                      <a:pt x="75" y="199"/>
                    </a:lnTo>
                    <a:lnTo>
                      <a:pt x="76" y="195"/>
                    </a:lnTo>
                    <a:lnTo>
                      <a:pt x="69" y="190"/>
                    </a:lnTo>
                    <a:lnTo>
                      <a:pt x="65" y="187"/>
                    </a:lnTo>
                    <a:lnTo>
                      <a:pt x="84" y="188"/>
                    </a:lnTo>
                    <a:lnTo>
                      <a:pt x="88" y="183"/>
                    </a:lnTo>
                    <a:lnTo>
                      <a:pt x="77" y="183"/>
                    </a:lnTo>
                    <a:lnTo>
                      <a:pt x="69" y="182"/>
                    </a:lnTo>
                    <a:lnTo>
                      <a:pt x="58" y="181"/>
                    </a:lnTo>
                    <a:lnTo>
                      <a:pt x="38" y="186"/>
                    </a:lnTo>
                    <a:lnTo>
                      <a:pt x="35" y="183"/>
                    </a:lnTo>
                    <a:lnTo>
                      <a:pt x="37" y="179"/>
                    </a:lnTo>
                    <a:lnTo>
                      <a:pt x="42" y="177"/>
                    </a:lnTo>
                    <a:lnTo>
                      <a:pt x="58" y="177"/>
                    </a:lnTo>
                    <a:lnTo>
                      <a:pt x="64" y="177"/>
                    </a:lnTo>
                    <a:lnTo>
                      <a:pt x="73" y="178"/>
                    </a:lnTo>
                    <a:lnTo>
                      <a:pt x="80" y="178"/>
                    </a:lnTo>
                    <a:lnTo>
                      <a:pt x="84" y="178"/>
                    </a:lnTo>
                    <a:lnTo>
                      <a:pt x="86" y="175"/>
                    </a:lnTo>
                    <a:lnTo>
                      <a:pt x="86" y="173"/>
                    </a:lnTo>
                    <a:lnTo>
                      <a:pt x="76" y="169"/>
                    </a:lnTo>
                    <a:lnTo>
                      <a:pt x="67" y="168"/>
                    </a:lnTo>
                    <a:lnTo>
                      <a:pt x="56" y="168"/>
                    </a:lnTo>
                    <a:lnTo>
                      <a:pt x="47" y="168"/>
                    </a:lnTo>
                    <a:lnTo>
                      <a:pt x="43" y="165"/>
                    </a:lnTo>
                    <a:lnTo>
                      <a:pt x="40" y="164"/>
                    </a:lnTo>
                    <a:lnTo>
                      <a:pt x="39" y="158"/>
                    </a:lnTo>
                    <a:lnTo>
                      <a:pt x="42" y="154"/>
                    </a:lnTo>
                    <a:lnTo>
                      <a:pt x="43" y="148"/>
                    </a:lnTo>
                    <a:lnTo>
                      <a:pt x="44" y="143"/>
                    </a:lnTo>
                    <a:lnTo>
                      <a:pt x="44" y="141"/>
                    </a:lnTo>
                    <a:lnTo>
                      <a:pt x="51" y="139"/>
                    </a:lnTo>
                    <a:lnTo>
                      <a:pt x="55" y="143"/>
                    </a:lnTo>
                    <a:lnTo>
                      <a:pt x="56" y="145"/>
                    </a:lnTo>
                    <a:lnTo>
                      <a:pt x="58" y="148"/>
                    </a:lnTo>
                    <a:lnTo>
                      <a:pt x="63" y="152"/>
                    </a:lnTo>
                    <a:lnTo>
                      <a:pt x="64" y="151"/>
                    </a:lnTo>
                    <a:lnTo>
                      <a:pt x="69" y="149"/>
                    </a:lnTo>
                    <a:lnTo>
                      <a:pt x="64" y="145"/>
                    </a:lnTo>
                    <a:lnTo>
                      <a:pt x="64" y="141"/>
                    </a:lnTo>
                    <a:lnTo>
                      <a:pt x="71" y="140"/>
                    </a:lnTo>
                    <a:lnTo>
                      <a:pt x="75" y="139"/>
                    </a:lnTo>
                    <a:lnTo>
                      <a:pt x="75" y="137"/>
                    </a:lnTo>
                    <a:lnTo>
                      <a:pt x="68" y="136"/>
                    </a:lnTo>
                    <a:lnTo>
                      <a:pt x="60" y="136"/>
                    </a:lnTo>
                    <a:lnTo>
                      <a:pt x="58" y="136"/>
                    </a:lnTo>
                    <a:lnTo>
                      <a:pt x="56" y="136"/>
                    </a:lnTo>
                    <a:lnTo>
                      <a:pt x="58" y="133"/>
                    </a:lnTo>
                    <a:lnTo>
                      <a:pt x="64" y="128"/>
                    </a:lnTo>
                    <a:lnTo>
                      <a:pt x="68" y="126"/>
                    </a:lnTo>
                    <a:lnTo>
                      <a:pt x="77" y="126"/>
                    </a:lnTo>
                    <a:lnTo>
                      <a:pt x="84" y="127"/>
                    </a:lnTo>
                    <a:lnTo>
                      <a:pt x="89" y="126"/>
                    </a:lnTo>
                    <a:lnTo>
                      <a:pt x="90" y="124"/>
                    </a:lnTo>
                    <a:lnTo>
                      <a:pt x="92" y="120"/>
                    </a:lnTo>
                    <a:lnTo>
                      <a:pt x="89" y="116"/>
                    </a:lnTo>
                    <a:lnTo>
                      <a:pt x="93" y="111"/>
                    </a:lnTo>
                    <a:lnTo>
                      <a:pt x="99" y="107"/>
                    </a:lnTo>
                    <a:lnTo>
                      <a:pt x="106" y="106"/>
                    </a:lnTo>
                    <a:lnTo>
                      <a:pt x="106" y="107"/>
                    </a:lnTo>
                    <a:lnTo>
                      <a:pt x="111" y="110"/>
                    </a:lnTo>
                    <a:lnTo>
                      <a:pt x="119" y="113"/>
                    </a:lnTo>
                    <a:lnTo>
                      <a:pt x="128" y="116"/>
                    </a:lnTo>
                    <a:lnTo>
                      <a:pt x="133" y="118"/>
                    </a:lnTo>
                    <a:lnTo>
                      <a:pt x="135" y="123"/>
                    </a:lnTo>
                    <a:lnTo>
                      <a:pt x="136" y="126"/>
                    </a:lnTo>
                    <a:lnTo>
                      <a:pt x="130" y="128"/>
                    </a:lnTo>
                    <a:lnTo>
                      <a:pt x="122" y="132"/>
                    </a:lnTo>
                    <a:lnTo>
                      <a:pt x="123" y="133"/>
                    </a:lnTo>
                    <a:lnTo>
                      <a:pt x="126" y="136"/>
                    </a:lnTo>
                    <a:lnTo>
                      <a:pt x="131" y="132"/>
                    </a:lnTo>
                    <a:lnTo>
                      <a:pt x="141" y="131"/>
                    </a:lnTo>
                    <a:lnTo>
                      <a:pt x="150" y="131"/>
                    </a:lnTo>
                    <a:lnTo>
                      <a:pt x="152" y="131"/>
                    </a:lnTo>
                    <a:lnTo>
                      <a:pt x="161" y="131"/>
                    </a:lnTo>
                    <a:lnTo>
                      <a:pt x="166" y="132"/>
                    </a:lnTo>
                    <a:lnTo>
                      <a:pt x="161" y="145"/>
                    </a:lnTo>
                    <a:lnTo>
                      <a:pt x="158" y="153"/>
                    </a:lnTo>
                    <a:lnTo>
                      <a:pt x="157" y="157"/>
                    </a:lnTo>
                    <a:lnTo>
                      <a:pt x="162" y="157"/>
                    </a:lnTo>
                    <a:lnTo>
                      <a:pt x="166" y="149"/>
                    </a:lnTo>
                    <a:lnTo>
                      <a:pt x="167" y="148"/>
                    </a:lnTo>
                    <a:lnTo>
                      <a:pt x="171" y="139"/>
                    </a:lnTo>
                    <a:lnTo>
                      <a:pt x="175" y="136"/>
                    </a:lnTo>
                    <a:lnTo>
                      <a:pt x="177" y="137"/>
                    </a:lnTo>
                    <a:lnTo>
                      <a:pt x="178" y="140"/>
                    </a:lnTo>
                    <a:lnTo>
                      <a:pt x="179" y="148"/>
                    </a:lnTo>
                    <a:lnTo>
                      <a:pt x="183" y="153"/>
                    </a:lnTo>
                    <a:lnTo>
                      <a:pt x="188" y="157"/>
                    </a:lnTo>
                    <a:lnTo>
                      <a:pt x="190" y="156"/>
                    </a:lnTo>
                    <a:lnTo>
                      <a:pt x="192" y="154"/>
                    </a:lnTo>
                    <a:lnTo>
                      <a:pt x="188" y="145"/>
                    </a:lnTo>
                    <a:lnTo>
                      <a:pt x="187" y="143"/>
                    </a:lnTo>
                    <a:lnTo>
                      <a:pt x="186" y="140"/>
                    </a:lnTo>
                    <a:lnTo>
                      <a:pt x="194" y="140"/>
                    </a:lnTo>
                    <a:lnTo>
                      <a:pt x="196" y="140"/>
                    </a:lnTo>
                    <a:lnTo>
                      <a:pt x="205" y="140"/>
                    </a:lnTo>
                    <a:lnTo>
                      <a:pt x="208" y="140"/>
                    </a:lnTo>
                    <a:lnTo>
                      <a:pt x="219" y="149"/>
                    </a:lnTo>
                    <a:lnTo>
                      <a:pt x="226" y="152"/>
                    </a:lnTo>
                    <a:lnTo>
                      <a:pt x="232" y="153"/>
                    </a:lnTo>
                    <a:lnTo>
                      <a:pt x="234" y="152"/>
                    </a:lnTo>
                    <a:lnTo>
                      <a:pt x="242" y="147"/>
                    </a:lnTo>
                    <a:lnTo>
                      <a:pt x="243" y="145"/>
                    </a:lnTo>
                    <a:lnTo>
                      <a:pt x="250" y="141"/>
                    </a:lnTo>
                    <a:lnTo>
                      <a:pt x="250" y="140"/>
                    </a:lnTo>
                    <a:lnTo>
                      <a:pt x="249" y="140"/>
                    </a:lnTo>
                    <a:lnTo>
                      <a:pt x="246" y="137"/>
                    </a:lnTo>
                    <a:lnTo>
                      <a:pt x="256" y="139"/>
                    </a:lnTo>
                    <a:lnTo>
                      <a:pt x="266" y="143"/>
                    </a:lnTo>
                    <a:lnTo>
                      <a:pt x="268" y="145"/>
                    </a:lnTo>
                    <a:lnTo>
                      <a:pt x="270" y="148"/>
                    </a:lnTo>
                    <a:lnTo>
                      <a:pt x="275" y="141"/>
                    </a:lnTo>
                    <a:lnTo>
                      <a:pt x="270" y="139"/>
                    </a:lnTo>
                    <a:lnTo>
                      <a:pt x="260" y="135"/>
                    </a:lnTo>
                    <a:lnTo>
                      <a:pt x="260" y="130"/>
                    </a:lnTo>
                    <a:lnTo>
                      <a:pt x="255" y="132"/>
                    </a:lnTo>
                    <a:lnTo>
                      <a:pt x="242" y="131"/>
                    </a:lnTo>
                    <a:lnTo>
                      <a:pt x="241" y="133"/>
                    </a:lnTo>
                    <a:lnTo>
                      <a:pt x="238" y="137"/>
                    </a:lnTo>
                    <a:lnTo>
                      <a:pt x="236" y="141"/>
                    </a:lnTo>
                    <a:lnTo>
                      <a:pt x="233" y="144"/>
                    </a:lnTo>
                    <a:lnTo>
                      <a:pt x="224" y="143"/>
                    </a:lnTo>
                    <a:lnTo>
                      <a:pt x="217" y="136"/>
                    </a:lnTo>
                    <a:lnTo>
                      <a:pt x="212" y="132"/>
                    </a:lnTo>
                    <a:lnTo>
                      <a:pt x="205" y="132"/>
                    </a:lnTo>
                    <a:lnTo>
                      <a:pt x="203" y="131"/>
                    </a:lnTo>
                    <a:lnTo>
                      <a:pt x="194" y="133"/>
                    </a:lnTo>
                    <a:lnTo>
                      <a:pt x="188" y="133"/>
                    </a:lnTo>
                    <a:lnTo>
                      <a:pt x="182" y="128"/>
                    </a:lnTo>
                    <a:lnTo>
                      <a:pt x="179" y="126"/>
                    </a:lnTo>
                    <a:lnTo>
                      <a:pt x="170" y="123"/>
                    </a:lnTo>
                    <a:lnTo>
                      <a:pt x="160" y="122"/>
                    </a:lnTo>
                    <a:lnTo>
                      <a:pt x="149" y="126"/>
                    </a:lnTo>
                    <a:lnTo>
                      <a:pt x="145" y="115"/>
                    </a:lnTo>
                    <a:lnTo>
                      <a:pt x="170" y="119"/>
                    </a:lnTo>
                    <a:lnTo>
                      <a:pt x="171" y="116"/>
                    </a:lnTo>
                    <a:lnTo>
                      <a:pt x="173" y="115"/>
                    </a:lnTo>
                    <a:lnTo>
                      <a:pt x="162" y="111"/>
                    </a:lnTo>
                    <a:lnTo>
                      <a:pt x="154" y="110"/>
                    </a:lnTo>
                    <a:lnTo>
                      <a:pt x="141" y="110"/>
                    </a:lnTo>
                    <a:lnTo>
                      <a:pt x="132" y="109"/>
                    </a:lnTo>
                    <a:lnTo>
                      <a:pt x="116" y="103"/>
                    </a:lnTo>
                    <a:lnTo>
                      <a:pt x="111" y="101"/>
                    </a:lnTo>
                    <a:lnTo>
                      <a:pt x="107" y="99"/>
                    </a:lnTo>
                    <a:lnTo>
                      <a:pt x="106" y="99"/>
                    </a:lnTo>
                    <a:lnTo>
                      <a:pt x="103" y="98"/>
                    </a:lnTo>
                    <a:lnTo>
                      <a:pt x="94" y="101"/>
                    </a:lnTo>
                    <a:lnTo>
                      <a:pt x="86" y="102"/>
                    </a:lnTo>
                    <a:lnTo>
                      <a:pt x="77" y="101"/>
                    </a:lnTo>
                    <a:lnTo>
                      <a:pt x="76" y="101"/>
                    </a:lnTo>
                    <a:lnTo>
                      <a:pt x="71" y="101"/>
                    </a:lnTo>
                    <a:lnTo>
                      <a:pt x="71" y="96"/>
                    </a:lnTo>
                    <a:lnTo>
                      <a:pt x="71" y="94"/>
                    </a:lnTo>
                    <a:lnTo>
                      <a:pt x="78" y="82"/>
                    </a:lnTo>
                    <a:lnTo>
                      <a:pt x="85" y="86"/>
                    </a:lnTo>
                    <a:lnTo>
                      <a:pt x="92" y="85"/>
                    </a:lnTo>
                    <a:lnTo>
                      <a:pt x="99" y="75"/>
                    </a:lnTo>
                    <a:lnTo>
                      <a:pt x="106" y="77"/>
                    </a:lnTo>
                    <a:lnTo>
                      <a:pt x="107" y="77"/>
                    </a:lnTo>
                    <a:lnTo>
                      <a:pt x="106" y="76"/>
                    </a:lnTo>
                    <a:lnTo>
                      <a:pt x="98" y="69"/>
                    </a:lnTo>
                    <a:lnTo>
                      <a:pt x="93" y="56"/>
                    </a:lnTo>
                    <a:lnTo>
                      <a:pt x="89" y="50"/>
                    </a:lnTo>
                    <a:lnTo>
                      <a:pt x="75" y="47"/>
                    </a:lnTo>
                    <a:lnTo>
                      <a:pt x="75" y="42"/>
                    </a:lnTo>
                    <a:lnTo>
                      <a:pt x="81" y="41"/>
                    </a:lnTo>
                    <a:lnTo>
                      <a:pt x="73" y="34"/>
                    </a:lnTo>
                    <a:lnTo>
                      <a:pt x="76" y="25"/>
                    </a:lnTo>
                    <a:lnTo>
                      <a:pt x="89" y="24"/>
                    </a:lnTo>
                    <a:lnTo>
                      <a:pt x="93" y="33"/>
                    </a:lnTo>
                    <a:lnTo>
                      <a:pt x="102" y="38"/>
                    </a:lnTo>
                    <a:lnTo>
                      <a:pt x="98" y="44"/>
                    </a:lnTo>
                    <a:lnTo>
                      <a:pt x="106" y="56"/>
                    </a:lnTo>
                    <a:lnTo>
                      <a:pt x="112" y="65"/>
                    </a:lnTo>
                    <a:lnTo>
                      <a:pt x="114" y="76"/>
                    </a:lnTo>
                    <a:lnTo>
                      <a:pt x="114" y="77"/>
                    </a:lnTo>
                    <a:lnTo>
                      <a:pt x="116" y="75"/>
                    </a:lnTo>
                    <a:lnTo>
                      <a:pt x="119" y="72"/>
                    </a:lnTo>
                    <a:lnTo>
                      <a:pt x="120" y="72"/>
                    </a:lnTo>
                    <a:lnTo>
                      <a:pt x="120" y="64"/>
                    </a:lnTo>
                    <a:lnTo>
                      <a:pt x="124" y="65"/>
                    </a:lnTo>
                    <a:lnTo>
                      <a:pt x="130" y="67"/>
                    </a:lnTo>
                    <a:lnTo>
                      <a:pt x="130" y="63"/>
                    </a:lnTo>
                    <a:lnTo>
                      <a:pt x="127" y="60"/>
                    </a:lnTo>
                    <a:lnTo>
                      <a:pt x="126" y="58"/>
                    </a:lnTo>
                    <a:lnTo>
                      <a:pt x="115" y="52"/>
                    </a:lnTo>
                    <a:lnTo>
                      <a:pt x="110" y="47"/>
                    </a:lnTo>
                    <a:lnTo>
                      <a:pt x="119" y="33"/>
                    </a:lnTo>
                    <a:lnTo>
                      <a:pt x="126" y="34"/>
                    </a:lnTo>
                    <a:lnTo>
                      <a:pt x="131" y="42"/>
                    </a:lnTo>
                    <a:lnTo>
                      <a:pt x="139" y="42"/>
                    </a:lnTo>
                    <a:lnTo>
                      <a:pt x="140" y="42"/>
                    </a:lnTo>
                    <a:lnTo>
                      <a:pt x="140" y="50"/>
                    </a:lnTo>
                    <a:lnTo>
                      <a:pt x="141" y="58"/>
                    </a:lnTo>
                    <a:lnTo>
                      <a:pt x="145" y="64"/>
                    </a:lnTo>
                    <a:lnTo>
                      <a:pt x="149" y="63"/>
                    </a:lnTo>
                    <a:lnTo>
                      <a:pt x="148" y="54"/>
                    </a:lnTo>
                    <a:lnTo>
                      <a:pt x="147" y="47"/>
                    </a:lnTo>
                    <a:lnTo>
                      <a:pt x="147" y="42"/>
                    </a:lnTo>
                    <a:lnTo>
                      <a:pt x="156" y="41"/>
                    </a:lnTo>
                    <a:lnTo>
                      <a:pt x="166" y="39"/>
                    </a:lnTo>
                    <a:lnTo>
                      <a:pt x="170" y="41"/>
                    </a:lnTo>
                    <a:lnTo>
                      <a:pt x="173" y="48"/>
                    </a:lnTo>
                    <a:lnTo>
                      <a:pt x="171" y="56"/>
                    </a:lnTo>
                    <a:lnTo>
                      <a:pt x="169" y="63"/>
                    </a:lnTo>
                    <a:lnTo>
                      <a:pt x="164" y="73"/>
                    </a:lnTo>
                    <a:lnTo>
                      <a:pt x="160" y="77"/>
                    </a:lnTo>
                    <a:lnTo>
                      <a:pt x="156" y="84"/>
                    </a:lnTo>
                    <a:lnTo>
                      <a:pt x="157" y="85"/>
                    </a:lnTo>
                    <a:lnTo>
                      <a:pt x="161" y="88"/>
                    </a:lnTo>
                    <a:lnTo>
                      <a:pt x="167" y="80"/>
                    </a:lnTo>
                    <a:lnTo>
                      <a:pt x="178" y="64"/>
                    </a:lnTo>
                    <a:lnTo>
                      <a:pt x="182" y="58"/>
                    </a:lnTo>
                    <a:lnTo>
                      <a:pt x="186" y="60"/>
                    </a:lnTo>
                    <a:lnTo>
                      <a:pt x="190" y="68"/>
                    </a:lnTo>
                    <a:lnTo>
                      <a:pt x="186" y="77"/>
                    </a:lnTo>
                    <a:lnTo>
                      <a:pt x="192" y="76"/>
                    </a:lnTo>
                    <a:lnTo>
                      <a:pt x="196" y="75"/>
                    </a:lnTo>
                    <a:lnTo>
                      <a:pt x="198" y="73"/>
                    </a:lnTo>
                    <a:lnTo>
                      <a:pt x="205" y="76"/>
                    </a:lnTo>
                    <a:lnTo>
                      <a:pt x="211" y="79"/>
                    </a:lnTo>
                    <a:lnTo>
                      <a:pt x="216" y="80"/>
                    </a:lnTo>
                    <a:lnTo>
                      <a:pt x="217" y="80"/>
                    </a:lnTo>
                    <a:lnTo>
                      <a:pt x="219" y="76"/>
                    </a:lnTo>
                    <a:lnTo>
                      <a:pt x="211" y="72"/>
                    </a:lnTo>
                    <a:lnTo>
                      <a:pt x="200" y="67"/>
                    </a:lnTo>
                    <a:lnTo>
                      <a:pt x="194" y="60"/>
                    </a:lnTo>
                    <a:lnTo>
                      <a:pt x="194" y="59"/>
                    </a:lnTo>
                    <a:lnTo>
                      <a:pt x="191" y="54"/>
                    </a:lnTo>
                    <a:lnTo>
                      <a:pt x="190" y="51"/>
                    </a:lnTo>
                    <a:lnTo>
                      <a:pt x="186" y="47"/>
                    </a:lnTo>
                    <a:lnTo>
                      <a:pt x="183" y="43"/>
                    </a:lnTo>
                    <a:lnTo>
                      <a:pt x="182" y="41"/>
                    </a:lnTo>
                    <a:lnTo>
                      <a:pt x="182" y="38"/>
                    </a:lnTo>
                    <a:lnTo>
                      <a:pt x="182" y="37"/>
                    </a:lnTo>
                    <a:lnTo>
                      <a:pt x="182" y="35"/>
                    </a:lnTo>
                    <a:lnTo>
                      <a:pt x="192" y="42"/>
                    </a:lnTo>
                    <a:lnTo>
                      <a:pt x="194" y="42"/>
                    </a:lnTo>
                    <a:lnTo>
                      <a:pt x="199" y="43"/>
                    </a:lnTo>
                    <a:lnTo>
                      <a:pt x="200" y="41"/>
                    </a:lnTo>
                    <a:lnTo>
                      <a:pt x="199" y="39"/>
                    </a:lnTo>
                    <a:lnTo>
                      <a:pt x="196" y="38"/>
                    </a:lnTo>
                    <a:lnTo>
                      <a:pt x="190" y="35"/>
                    </a:lnTo>
                    <a:lnTo>
                      <a:pt x="186" y="27"/>
                    </a:lnTo>
                    <a:lnTo>
                      <a:pt x="182" y="25"/>
                    </a:lnTo>
                    <a:lnTo>
                      <a:pt x="192" y="17"/>
                    </a:lnTo>
                    <a:lnTo>
                      <a:pt x="216" y="3"/>
                    </a:lnTo>
                    <a:lnTo>
                      <a:pt x="229" y="0"/>
                    </a:lnTo>
                    <a:lnTo>
                      <a:pt x="232" y="0"/>
                    </a:lnTo>
                    <a:lnTo>
                      <a:pt x="233" y="0"/>
                    </a:lnTo>
                    <a:lnTo>
                      <a:pt x="233" y="1"/>
                    </a:lnTo>
                    <a:lnTo>
                      <a:pt x="238" y="17"/>
                    </a:lnTo>
                    <a:lnTo>
                      <a:pt x="238" y="27"/>
                    </a:lnTo>
                    <a:lnTo>
                      <a:pt x="241" y="34"/>
                    </a:lnTo>
                    <a:lnTo>
                      <a:pt x="243" y="39"/>
                    </a:lnTo>
                    <a:lnTo>
                      <a:pt x="245" y="42"/>
                    </a:lnTo>
                    <a:lnTo>
                      <a:pt x="246" y="48"/>
                    </a:lnTo>
                    <a:lnTo>
                      <a:pt x="247" y="52"/>
                    </a:lnTo>
                    <a:lnTo>
                      <a:pt x="253" y="61"/>
                    </a:lnTo>
                  </a:path>
                </a:pathLst>
              </a:custGeom>
              <a:noFill/>
              <a:ln w="1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79" name="Freeform 48"/>
              <p:cNvSpPr>
                <a:spLocks/>
              </p:cNvSpPr>
              <p:nvPr/>
            </p:nvSpPr>
            <p:spPr bwMode="auto">
              <a:xfrm>
                <a:off x="1760" y="2068"/>
                <a:ext cx="801" cy="778"/>
              </a:xfrm>
              <a:custGeom>
                <a:avLst/>
                <a:gdLst>
                  <a:gd name="T0" fmla="*/ 37 w 801"/>
                  <a:gd name="T1" fmla="*/ 692 h 778"/>
                  <a:gd name="T2" fmla="*/ 95 w 801"/>
                  <a:gd name="T3" fmla="*/ 685 h 778"/>
                  <a:gd name="T4" fmla="*/ 103 w 801"/>
                  <a:gd name="T5" fmla="*/ 775 h 778"/>
                  <a:gd name="T6" fmla="*/ 104 w 801"/>
                  <a:gd name="T7" fmla="*/ 760 h 778"/>
                  <a:gd name="T8" fmla="*/ 161 w 801"/>
                  <a:gd name="T9" fmla="*/ 736 h 778"/>
                  <a:gd name="T10" fmla="*/ 108 w 801"/>
                  <a:gd name="T11" fmla="*/ 684 h 778"/>
                  <a:gd name="T12" fmla="*/ 14 w 801"/>
                  <a:gd name="T13" fmla="*/ 664 h 778"/>
                  <a:gd name="T14" fmla="*/ 57 w 801"/>
                  <a:gd name="T15" fmla="*/ 651 h 778"/>
                  <a:gd name="T16" fmla="*/ 66 w 801"/>
                  <a:gd name="T17" fmla="*/ 629 h 778"/>
                  <a:gd name="T18" fmla="*/ 112 w 801"/>
                  <a:gd name="T19" fmla="*/ 629 h 778"/>
                  <a:gd name="T20" fmla="*/ 145 w 801"/>
                  <a:gd name="T21" fmla="*/ 637 h 778"/>
                  <a:gd name="T22" fmla="*/ 201 w 801"/>
                  <a:gd name="T23" fmla="*/ 658 h 778"/>
                  <a:gd name="T24" fmla="*/ 185 w 801"/>
                  <a:gd name="T25" fmla="*/ 647 h 778"/>
                  <a:gd name="T26" fmla="*/ 253 w 801"/>
                  <a:gd name="T27" fmla="*/ 630 h 778"/>
                  <a:gd name="T28" fmla="*/ 184 w 801"/>
                  <a:gd name="T29" fmla="*/ 620 h 778"/>
                  <a:gd name="T30" fmla="*/ 162 w 801"/>
                  <a:gd name="T31" fmla="*/ 601 h 778"/>
                  <a:gd name="T32" fmla="*/ 141 w 801"/>
                  <a:gd name="T33" fmla="*/ 574 h 778"/>
                  <a:gd name="T34" fmla="*/ 180 w 801"/>
                  <a:gd name="T35" fmla="*/ 562 h 778"/>
                  <a:gd name="T36" fmla="*/ 248 w 801"/>
                  <a:gd name="T37" fmla="*/ 555 h 778"/>
                  <a:gd name="T38" fmla="*/ 310 w 801"/>
                  <a:gd name="T39" fmla="*/ 627 h 778"/>
                  <a:gd name="T40" fmla="*/ 257 w 801"/>
                  <a:gd name="T41" fmla="*/ 550 h 778"/>
                  <a:gd name="T42" fmla="*/ 288 w 801"/>
                  <a:gd name="T43" fmla="*/ 559 h 778"/>
                  <a:gd name="T44" fmla="*/ 325 w 801"/>
                  <a:gd name="T45" fmla="*/ 603 h 778"/>
                  <a:gd name="T46" fmla="*/ 325 w 801"/>
                  <a:gd name="T47" fmla="*/ 558 h 778"/>
                  <a:gd name="T48" fmla="*/ 288 w 801"/>
                  <a:gd name="T49" fmla="*/ 548 h 778"/>
                  <a:gd name="T50" fmla="*/ 301 w 801"/>
                  <a:gd name="T51" fmla="*/ 516 h 778"/>
                  <a:gd name="T52" fmla="*/ 360 w 801"/>
                  <a:gd name="T53" fmla="*/ 502 h 778"/>
                  <a:gd name="T54" fmla="*/ 354 w 801"/>
                  <a:gd name="T55" fmla="*/ 444 h 778"/>
                  <a:gd name="T56" fmla="*/ 392 w 801"/>
                  <a:gd name="T57" fmla="*/ 474 h 778"/>
                  <a:gd name="T58" fmla="*/ 404 w 801"/>
                  <a:gd name="T59" fmla="*/ 452 h 778"/>
                  <a:gd name="T60" fmla="*/ 411 w 801"/>
                  <a:gd name="T61" fmla="*/ 427 h 778"/>
                  <a:gd name="T62" fmla="*/ 480 w 801"/>
                  <a:gd name="T63" fmla="*/ 425 h 778"/>
                  <a:gd name="T64" fmla="*/ 494 w 801"/>
                  <a:gd name="T65" fmla="*/ 480 h 778"/>
                  <a:gd name="T66" fmla="*/ 531 w 801"/>
                  <a:gd name="T67" fmla="*/ 451 h 778"/>
                  <a:gd name="T68" fmla="*/ 598 w 801"/>
                  <a:gd name="T69" fmla="*/ 449 h 778"/>
                  <a:gd name="T70" fmla="*/ 577 w 801"/>
                  <a:gd name="T71" fmla="*/ 423 h 778"/>
                  <a:gd name="T72" fmla="*/ 654 w 801"/>
                  <a:gd name="T73" fmla="*/ 379 h 778"/>
                  <a:gd name="T74" fmla="*/ 665 w 801"/>
                  <a:gd name="T75" fmla="*/ 334 h 778"/>
                  <a:gd name="T76" fmla="*/ 685 w 801"/>
                  <a:gd name="T77" fmla="*/ 315 h 778"/>
                  <a:gd name="T78" fmla="*/ 655 w 801"/>
                  <a:gd name="T79" fmla="*/ 292 h 778"/>
                  <a:gd name="T80" fmla="*/ 579 w 801"/>
                  <a:gd name="T81" fmla="*/ 359 h 778"/>
                  <a:gd name="T82" fmla="*/ 616 w 801"/>
                  <a:gd name="T83" fmla="*/ 373 h 778"/>
                  <a:gd name="T84" fmla="*/ 521 w 801"/>
                  <a:gd name="T85" fmla="*/ 432 h 778"/>
                  <a:gd name="T86" fmla="*/ 485 w 801"/>
                  <a:gd name="T87" fmla="*/ 390 h 778"/>
                  <a:gd name="T88" fmla="*/ 456 w 801"/>
                  <a:gd name="T89" fmla="*/ 372 h 778"/>
                  <a:gd name="T90" fmla="*/ 530 w 801"/>
                  <a:gd name="T91" fmla="*/ 324 h 778"/>
                  <a:gd name="T92" fmla="*/ 530 w 801"/>
                  <a:gd name="T93" fmla="*/ 286 h 778"/>
                  <a:gd name="T94" fmla="*/ 578 w 801"/>
                  <a:gd name="T95" fmla="*/ 214 h 778"/>
                  <a:gd name="T96" fmla="*/ 611 w 801"/>
                  <a:gd name="T97" fmla="*/ 212 h 778"/>
                  <a:gd name="T98" fmla="*/ 634 w 801"/>
                  <a:gd name="T99" fmla="*/ 152 h 778"/>
                  <a:gd name="T100" fmla="*/ 678 w 801"/>
                  <a:gd name="T101" fmla="*/ 212 h 778"/>
                  <a:gd name="T102" fmla="*/ 720 w 801"/>
                  <a:gd name="T103" fmla="*/ 157 h 778"/>
                  <a:gd name="T104" fmla="*/ 708 w 801"/>
                  <a:gd name="T105" fmla="*/ 120 h 778"/>
                  <a:gd name="T106" fmla="*/ 764 w 801"/>
                  <a:gd name="T107" fmla="*/ 70 h 778"/>
                  <a:gd name="T108" fmla="*/ 771 w 801"/>
                  <a:gd name="T109" fmla="*/ 63 h 778"/>
                  <a:gd name="T110" fmla="*/ 672 w 801"/>
                  <a:gd name="T111" fmla="*/ 120 h 778"/>
                  <a:gd name="T112" fmla="*/ 688 w 801"/>
                  <a:gd name="T113" fmla="*/ 74 h 778"/>
                  <a:gd name="T114" fmla="*/ 716 w 801"/>
                  <a:gd name="T115" fmla="*/ 53 h 778"/>
                  <a:gd name="T116" fmla="*/ 747 w 801"/>
                  <a:gd name="T117" fmla="*/ 19 h 778"/>
                  <a:gd name="T118" fmla="*/ 768 w 801"/>
                  <a:gd name="T119" fmla="*/ 21 h 77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01"/>
                  <a:gd name="T181" fmla="*/ 0 h 778"/>
                  <a:gd name="T182" fmla="*/ 801 w 801"/>
                  <a:gd name="T183" fmla="*/ 778 h 77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01" h="778">
                    <a:moveTo>
                      <a:pt x="51" y="750"/>
                    </a:moveTo>
                    <a:lnTo>
                      <a:pt x="47" y="756"/>
                    </a:lnTo>
                    <a:lnTo>
                      <a:pt x="43" y="760"/>
                    </a:lnTo>
                    <a:lnTo>
                      <a:pt x="49" y="760"/>
                    </a:lnTo>
                    <a:lnTo>
                      <a:pt x="52" y="757"/>
                    </a:lnTo>
                    <a:lnTo>
                      <a:pt x="56" y="757"/>
                    </a:lnTo>
                    <a:lnTo>
                      <a:pt x="56" y="750"/>
                    </a:lnTo>
                    <a:lnTo>
                      <a:pt x="51" y="739"/>
                    </a:lnTo>
                    <a:lnTo>
                      <a:pt x="53" y="739"/>
                    </a:lnTo>
                    <a:lnTo>
                      <a:pt x="60" y="737"/>
                    </a:lnTo>
                    <a:lnTo>
                      <a:pt x="57" y="735"/>
                    </a:lnTo>
                    <a:lnTo>
                      <a:pt x="49" y="733"/>
                    </a:lnTo>
                    <a:lnTo>
                      <a:pt x="48" y="722"/>
                    </a:lnTo>
                    <a:lnTo>
                      <a:pt x="45" y="711"/>
                    </a:lnTo>
                    <a:lnTo>
                      <a:pt x="43" y="701"/>
                    </a:lnTo>
                    <a:lnTo>
                      <a:pt x="43" y="698"/>
                    </a:lnTo>
                    <a:lnTo>
                      <a:pt x="37" y="692"/>
                    </a:lnTo>
                    <a:lnTo>
                      <a:pt x="39" y="685"/>
                    </a:lnTo>
                    <a:lnTo>
                      <a:pt x="48" y="682"/>
                    </a:lnTo>
                    <a:lnTo>
                      <a:pt x="57" y="686"/>
                    </a:lnTo>
                    <a:lnTo>
                      <a:pt x="57" y="692"/>
                    </a:lnTo>
                    <a:lnTo>
                      <a:pt x="57" y="696"/>
                    </a:lnTo>
                    <a:lnTo>
                      <a:pt x="58" y="696"/>
                    </a:lnTo>
                    <a:lnTo>
                      <a:pt x="60" y="696"/>
                    </a:lnTo>
                    <a:lnTo>
                      <a:pt x="61" y="694"/>
                    </a:lnTo>
                    <a:lnTo>
                      <a:pt x="61" y="689"/>
                    </a:lnTo>
                    <a:lnTo>
                      <a:pt x="61" y="685"/>
                    </a:lnTo>
                    <a:lnTo>
                      <a:pt x="60" y="680"/>
                    </a:lnTo>
                    <a:lnTo>
                      <a:pt x="74" y="676"/>
                    </a:lnTo>
                    <a:lnTo>
                      <a:pt x="79" y="676"/>
                    </a:lnTo>
                    <a:lnTo>
                      <a:pt x="82" y="681"/>
                    </a:lnTo>
                    <a:lnTo>
                      <a:pt x="90" y="682"/>
                    </a:lnTo>
                    <a:lnTo>
                      <a:pt x="95" y="682"/>
                    </a:lnTo>
                    <a:lnTo>
                      <a:pt x="95" y="685"/>
                    </a:lnTo>
                    <a:lnTo>
                      <a:pt x="96" y="696"/>
                    </a:lnTo>
                    <a:lnTo>
                      <a:pt x="98" y="698"/>
                    </a:lnTo>
                    <a:lnTo>
                      <a:pt x="100" y="705"/>
                    </a:lnTo>
                    <a:lnTo>
                      <a:pt x="102" y="711"/>
                    </a:lnTo>
                    <a:lnTo>
                      <a:pt x="103" y="718"/>
                    </a:lnTo>
                    <a:lnTo>
                      <a:pt x="109" y="722"/>
                    </a:lnTo>
                    <a:lnTo>
                      <a:pt x="106" y="737"/>
                    </a:lnTo>
                    <a:lnTo>
                      <a:pt x="104" y="750"/>
                    </a:lnTo>
                    <a:lnTo>
                      <a:pt x="96" y="760"/>
                    </a:lnTo>
                    <a:lnTo>
                      <a:pt x="91" y="765"/>
                    </a:lnTo>
                    <a:lnTo>
                      <a:pt x="85" y="770"/>
                    </a:lnTo>
                    <a:lnTo>
                      <a:pt x="86" y="771"/>
                    </a:lnTo>
                    <a:lnTo>
                      <a:pt x="89" y="773"/>
                    </a:lnTo>
                    <a:lnTo>
                      <a:pt x="91" y="771"/>
                    </a:lnTo>
                    <a:lnTo>
                      <a:pt x="92" y="771"/>
                    </a:lnTo>
                    <a:lnTo>
                      <a:pt x="100" y="771"/>
                    </a:lnTo>
                    <a:lnTo>
                      <a:pt x="103" y="775"/>
                    </a:lnTo>
                    <a:lnTo>
                      <a:pt x="109" y="778"/>
                    </a:lnTo>
                    <a:lnTo>
                      <a:pt x="112" y="775"/>
                    </a:lnTo>
                    <a:lnTo>
                      <a:pt x="113" y="774"/>
                    </a:lnTo>
                    <a:lnTo>
                      <a:pt x="119" y="770"/>
                    </a:lnTo>
                    <a:lnTo>
                      <a:pt x="123" y="774"/>
                    </a:lnTo>
                    <a:lnTo>
                      <a:pt x="124" y="774"/>
                    </a:lnTo>
                    <a:lnTo>
                      <a:pt x="126" y="777"/>
                    </a:lnTo>
                    <a:lnTo>
                      <a:pt x="126" y="775"/>
                    </a:lnTo>
                    <a:lnTo>
                      <a:pt x="128" y="774"/>
                    </a:lnTo>
                    <a:lnTo>
                      <a:pt x="130" y="771"/>
                    </a:lnTo>
                    <a:lnTo>
                      <a:pt x="124" y="765"/>
                    </a:lnTo>
                    <a:lnTo>
                      <a:pt x="123" y="765"/>
                    </a:lnTo>
                    <a:lnTo>
                      <a:pt x="116" y="765"/>
                    </a:lnTo>
                    <a:lnTo>
                      <a:pt x="111" y="770"/>
                    </a:lnTo>
                    <a:lnTo>
                      <a:pt x="106" y="769"/>
                    </a:lnTo>
                    <a:lnTo>
                      <a:pt x="99" y="765"/>
                    </a:lnTo>
                    <a:lnTo>
                      <a:pt x="104" y="760"/>
                    </a:lnTo>
                    <a:lnTo>
                      <a:pt x="111" y="754"/>
                    </a:lnTo>
                    <a:lnTo>
                      <a:pt x="112" y="749"/>
                    </a:lnTo>
                    <a:lnTo>
                      <a:pt x="112" y="748"/>
                    </a:lnTo>
                    <a:lnTo>
                      <a:pt x="112" y="739"/>
                    </a:lnTo>
                    <a:lnTo>
                      <a:pt x="115" y="727"/>
                    </a:lnTo>
                    <a:lnTo>
                      <a:pt x="115" y="724"/>
                    </a:lnTo>
                    <a:lnTo>
                      <a:pt x="123" y="726"/>
                    </a:lnTo>
                    <a:lnTo>
                      <a:pt x="126" y="730"/>
                    </a:lnTo>
                    <a:lnTo>
                      <a:pt x="128" y="731"/>
                    </a:lnTo>
                    <a:lnTo>
                      <a:pt x="136" y="733"/>
                    </a:lnTo>
                    <a:lnTo>
                      <a:pt x="142" y="728"/>
                    </a:lnTo>
                    <a:lnTo>
                      <a:pt x="147" y="731"/>
                    </a:lnTo>
                    <a:lnTo>
                      <a:pt x="153" y="736"/>
                    </a:lnTo>
                    <a:lnTo>
                      <a:pt x="158" y="744"/>
                    </a:lnTo>
                    <a:lnTo>
                      <a:pt x="161" y="739"/>
                    </a:lnTo>
                    <a:lnTo>
                      <a:pt x="161" y="737"/>
                    </a:lnTo>
                    <a:lnTo>
                      <a:pt x="161" y="736"/>
                    </a:lnTo>
                    <a:lnTo>
                      <a:pt x="157" y="731"/>
                    </a:lnTo>
                    <a:lnTo>
                      <a:pt x="151" y="723"/>
                    </a:lnTo>
                    <a:lnTo>
                      <a:pt x="150" y="722"/>
                    </a:lnTo>
                    <a:lnTo>
                      <a:pt x="149" y="722"/>
                    </a:lnTo>
                    <a:lnTo>
                      <a:pt x="137" y="723"/>
                    </a:lnTo>
                    <a:lnTo>
                      <a:pt x="136" y="723"/>
                    </a:lnTo>
                    <a:lnTo>
                      <a:pt x="130" y="723"/>
                    </a:lnTo>
                    <a:lnTo>
                      <a:pt x="126" y="722"/>
                    </a:lnTo>
                    <a:lnTo>
                      <a:pt x="121" y="719"/>
                    </a:lnTo>
                    <a:lnTo>
                      <a:pt x="109" y="714"/>
                    </a:lnTo>
                    <a:lnTo>
                      <a:pt x="109" y="711"/>
                    </a:lnTo>
                    <a:lnTo>
                      <a:pt x="108" y="706"/>
                    </a:lnTo>
                    <a:lnTo>
                      <a:pt x="107" y="701"/>
                    </a:lnTo>
                    <a:lnTo>
                      <a:pt x="111" y="698"/>
                    </a:lnTo>
                    <a:lnTo>
                      <a:pt x="107" y="694"/>
                    </a:lnTo>
                    <a:lnTo>
                      <a:pt x="107" y="692"/>
                    </a:lnTo>
                    <a:lnTo>
                      <a:pt x="108" y="684"/>
                    </a:lnTo>
                    <a:lnTo>
                      <a:pt x="106" y="681"/>
                    </a:lnTo>
                    <a:lnTo>
                      <a:pt x="100" y="677"/>
                    </a:lnTo>
                    <a:lnTo>
                      <a:pt x="96" y="672"/>
                    </a:lnTo>
                    <a:lnTo>
                      <a:pt x="89" y="671"/>
                    </a:lnTo>
                    <a:lnTo>
                      <a:pt x="87" y="668"/>
                    </a:lnTo>
                    <a:lnTo>
                      <a:pt x="79" y="665"/>
                    </a:lnTo>
                    <a:lnTo>
                      <a:pt x="77" y="665"/>
                    </a:lnTo>
                    <a:lnTo>
                      <a:pt x="60" y="673"/>
                    </a:lnTo>
                    <a:lnTo>
                      <a:pt x="57" y="675"/>
                    </a:lnTo>
                    <a:lnTo>
                      <a:pt x="52" y="675"/>
                    </a:lnTo>
                    <a:lnTo>
                      <a:pt x="51" y="675"/>
                    </a:lnTo>
                    <a:lnTo>
                      <a:pt x="37" y="676"/>
                    </a:lnTo>
                    <a:lnTo>
                      <a:pt x="37" y="675"/>
                    </a:lnTo>
                    <a:lnTo>
                      <a:pt x="36" y="672"/>
                    </a:lnTo>
                    <a:lnTo>
                      <a:pt x="34" y="665"/>
                    </a:lnTo>
                    <a:lnTo>
                      <a:pt x="20" y="664"/>
                    </a:lnTo>
                    <a:lnTo>
                      <a:pt x="14" y="664"/>
                    </a:lnTo>
                    <a:lnTo>
                      <a:pt x="11" y="663"/>
                    </a:lnTo>
                    <a:lnTo>
                      <a:pt x="0" y="661"/>
                    </a:lnTo>
                    <a:lnTo>
                      <a:pt x="3" y="658"/>
                    </a:lnTo>
                    <a:lnTo>
                      <a:pt x="17" y="658"/>
                    </a:lnTo>
                    <a:lnTo>
                      <a:pt x="31" y="661"/>
                    </a:lnTo>
                    <a:lnTo>
                      <a:pt x="36" y="660"/>
                    </a:lnTo>
                    <a:lnTo>
                      <a:pt x="45" y="658"/>
                    </a:lnTo>
                    <a:lnTo>
                      <a:pt x="47" y="658"/>
                    </a:lnTo>
                    <a:lnTo>
                      <a:pt x="52" y="658"/>
                    </a:lnTo>
                    <a:lnTo>
                      <a:pt x="64" y="660"/>
                    </a:lnTo>
                    <a:lnTo>
                      <a:pt x="69" y="663"/>
                    </a:lnTo>
                    <a:lnTo>
                      <a:pt x="79" y="661"/>
                    </a:lnTo>
                    <a:lnTo>
                      <a:pt x="72" y="656"/>
                    </a:lnTo>
                    <a:lnTo>
                      <a:pt x="64" y="654"/>
                    </a:lnTo>
                    <a:lnTo>
                      <a:pt x="56" y="651"/>
                    </a:lnTo>
                    <a:lnTo>
                      <a:pt x="54" y="651"/>
                    </a:lnTo>
                    <a:lnTo>
                      <a:pt x="57" y="651"/>
                    </a:lnTo>
                    <a:lnTo>
                      <a:pt x="66" y="648"/>
                    </a:lnTo>
                    <a:lnTo>
                      <a:pt x="65" y="647"/>
                    </a:lnTo>
                    <a:lnTo>
                      <a:pt x="64" y="646"/>
                    </a:lnTo>
                    <a:lnTo>
                      <a:pt x="53" y="644"/>
                    </a:lnTo>
                    <a:lnTo>
                      <a:pt x="47" y="647"/>
                    </a:lnTo>
                    <a:lnTo>
                      <a:pt x="24" y="646"/>
                    </a:lnTo>
                    <a:lnTo>
                      <a:pt x="27" y="638"/>
                    </a:lnTo>
                    <a:lnTo>
                      <a:pt x="27" y="633"/>
                    </a:lnTo>
                    <a:lnTo>
                      <a:pt x="32" y="629"/>
                    </a:lnTo>
                    <a:lnTo>
                      <a:pt x="40" y="625"/>
                    </a:lnTo>
                    <a:lnTo>
                      <a:pt x="49" y="627"/>
                    </a:lnTo>
                    <a:lnTo>
                      <a:pt x="51" y="630"/>
                    </a:lnTo>
                    <a:lnTo>
                      <a:pt x="52" y="631"/>
                    </a:lnTo>
                    <a:lnTo>
                      <a:pt x="56" y="627"/>
                    </a:lnTo>
                    <a:lnTo>
                      <a:pt x="65" y="626"/>
                    </a:lnTo>
                    <a:lnTo>
                      <a:pt x="65" y="627"/>
                    </a:lnTo>
                    <a:lnTo>
                      <a:pt x="66" y="629"/>
                    </a:lnTo>
                    <a:lnTo>
                      <a:pt x="66" y="631"/>
                    </a:lnTo>
                    <a:lnTo>
                      <a:pt x="68" y="633"/>
                    </a:lnTo>
                    <a:lnTo>
                      <a:pt x="69" y="635"/>
                    </a:lnTo>
                    <a:lnTo>
                      <a:pt x="72" y="639"/>
                    </a:lnTo>
                    <a:lnTo>
                      <a:pt x="73" y="633"/>
                    </a:lnTo>
                    <a:lnTo>
                      <a:pt x="74" y="627"/>
                    </a:lnTo>
                    <a:lnTo>
                      <a:pt x="74" y="625"/>
                    </a:lnTo>
                    <a:lnTo>
                      <a:pt x="82" y="624"/>
                    </a:lnTo>
                    <a:lnTo>
                      <a:pt x="85" y="624"/>
                    </a:lnTo>
                    <a:lnTo>
                      <a:pt x="95" y="622"/>
                    </a:lnTo>
                    <a:lnTo>
                      <a:pt x="100" y="629"/>
                    </a:lnTo>
                    <a:lnTo>
                      <a:pt x="102" y="633"/>
                    </a:lnTo>
                    <a:lnTo>
                      <a:pt x="102" y="634"/>
                    </a:lnTo>
                    <a:lnTo>
                      <a:pt x="103" y="635"/>
                    </a:lnTo>
                    <a:lnTo>
                      <a:pt x="106" y="642"/>
                    </a:lnTo>
                    <a:lnTo>
                      <a:pt x="109" y="637"/>
                    </a:lnTo>
                    <a:lnTo>
                      <a:pt x="112" y="629"/>
                    </a:lnTo>
                    <a:lnTo>
                      <a:pt x="111" y="627"/>
                    </a:lnTo>
                    <a:lnTo>
                      <a:pt x="111" y="625"/>
                    </a:lnTo>
                    <a:lnTo>
                      <a:pt x="112" y="625"/>
                    </a:lnTo>
                    <a:lnTo>
                      <a:pt x="128" y="625"/>
                    </a:lnTo>
                    <a:lnTo>
                      <a:pt x="130" y="626"/>
                    </a:lnTo>
                    <a:lnTo>
                      <a:pt x="132" y="626"/>
                    </a:lnTo>
                    <a:lnTo>
                      <a:pt x="132" y="633"/>
                    </a:lnTo>
                    <a:lnTo>
                      <a:pt x="132" y="635"/>
                    </a:lnTo>
                    <a:lnTo>
                      <a:pt x="132" y="638"/>
                    </a:lnTo>
                    <a:lnTo>
                      <a:pt x="129" y="644"/>
                    </a:lnTo>
                    <a:lnTo>
                      <a:pt x="129" y="650"/>
                    </a:lnTo>
                    <a:lnTo>
                      <a:pt x="130" y="659"/>
                    </a:lnTo>
                    <a:lnTo>
                      <a:pt x="134" y="659"/>
                    </a:lnTo>
                    <a:lnTo>
                      <a:pt x="136" y="648"/>
                    </a:lnTo>
                    <a:lnTo>
                      <a:pt x="136" y="638"/>
                    </a:lnTo>
                    <a:lnTo>
                      <a:pt x="138" y="633"/>
                    </a:lnTo>
                    <a:lnTo>
                      <a:pt x="145" y="637"/>
                    </a:lnTo>
                    <a:lnTo>
                      <a:pt x="153" y="641"/>
                    </a:lnTo>
                    <a:lnTo>
                      <a:pt x="158" y="642"/>
                    </a:lnTo>
                    <a:lnTo>
                      <a:pt x="163" y="646"/>
                    </a:lnTo>
                    <a:lnTo>
                      <a:pt x="166" y="651"/>
                    </a:lnTo>
                    <a:lnTo>
                      <a:pt x="167" y="655"/>
                    </a:lnTo>
                    <a:lnTo>
                      <a:pt x="168" y="656"/>
                    </a:lnTo>
                    <a:lnTo>
                      <a:pt x="171" y="659"/>
                    </a:lnTo>
                    <a:lnTo>
                      <a:pt x="172" y="660"/>
                    </a:lnTo>
                    <a:lnTo>
                      <a:pt x="178" y="664"/>
                    </a:lnTo>
                    <a:lnTo>
                      <a:pt x="179" y="669"/>
                    </a:lnTo>
                    <a:lnTo>
                      <a:pt x="180" y="671"/>
                    </a:lnTo>
                    <a:lnTo>
                      <a:pt x="185" y="667"/>
                    </a:lnTo>
                    <a:lnTo>
                      <a:pt x="196" y="663"/>
                    </a:lnTo>
                    <a:lnTo>
                      <a:pt x="197" y="663"/>
                    </a:lnTo>
                    <a:lnTo>
                      <a:pt x="201" y="663"/>
                    </a:lnTo>
                    <a:lnTo>
                      <a:pt x="201" y="660"/>
                    </a:lnTo>
                    <a:lnTo>
                      <a:pt x="201" y="658"/>
                    </a:lnTo>
                    <a:lnTo>
                      <a:pt x="214" y="659"/>
                    </a:lnTo>
                    <a:lnTo>
                      <a:pt x="210" y="655"/>
                    </a:lnTo>
                    <a:lnTo>
                      <a:pt x="208" y="652"/>
                    </a:lnTo>
                    <a:lnTo>
                      <a:pt x="198" y="652"/>
                    </a:lnTo>
                    <a:lnTo>
                      <a:pt x="197" y="652"/>
                    </a:lnTo>
                    <a:lnTo>
                      <a:pt x="193" y="655"/>
                    </a:lnTo>
                    <a:lnTo>
                      <a:pt x="191" y="655"/>
                    </a:lnTo>
                    <a:lnTo>
                      <a:pt x="188" y="656"/>
                    </a:lnTo>
                    <a:lnTo>
                      <a:pt x="187" y="656"/>
                    </a:lnTo>
                    <a:lnTo>
                      <a:pt x="181" y="656"/>
                    </a:lnTo>
                    <a:lnTo>
                      <a:pt x="175" y="651"/>
                    </a:lnTo>
                    <a:lnTo>
                      <a:pt x="172" y="644"/>
                    </a:lnTo>
                    <a:lnTo>
                      <a:pt x="171" y="644"/>
                    </a:lnTo>
                    <a:lnTo>
                      <a:pt x="168" y="638"/>
                    </a:lnTo>
                    <a:lnTo>
                      <a:pt x="176" y="637"/>
                    </a:lnTo>
                    <a:lnTo>
                      <a:pt x="178" y="638"/>
                    </a:lnTo>
                    <a:lnTo>
                      <a:pt x="185" y="647"/>
                    </a:lnTo>
                    <a:lnTo>
                      <a:pt x="187" y="642"/>
                    </a:lnTo>
                    <a:lnTo>
                      <a:pt x="187" y="641"/>
                    </a:lnTo>
                    <a:lnTo>
                      <a:pt x="185" y="638"/>
                    </a:lnTo>
                    <a:lnTo>
                      <a:pt x="184" y="638"/>
                    </a:lnTo>
                    <a:lnTo>
                      <a:pt x="183" y="634"/>
                    </a:lnTo>
                    <a:lnTo>
                      <a:pt x="183" y="633"/>
                    </a:lnTo>
                    <a:lnTo>
                      <a:pt x="183" y="630"/>
                    </a:lnTo>
                    <a:lnTo>
                      <a:pt x="189" y="626"/>
                    </a:lnTo>
                    <a:lnTo>
                      <a:pt x="210" y="620"/>
                    </a:lnTo>
                    <a:lnTo>
                      <a:pt x="212" y="620"/>
                    </a:lnTo>
                    <a:lnTo>
                      <a:pt x="227" y="617"/>
                    </a:lnTo>
                    <a:lnTo>
                      <a:pt x="235" y="620"/>
                    </a:lnTo>
                    <a:lnTo>
                      <a:pt x="240" y="614"/>
                    </a:lnTo>
                    <a:lnTo>
                      <a:pt x="240" y="616"/>
                    </a:lnTo>
                    <a:lnTo>
                      <a:pt x="244" y="622"/>
                    </a:lnTo>
                    <a:lnTo>
                      <a:pt x="251" y="629"/>
                    </a:lnTo>
                    <a:lnTo>
                      <a:pt x="253" y="630"/>
                    </a:lnTo>
                    <a:lnTo>
                      <a:pt x="257" y="631"/>
                    </a:lnTo>
                    <a:lnTo>
                      <a:pt x="257" y="627"/>
                    </a:lnTo>
                    <a:lnTo>
                      <a:pt x="257" y="625"/>
                    </a:lnTo>
                    <a:lnTo>
                      <a:pt x="255" y="620"/>
                    </a:lnTo>
                    <a:lnTo>
                      <a:pt x="255" y="618"/>
                    </a:lnTo>
                    <a:lnTo>
                      <a:pt x="250" y="617"/>
                    </a:lnTo>
                    <a:lnTo>
                      <a:pt x="246" y="612"/>
                    </a:lnTo>
                    <a:lnTo>
                      <a:pt x="251" y="610"/>
                    </a:lnTo>
                    <a:lnTo>
                      <a:pt x="251" y="609"/>
                    </a:lnTo>
                    <a:lnTo>
                      <a:pt x="251" y="606"/>
                    </a:lnTo>
                    <a:lnTo>
                      <a:pt x="243" y="606"/>
                    </a:lnTo>
                    <a:lnTo>
                      <a:pt x="233" y="608"/>
                    </a:lnTo>
                    <a:lnTo>
                      <a:pt x="222" y="609"/>
                    </a:lnTo>
                    <a:lnTo>
                      <a:pt x="209" y="614"/>
                    </a:lnTo>
                    <a:lnTo>
                      <a:pt x="204" y="614"/>
                    </a:lnTo>
                    <a:lnTo>
                      <a:pt x="195" y="617"/>
                    </a:lnTo>
                    <a:lnTo>
                      <a:pt x="184" y="620"/>
                    </a:lnTo>
                    <a:lnTo>
                      <a:pt x="178" y="621"/>
                    </a:lnTo>
                    <a:lnTo>
                      <a:pt x="176" y="621"/>
                    </a:lnTo>
                    <a:lnTo>
                      <a:pt x="172" y="620"/>
                    </a:lnTo>
                    <a:lnTo>
                      <a:pt x="170" y="620"/>
                    </a:lnTo>
                    <a:lnTo>
                      <a:pt x="164" y="618"/>
                    </a:lnTo>
                    <a:lnTo>
                      <a:pt x="174" y="614"/>
                    </a:lnTo>
                    <a:lnTo>
                      <a:pt x="172" y="612"/>
                    </a:lnTo>
                    <a:lnTo>
                      <a:pt x="171" y="609"/>
                    </a:lnTo>
                    <a:lnTo>
                      <a:pt x="171" y="608"/>
                    </a:lnTo>
                    <a:lnTo>
                      <a:pt x="187" y="605"/>
                    </a:lnTo>
                    <a:lnTo>
                      <a:pt x="210" y="600"/>
                    </a:lnTo>
                    <a:lnTo>
                      <a:pt x="205" y="597"/>
                    </a:lnTo>
                    <a:lnTo>
                      <a:pt x="202" y="596"/>
                    </a:lnTo>
                    <a:lnTo>
                      <a:pt x="200" y="597"/>
                    </a:lnTo>
                    <a:lnTo>
                      <a:pt x="184" y="599"/>
                    </a:lnTo>
                    <a:lnTo>
                      <a:pt x="172" y="601"/>
                    </a:lnTo>
                    <a:lnTo>
                      <a:pt x="162" y="601"/>
                    </a:lnTo>
                    <a:lnTo>
                      <a:pt x="153" y="603"/>
                    </a:lnTo>
                    <a:lnTo>
                      <a:pt x="151" y="603"/>
                    </a:lnTo>
                    <a:lnTo>
                      <a:pt x="142" y="604"/>
                    </a:lnTo>
                    <a:lnTo>
                      <a:pt x="134" y="604"/>
                    </a:lnTo>
                    <a:lnTo>
                      <a:pt x="125" y="604"/>
                    </a:lnTo>
                    <a:lnTo>
                      <a:pt x="125" y="599"/>
                    </a:lnTo>
                    <a:lnTo>
                      <a:pt x="125" y="596"/>
                    </a:lnTo>
                    <a:lnTo>
                      <a:pt x="125" y="591"/>
                    </a:lnTo>
                    <a:lnTo>
                      <a:pt x="126" y="588"/>
                    </a:lnTo>
                    <a:lnTo>
                      <a:pt x="129" y="582"/>
                    </a:lnTo>
                    <a:lnTo>
                      <a:pt x="136" y="583"/>
                    </a:lnTo>
                    <a:lnTo>
                      <a:pt x="140" y="583"/>
                    </a:lnTo>
                    <a:lnTo>
                      <a:pt x="142" y="584"/>
                    </a:lnTo>
                    <a:lnTo>
                      <a:pt x="147" y="584"/>
                    </a:lnTo>
                    <a:lnTo>
                      <a:pt x="149" y="580"/>
                    </a:lnTo>
                    <a:lnTo>
                      <a:pt x="149" y="575"/>
                    </a:lnTo>
                    <a:lnTo>
                      <a:pt x="141" y="574"/>
                    </a:lnTo>
                    <a:lnTo>
                      <a:pt x="133" y="576"/>
                    </a:lnTo>
                    <a:lnTo>
                      <a:pt x="126" y="576"/>
                    </a:lnTo>
                    <a:lnTo>
                      <a:pt x="128" y="566"/>
                    </a:lnTo>
                    <a:lnTo>
                      <a:pt x="123" y="561"/>
                    </a:lnTo>
                    <a:lnTo>
                      <a:pt x="120" y="559"/>
                    </a:lnTo>
                    <a:lnTo>
                      <a:pt x="116" y="555"/>
                    </a:lnTo>
                    <a:lnTo>
                      <a:pt x="140" y="541"/>
                    </a:lnTo>
                    <a:lnTo>
                      <a:pt x="150" y="536"/>
                    </a:lnTo>
                    <a:lnTo>
                      <a:pt x="161" y="536"/>
                    </a:lnTo>
                    <a:lnTo>
                      <a:pt x="164" y="536"/>
                    </a:lnTo>
                    <a:lnTo>
                      <a:pt x="164" y="537"/>
                    </a:lnTo>
                    <a:lnTo>
                      <a:pt x="168" y="542"/>
                    </a:lnTo>
                    <a:lnTo>
                      <a:pt x="170" y="545"/>
                    </a:lnTo>
                    <a:lnTo>
                      <a:pt x="175" y="553"/>
                    </a:lnTo>
                    <a:lnTo>
                      <a:pt x="176" y="554"/>
                    </a:lnTo>
                    <a:lnTo>
                      <a:pt x="179" y="559"/>
                    </a:lnTo>
                    <a:lnTo>
                      <a:pt x="180" y="562"/>
                    </a:lnTo>
                    <a:lnTo>
                      <a:pt x="181" y="565"/>
                    </a:lnTo>
                    <a:lnTo>
                      <a:pt x="192" y="566"/>
                    </a:lnTo>
                    <a:lnTo>
                      <a:pt x="198" y="561"/>
                    </a:lnTo>
                    <a:lnTo>
                      <a:pt x="201" y="559"/>
                    </a:lnTo>
                    <a:lnTo>
                      <a:pt x="213" y="552"/>
                    </a:lnTo>
                    <a:lnTo>
                      <a:pt x="217" y="552"/>
                    </a:lnTo>
                    <a:lnTo>
                      <a:pt x="222" y="554"/>
                    </a:lnTo>
                    <a:lnTo>
                      <a:pt x="225" y="555"/>
                    </a:lnTo>
                    <a:lnTo>
                      <a:pt x="219" y="559"/>
                    </a:lnTo>
                    <a:lnTo>
                      <a:pt x="214" y="563"/>
                    </a:lnTo>
                    <a:lnTo>
                      <a:pt x="212" y="567"/>
                    </a:lnTo>
                    <a:lnTo>
                      <a:pt x="210" y="570"/>
                    </a:lnTo>
                    <a:lnTo>
                      <a:pt x="213" y="570"/>
                    </a:lnTo>
                    <a:lnTo>
                      <a:pt x="230" y="559"/>
                    </a:lnTo>
                    <a:lnTo>
                      <a:pt x="231" y="558"/>
                    </a:lnTo>
                    <a:lnTo>
                      <a:pt x="244" y="555"/>
                    </a:lnTo>
                    <a:lnTo>
                      <a:pt x="248" y="555"/>
                    </a:lnTo>
                    <a:lnTo>
                      <a:pt x="255" y="557"/>
                    </a:lnTo>
                    <a:lnTo>
                      <a:pt x="256" y="559"/>
                    </a:lnTo>
                    <a:lnTo>
                      <a:pt x="263" y="569"/>
                    </a:lnTo>
                    <a:lnTo>
                      <a:pt x="260" y="578"/>
                    </a:lnTo>
                    <a:lnTo>
                      <a:pt x="260" y="582"/>
                    </a:lnTo>
                    <a:lnTo>
                      <a:pt x="261" y="589"/>
                    </a:lnTo>
                    <a:lnTo>
                      <a:pt x="261" y="593"/>
                    </a:lnTo>
                    <a:lnTo>
                      <a:pt x="268" y="601"/>
                    </a:lnTo>
                    <a:lnTo>
                      <a:pt x="272" y="604"/>
                    </a:lnTo>
                    <a:lnTo>
                      <a:pt x="281" y="610"/>
                    </a:lnTo>
                    <a:lnTo>
                      <a:pt x="282" y="612"/>
                    </a:lnTo>
                    <a:lnTo>
                      <a:pt x="289" y="620"/>
                    </a:lnTo>
                    <a:lnTo>
                      <a:pt x="301" y="630"/>
                    </a:lnTo>
                    <a:lnTo>
                      <a:pt x="305" y="638"/>
                    </a:lnTo>
                    <a:lnTo>
                      <a:pt x="308" y="642"/>
                    </a:lnTo>
                    <a:lnTo>
                      <a:pt x="310" y="637"/>
                    </a:lnTo>
                    <a:lnTo>
                      <a:pt x="310" y="627"/>
                    </a:lnTo>
                    <a:lnTo>
                      <a:pt x="308" y="626"/>
                    </a:lnTo>
                    <a:lnTo>
                      <a:pt x="303" y="620"/>
                    </a:lnTo>
                    <a:lnTo>
                      <a:pt x="301" y="618"/>
                    </a:lnTo>
                    <a:lnTo>
                      <a:pt x="297" y="614"/>
                    </a:lnTo>
                    <a:lnTo>
                      <a:pt x="288" y="606"/>
                    </a:lnTo>
                    <a:lnTo>
                      <a:pt x="286" y="604"/>
                    </a:lnTo>
                    <a:lnTo>
                      <a:pt x="285" y="601"/>
                    </a:lnTo>
                    <a:lnTo>
                      <a:pt x="277" y="599"/>
                    </a:lnTo>
                    <a:lnTo>
                      <a:pt x="269" y="591"/>
                    </a:lnTo>
                    <a:lnTo>
                      <a:pt x="267" y="582"/>
                    </a:lnTo>
                    <a:lnTo>
                      <a:pt x="272" y="572"/>
                    </a:lnTo>
                    <a:lnTo>
                      <a:pt x="267" y="566"/>
                    </a:lnTo>
                    <a:lnTo>
                      <a:pt x="265" y="559"/>
                    </a:lnTo>
                    <a:lnTo>
                      <a:pt x="264" y="558"/>
                    </a:lnTo>
                    <a:lnTo>
                      <a:pt x="264" y="557"/>
                    </a:lnTo>
                    <a:lnTo>
                      <a:pt x="261" y="554"/>
                    </a:lnTo>
                    <a:lnTo>
                      <a:pt x="257" y="550"/>
                    </a:lnTo>
                    <a:lnTo>
                      <a:pt x="251" y="541"/>
                    </a:lnTo>
                    <a:lnTo>
                      <a:pt x="244" y="548"/>
                    </a:lnTo>
                    <a:lnTo>
                      <a:pt x="238" y="548"/>
                    </a:lnTo>
                    <a:lnTo>
                      <a:pt x="238" y="546"/>
                    </a:lnTo>
                    <a:lnTo>
                      <a:pt x="240" y="537"/>
                    </a:lnTo>
                    <a:lnTo>
                      <a:pt x="243" y="537"/>
                    </a:lnTo>
                    <a:lnTo>
                      <a:pt x="250" y="534"/>
                    </a:lnTo>
                    <a:lnTo>
                      <a:pt x="252" y="524"/>
                    </a:lnTo>
                    <a:lnTo>
                      <a:pt x="265" y="520"/>
                    </a:lnTo>
                    <a:lnTo>
                      <a:pt x="268" y="531"/>
                    </a:lnTo>
                    <a:lnTo>
                      <a:pt x="268" y="536"/>
                    </a:lnTo>
                    <a:lnTo>
                      <a:pt x="268" y="540"/>
                    </a:lnTo>
                    <a:lnTo>
                      <a:pt x="276" y="548"/>
                    </a:lnTo>
                    <a:lnTo>
                      <a:pt x="281" y="552"/>
                    </a:lnTo>
                    <a:lnTo>
                      <a:pt x="280" y="557"/>
                    </a:lnTo>
                    <a:lnTo>
                      <a:pt x="285" y="555"/>
                    </a:lnTo>
                    <a:lnTo>
                      <a:pt x="288" y="559"/>
                    </a:lnTo>
                    <a:lnTo>
                      <a:pt x="288" y="561"/>
                    </a:lnTo>
                    <a:lnTo>
                      <a:pt x="286" y="566"/>
                    </a:lnTo>
                    <a:lnTo>
                      <a:pt x="285" y="567"/>
                    </a:lnTo>
                    <a:lnTo>
                      <a:pt x="286" y="571"/>
                    </a:lnTo>
                    <a:lnTo>
                      <a:pt x="288" y="576"/>
                    </a:lnTo>
                    <a:lnTo>
                      <a:pt x="282" y="584"/>
                    </a:lnTo>
                    <a:lnTo>
                      <a:pt x="290" y="587"/>
                    </a:lnTo>
                    <a:lnTo>
                      <a:pt x="295" y="588"/>
                    </a:lnTo>
                    <a:lnTo>
                      <a:pt x="305" y="596"/>
                    </a:lnTo>
                    <a:lnTo>
                      <a:pt x="307" y="596"/>
                    </a:lnTo>
                    <a:lnTo>
                      <a:pt x="301" y="584"/>
                    </a:lnTo>
                    <a:lnTo>
                      <a:pt x="303" y="582"/>
                    </a:lnTo>
                    <a:lnTo>
                      <a:pt x="310" y="588"/>
                    </a:lnTo>
                    <a:lnTo>
                      <a:pt x="316" y="592"/>
                    </a:lnTo>
                    <a:lnTo>
                      <a:pt x="320" y="599"/>
                    </a:lnTo>
                    <a:lnTo>
                      <a:pt x="324" y="603"/>
                    </a:lnTo>
                    <a:lnTo>
                      <a:pt x="325" y="603"/>
                    </a:lnTo>
                    <a:lnTo>
                      <a:pt x="329" y="596"/>
                    </a:lnTo>
                    <a:lnTo>
                      <a:pt x="324" y="593"/>
                    </a:lnTo>
                    <a:lnTo>
                      <a:pt x="324" y="588"/>
                    </a:lnTo>
                    <a:lnTo>
                      <a:pt x="322" y="583"/>
                    </a:lnTo>
                    <a:lnTo>
                      <a:pt x="315" y="584"/>
                    </a:lnTo>
                    <a:lnTo>
                      <a:pt x="310" y="578"/>
                    </a:lnTo>
                    <a:lnTo>
                      <a:pt x="305" y="572"/>
                    </a:lnTo>
                    <a:lnTo>
                      <a:pt x="303" y="567"/>
                    </a:lnTo>
                    <a:lnTo>
                      <a:pt x="308" y="567"/>
                    </a:lnTo>
                    <a:lnTo>
                      <a:pt x="312" y="567"/>
                    </a:lnTo>
                    <a:lnTo>
                      <a:pt x="320" y="566"/>
                    </a:lnTo>
                    <a:lnTo>
                      <a:pt x="323" y="565"/>
                    </a:lnTo>
                    <a:lnTo>
                      <a:pt x="324" y="563"/>
                    </a:lnTo>
                    <a:lnTo>
                      <a:pt x="327" y="562"/>
                    </a:lnTo>
                    <a:lnTo>
                      <a:pt x="328" y="559"/>
                    </a:lnTo>
                    <a:lnTo>
                      <a:pt x="328" y="558"/>
                    </a:lnTo>
                    <a:lnTo>
                      <a:pt x="325" y="558"/>
                    </a:lnTo>
                    <a:lnTo>
                      <a:pt x="320" y="557"/>
                    </a:lnTo>
                    <a:lnTo>
                      <a:pt x="315" y="559"/>
                    </a:lnTo>
                    <a:lnTo>
                      <a:pt x="314" y="559"/>
                    </a:lnTo>
                    <a:lnTo>
                      <a:pt x="308" y="559"/>
                    </a:lnTo>
                    <a:lnTo>
                      <a:pt x="308" y="555"/>
                    </a:lnTo>
                    <a:lnTo>
                      <a:pt x="323" y="550"/>
                    </a:lnTo>
                    <a:lnTo>
                      <a:pt x="322" y="549"/>
                    </a:lnTo>
                    <a:lnTo>
                      <a:pt x="319" y="549"/>
                    </a:lnTo>
                    <a:lnTo>
                      <a:pt x="316" y="546"/>
                    </a:lnTo>
                    <a:lnTo>
                      <a:pt x="311" y="548"/>
                    </a:lnTo>
                    <a:lnTo>
                      <a:pt x="310" y="549"/>
                    </a:lnTo>
                    <a:lnTo>
                      <a:pt x="308" y="549"/>
                    </a:lnTo>
                    <a:lnTo>
                      <a:pt x="297" y="557"/>
                    </a:lnTo>
                    <a:lnTo>
                      <a:pt x="291" y="554"/>
                    </a:lnTo>
                    <a:lnTo>
                      <a:pt x="295" y="550"/>
                    </a:lnTo>
                    <a:lnTo>
                      <a:pt x="295" y="546"/>
                    </a:lnTo>
                    <a:lnTo>
                      <a:pt x="288" y="548"/>
                    </a:lnTo>
                    <a:lnTo>
                      <a:pt x="285" y="545"/>
                    </a:lnTo>
                    <a:lnTo>
                      <a:pt x="282" y="542"/>
                    </a:lnTo>
                    <a:lnTo>
                      <a:pt x="280" y="540"/>
                    </a:lnTo>
                    <a:lnTo>
                      <a:pt x="278" y="538"/>
                    </a:lnTo>
                    <a:lnTo>
                      <a:pt x="278" y="533"/>
                    </a:lnTo>
                    <a:lnTo>
                      <a:pt x="280" y="531"/>
                    </a:lnTo>
                    <a:lnTo>
                      <a:pt x="278" y="531"/>
                    </a:lnTo>
                    <a:lnTo>
                      <a:pt x="274" y="523"/>
                    </a:lnTo>
                    <a:lnTo>
                      <a:pt x="273" y="516"/>
                    </a:lnTo>
                    <a:lnTo>
                      <a:pt x="280" y="517"/>
                    </a:lnTo>
                    <a:lnTo>
                      <a:pt x="288" y="524"/>
                    </a:lnTo>
                    <a:lnTo>
                      <a:pt x="288" y="519"/>
                    </a:lnTo>
                    <a:lnTo>
                      <a:pt x="286" y="514"/>
                    </a:lnTo>
                    <a:lnTo>
                      <a:pt x="294" y="514"/>
                    </a:lnTo>
                    <a:lnTo>
                      <a:pt x="295" y="512"/>
                    </a:lnTo>
                    <a:lnTo>
                      <a:pt x="298" y="515"/>
                    </a:lnTo>
                    <a:lnTo>
                      <a:pt x="301" y="516"/>
                    </a:lnTo>
                    <a:lnTo>
                      <a:pt x="308" y="517"/>
                    </a:lnTo>
                    <a:lnTo>
                      <a:pt x="314" y="517"/>
                    </a:lnTo>
                    <a:lnTo>
                      <a:pt x="316" y="520"/>
                    </a:lnTo>
                    <a:lnTo>
                      <a:pt x="324" y="527"/>
                    </a:lnTo>
                    <a:lnTo>
                      <a:pt x="328" y="524"/>
                    </a:lnTo>
                    <a:lnTo>
                      <a:pt x="325" y="517"/>
                    </a:lnTo>
                    <a:lnTo>
                      <a:pt x="324" y="515"/>
                    </a:lnTo>
                    <a:lnTo>
                      <a:pt x="323" y="514"/>
                    </a:lnTo>
                    <a:lnTo>
                      <a:pt x="331" y="511"/>
                    </a:lnTo>
                    <a:lnTo>
                      <a:pt x="345" y="510"/>
                    </a:lnTo>
                    <a:lnTo>
                      <a:pt x="349" y="510"/>
                    </a:lnTo>
                    <a:lnTo>
                      <a:pt x="358" y="508"/>
                    </a:lnTo>
                    <a:lnTo>
                      <a:pt x="371" y="506"/>
                    </a:lnTo>
                    <a:lnTo>
                      <a:pt x="374" y="503"/>
                    </a:lnTo>
                    <a:lnTo>
                      <a:pt x="373" y="502"/>
                    </a:lnTo>
                    <a:lnTo>
                      <a:pt x="369" y="500"/>
                    </a:lnTo>
                    <a:lnTo>
                      <a:pt x="360" y="502"/>
                    </a:lnTo>
                    <a:lnTo>
                      <a:pt x="331" y="503"/>
                    </a:lnTo>
                    <a:lnTo>
                      <a:pt x="329" y="500"/>
                    </a:lnTo>
                    <a:lnTo>
                      <a:pt x="328" y="497"/>
                    </a:lnTo>
                    <a:lnTo>
                      <a:pt x="327" y="490"/>
                    </a:lnTo>
                    <a:lnTo>
                      <a:pt x="320" y="480"/>
                    </a:lnTo>
                    <a:lnTo>
                      <a:pt x="327" y="477"/>
                    </a:lnTo>
                    <a:lnTo>
                      <a:pt x="332" y="476"/>
                    </a:lnTo>
                    <a:lnTo>
                      <a:pt x="342" y="472"/>
                    </a:lnTo>
                    <a:lnTo>
                      <a:pt x="361" y="465"/>
                    </a:lnTo>
                    <a:lnTo>
                      <a:pt x="358" y="462"/>
                    </a:lnTo>
                    <a:lnTo>
                      <a:pt x="357" y="462"/>
                    </a:lnTo>
                    <a:lnTo>
                      <a:pt x="346" y="462"/>
                    </a:lnTo>
                    <a:lnTo>
                      <a:pt x="342" y="452"/>
                    </a:lnTo>
                    <a:lnTo>
                      <a:pt x="342" y="447"/>
                    </a:lnTo>
                    <a:lnTo>
                      <a:pt x="342" y="445"/>
                    </a:lnTo>
                    <a:lnTo>
                      <a:pt x="352" y="445"/>
                    </a:lnTo>
                    <a:lnTo>
                      <a:pt x="354" y="444"/>
                    </a:lnTo>
                    <a:lnTo>
                      <a:pt x="356" y="444"/>
                    </a:lnTo>
                    <a:lnTo>
                      <a:pt x="366" y="451"/>
                    </a:lnTo>
                    <a:lnTo>
                      <a:pt x="367" y="451"/>
                    </a:lnTo>
                    <a:lnTo>
                      <a:pt x="373" y="453"/>
                    </a:lnTo>
                    <a:lnTo>
                      <a:pt x="377" y="449"/>
                    </a:lnTo>
                    <a:lnTo>
                      <a:pt x="380" y="451"/>
                    </a:lnTo>
                    <a:lnTo>
                      <a:pt x="384" y="451"/>
                    </a:lnTo>
                    <a:lnTo>
                      <a:pt x="383" y="442"/>
                    </a:lnTo>
                    <a:lnTo>
                      <a:pt x="386" y="442"/>
                    </a:lnTo>
                    <a:lnTo>
                      <a:pt x="390" y="443"/>
                    </a:lnTo>
                    <a:lnTo>
                      <a:pt x="391" y="443"/>
                    </a:lnTo>
                    <a:lnTo>
                      <a:pt x="396" y="451"/>
                    </a:lnTo>
                    <a:lnTo>
                      <a:pt x="396" y="452"/>
                    </a:lnTo>
                    <a:lnTo>
                      <a:pt x="397" y="460"/>
                    </a:lnTo>
                    <a:lnTo>
                      <a:pt x="395" y="469"/>
                    </a:lnTo>
                    <a:lnTo>
                      <a:pt x="394" y="470"/>
                    </a:lnTo>
                    <a:lnTo>
                      <a:pt x="392" y="474"/>
                    </a:lnTo>
                    <a:lnTo>
                      <a:pt x="390" y="481"/>
                    </a:lnTo>
                    <a:lnTo>
                      <a:pt x="391" y="487"/>
                    </a:lnTo>
                    <a:lnTo>
                      <a:pt x="397" y="480"/>
                    </a:lnTo>
                    <a:lnTo>
                      <a:pt x="407" y="473"/>
                    </a:lnTo>
                    <a:lnTo>
                      <a:pt x="408" y="473"/>
                    </a:lnTo>
                    <a:lnTo>
                      <a:pt x="418" y="470"/>
                    </a:lnTo>
                    <a:lnTo>
                      <a:pt x="430" y="466"/>
                    </a:lnTo>
                    <a:lnTo>
                      <a:pt x="437" y="465"/>
                    </a:lnTo>
                    <a:lnTo>
                      <a:pt x="441" y="461"/>
                    </a:lnTo>
                    <a:lnTo>
                      <a:pt x="442" y="460"/>
                    </a:lnTo>
                    <a:lnTo>
                      <a:pt x="435" y="461"/>
                    </a:lnTo>
                    <a:lnTo>
                      <a:pt x="432" y="461"/>
                    </a:lnTo>
                    <a:lnTo>
                      <a:pt x="421" y="462"/>
                    </a:lnTo>
                    <a:lnTo>
                      <a:pt x="412" y="464"/>
                    </a:lnTo>
                    <a:lnTo>
                      <a:pt x="407" y="460"/>
                    </a:lnTo>
                    <a:lnTo>
                      <a:pt x="405" y="457"/>
                    </a:lnTo>
                    <a:lnTo>
                      <a:pt x="404" y="452"/>
                    </a:lnTo>
                    <a:lnTo>
                      <a:pt x="409" y="448"/>
                    </a:lnTo>
                    <a:lnTo>
                      <a:pt x="412" y="447"/>
                    </a:lnTo>
                    <a:lnTo>
                      <a:pt x="418" y="447"/>
                    </a:lnTo>
                    <a:lnTo>
                      <a:pt x="422" y="447"/>
                    </a:lnTo>
                    <a:lnTo>
                      <a:pt x="433" y="445"/>
                    </a:lnTo>
                    <a:lnTo>
                      <a:pt x="438" y="444"/>
                    </a:lnTo>
                    <a:lnTo>
                      <a:pt x="443" y="442"/>
                    </a:lnTo>
                    <a:lnTo>
                      <a:pt x="442" y="438"/>
                    </a:lnTo>
                    <a:lnTo>
                      <a:pt x="432" y="438"/>
                    </a:lnTo>
                    <a:lnTo>
                      <a:pt x="420" y="435"/>
                    </a:lnTo>
                    <a:lnTo>
                      <a:pt x="417" y="440"/>
                    </a:lnTo>
                    <a:lnTo>
                      <a:pt x="409" y="442"/>
                    </a:lnTo>
                    <a:lnTo>
                      <a:pt x="407" y="442"/>
                    </a:lnTo>
                    <a:lnTo>
                      <a:pt x="403" y="436"/>
                    </a:lnTo>
                    <a:lnTo>
                      <a:pt x="401" y="431"/>
                    </a:lnTo>
                    <a:lnTo>
                      <a:pt x="408" y="426"/>
                    </a:lnTo>
                    <a:lnTo>
                      <a:pt x="411" y="427"/>
                    </a:lnTo>
                    <a:lnTo>
                      <a:pt x="413" y="428"/>
                    </a:lnTo>
                    <a:lnTo>
                      <a:pt x="418" y="425"/>
                    </a:lnTo>
                    <a:lnTo>
                      <a:pt x="422" y="422"/>
                    </a:lnTo>
                    <a:lnTo>
                      <a:pt x="430" y="415"/>
                    </a:lnTo>
                    <a:lnTo>
                      <a:pt x="434" y="423"/>
                    </a:lnTo>
                    <a:lnTo>
                      <a:pt x="441" y="415"/>
                    </a:lnTo>
                    <a:lnTo>
                      <a:pt x="450" y="414"/>
                    </a:lnTo>
                    <a:lnTo>
                      <a:pt x="452" y="414"/>
                    </a:lnTo>
                    <a:lnTo>
                      <a:pt x="450" y="408"/>
                    </a:lnTo>
                    <a:lnTo>
                      <a:pt x="456" y="401"/>
                    </a:lnTo>
                    <a:lnTo>
                      <a:pt x="466" y="400"/>
                    </a:lnTo>
                    <a:lnTo>
                      <a:pt x="472" y="396"/>
                    </a:lnTo>
                    <a:lnTo>
                      <a:pt x="476" y="401"/>
                    </a:lnTo>
                    <a:lnTo>
                      <a:pt x="476" y="406"/>
                    </a:lnTo>
                    <a:lnTo>
                      <a:pt x="476" y="409"/>
                    </a:lnTo>
                    <a:lnTo>
                      <a:pt x="477" y="418"/>
                    </a:lnTo>
                    <a:lnTo>
                      <a:pt x="480" y="425"/>
                    </a:lnTo>
                    <a:lnTo>
                      <a:pt x="481" y="430"/>
                    </a:lnTo>
                    <a:lnTo>
                      <a:pt x="481" y="431"/>
                    </a:lnTo>
                    <a:lnTo>
                      <a:pt x="484" y="436"/>
                    </a:lnTo>
                    <a:lnTo>
                      <a:pt x="485" y="440"/>
                    </a:lnTo>
                    <a:lnTo>
                      <a:pt x="493" y="451"/>
                    </a:lnTo>
                    <a:lnTo>
                      <a:pt x="494" y="452"/>
                    </a:lnTo>
                    <a:lnTo>
                      <a:pt x="494" y="455"/>
                    </a:lnTo>
                    <a:lnTo>
                      <a:pt x="492" y="460"/>
                    </a:lnTo>
                    <a:lnTo>
                      <a:pt x="488" y="472"/>
                    </a:lnTo>
                    <a:lnTo>
                      <a:pt x="481" y="478"/>
                    </a:lnTo>
                    <a:lnTo>
                      <a:pt x="476" y="483"/>
                    </a:lnTo>
                    <a:lnTo>
                      <a:pt x="477" y="486"/>
                    </a:lnTo>
                    <a:lnTo>
                      <a:pt x="479" y="490"/>
                    </a:lnTo>
                    <a:lnTo>
                      <a:pt x="481" y="487"/>
                    </a:lnTo>
                    <a:lnTo>
                      <a:pt x="485" y="485"/>
                    </a:lnTo>
                    <a:lnTo>
                      <a:pt x="486" y="483"/>
                    </a:lnTo>
                    <a:lnTo>
                      <a:pt x="494" y="480"/>
                    </a:lnTo>
                    <a:lnTo>
                      <a:pt x="502" y="478"/>
                    </a:lnTo>
                    <a:lnTo>
                      <a:pt x="504" y="480"/>
                    </a:lnTo>
                    <a:lnTo>
                      <a:pt x="507" y="483"/>
                    </a:lnTo>
                    <a:lnTo>
                      <a:pt x="514" y="487"/>
                    </a:lnTo>
                    <a:lnTo>
                      <a:pt x="521" y="486"/>
                    </a:lnTo>
                    <a:lnTo>
                      <a:pt x="522" y="486"/>
                    </a:lnTo>
                    <a:lnTo>
                      <a:pt x="523" y="486"/>
                    </a:lnTo>
                    <a:lnTo>
                      <a:pt x="528" y="482"/>
                    </a:lnTo>
                    <a:lnTo>
                      <a:pt x="526" y="481"/>
                    </a:lnTo>
                    <a:lnTo>
                      <a:pt x="522" y="480"/>
                    </a:lnTo>
                    <a:lnTo>
                      <a:pt x="513" y="478"/>
                    </a:lnTo>
                    <a:lnTo>
                      <a:pt x="507" y="469"/>
                    </a:lnTo>
                    <a:lnTo>
                      <a:pt x="509" y="460"/>
                    </a:lnTo>
                    <a:lnTo>
                      <a:pt x="518" y="455"/>
                    </a:lnTo>
                    <a:lnTo>
                      <a:pt x="519" y="455"/>
                    </a:lnTo>
                    <a:lnTo>
                      <a:pt x="528" y="452"/>
                    </a:lnTo>
                    <a:lnTo>
                      <a:pt x="531" y="451"/>
                    </a:lnTo>
                    <a:lnTo>
                      <a:pt x="538" y="455"/>
                    </a:lnTo>
                    <a:lnTo>
                      <a:pt x="541" y="457"/>
                    </a:lnTo>
                    <a:lnTo>
                      <a:pt x="541" y="459"/>
                    </a:lnTo>
                    <a:lnTo>
                      <a:pt x="549" y="457"/>
                    </a:lnTo>
                    <a:lnTo>
                      <a:pt x="555" y="453"/>
                    </a:lnTo>
                    <a:lnTo>
                      <a:pt x="560" y="456"/>
                    </a:lnTo>
                    <a:lnTo>
                      <a:pt x="564" y="461"/>
                    </a:lnTo>
                    <a:lnTo>
                      <a:pt x="569" y="460"/>
                    </a:lnTo>
                    <a:lnTo>
                      <a:pt x="574" y="459"/>
                    </a:lnTo>
                    <a:lnTo>
                      <a:pt x="587" y="461"/>
                    </a:lnTo>
                    <a:lnTo>
                      <a:pt x="590" y="462"/>
                    </a:lnTo>
                    <a:lnTo>
                      <a:pt x="593" y="464"/>
                    </a:lnTo>
                    <a:lnTo>
                      <a:pt x="600" y="462"/>
                    </a:lnTo>
                    <a:lnTo>
                      <a:pt x="606" y="460"/>
                    </a:lnTo>
                    <a:lnTo>
                      <a:pt x="608" y="459"/>
                    </a:lnTo>
                    <a:lnTo>
                      <a:pt x="611" y="453"/>
                    </a:lnTo>
                    <a:lnTo>
                      <a:pt x="598" y="449"/>
                    </a:lnTo>
                    <a:lnTo>
                      <a:pt x="593" y="445"/>
                    </a:lnTo>
                    <a:lnTo>
                      <a:pt x="593" y="438"/>
                    </a:lnTo>
                    <a:lnTo>
                      <a:pt x="600" y="432"/>
                    </a:lnTo>
                    <a:lnTo>
                      <a:pt x="607" y="431"/>
                    </a:lnTo>
                    <a:lnTo>
                      <a:pt x="610" y="428"/>
                    </a:lnTo>
                    <a:lnTo>
                      <a:pt x="611" y="427"/>
                    </a:lnTo>
                    <a:lnTo>
                      <a:pt x="613" y="422"/>
                    </a:lnTo>
                    <a:lnTo>
                      <a:pt x="613" y="415"/>
                    </a:lnTo>
                    <a:lnTo>
                      <a:pt x="611" y="415"/>
                    </a:lnTo>
                    <a:lnTo>
                      <a:pt x="608" y="414"/>
                    </a:lnTo>
                    <a:lnTo>
                      <a:pt x="607" y="414"/>
                    </a:lnTo>
                    <a:lnTo>
                      <a:pt x="602" y="418"/>
                    </a:lnTo>
                    <a:lnTo>
                      <a:pt x="595" y="422"/>
                    </a:lnTo>
                    <a:lnTo>
                      <a:pt x="590" y="425"/>
                    </a:lnTo>
                    <a:lnTo>
                      <a:pt x="583" y="428"/>
                    </a:lnTo>
                    <a:lnTo>
                      <a:pt x="578" y="427"/>
                    </a:lnTo>
                    <a:lnTo>
                      <a:pt x="577" y="423"/>
                    </a:lnTo>
                    <a:lnTo>
                      <a:pt x="583" y="418"/>
                    </a:lnTo>
                    <a:lnTo>
                      <a:pt x="583" y="417"/>
                    </a:lnTo>
                    <a:lnTo>
                      <a:pt x="587" y="414"/>
                    </a:lnTo>
                    <a:lnTo>
                      <a:pt x="594" y="411"/>
                    </a:lnTo>
                    <a:lnTo>
                      <a:pt x="598" y="409"/>
                    </a:lnTo>
                    <a:lnTo>
                      <a:pt x="606" y="408"/>
                    </a:lnTo>
                    <a:lnTo>
                      <a:pt x="606" y="406"/>
                    </a:lnTo>
                    <a:lnTo>
                      <a:pt x="608" y="401"/>
                    </a:lnTo>
                    <a:lnTo>
                      <a:pt x="611" y="400"/>
                    </a:lnTo>
                    <a:lnTo>
                      <a:pt x="617" y="393"/>
                    </a:lnTo>
                    <a:lnTo>
                      <a:pt x="621" y="390"/>
                    </a:lnTo>
                    <a:lnTo>
                      <a:pt x="624" y="390"/>
                    </a:lnTo>
                    <a:lnTo>
                      <a:pt x="632" y="390"/>
                    </a:lnTo>
                    <a:lnTo>
                      <a:pt x="641" y="392"/>
                    </a:lnTo>
                    <a:lnTo>
                      <a:pt x="642" y="392"/>
                    </a:lnTo>
                    <a:lnTo>
                      <a:pt x="650" y="384"/>
                    </a:lnTo>
                    <a:lnTo>
                      <a:pt x="654" y="379"/>
                    </a:lnTo>
                    <a:lnTo>
                      <a:pt x="662" y="377"/>
                    </a:lnTo>
                    <a:lnTo>
                      <a:pt x="674" y="373"/>
                    </a:lnTo>
                    <a:lnTo>
                      <a:pt x="678" y="368"/>
                    </a:lnTo>
                    <a:lnTo>
                      <a:pt x="676" y="363"/>
                    </a:lnTo>
                    <a:lnTo>
                      <a:pt x="676" y="360"/>
                    </a:lnTo>
                    <a:lnTo>
                      <a:pt x="675" y="358"/>
                    </a:lnTo>
                    <a:lnTo>
                      <a:pt x="668" y="358"/>
                    </a:lnTo>
                    <a:lnTo>
                      <a:pt x="663" y="356"/>
                    </a:lnTo>
                    <a:lnTo>
                      <a:pt x="662" y="353"/>
                    </a:lnTo>
                    <a:lnTo>
                      <a:pt x="670" y="349"/>
                    </a:lnTo>
                    <a:lnTo>
                      <a:pt x="671" y="346"/>
                    </a:lnTo>
                    <a:lnTo>
                      <a:pt x="674" y="341"/>
                    </a:lnTo>
                    <a:lnTo>
                      <a:pt x="674" y="330"/>
                    </a:lnTo>
                    <a:lnTo>
                      <a:pt x="671" y="330"/>
                    </a:lnTo>
                    <a:lnTo>
                      <a:pt x="670" y="330"/>
                    </a:lnTo>
                    <a:lnTo>
                      <a:pt x="668" y="330"/>
                    </a:lnTo>
                    <a:lnTo>
                      <a:pt x="665" y="334"/>
                    </a:lnTo>
                    <a:lnTo>
                      <a:pt x="662" y="342"/>
                    </a:lnTo>
                    <a:lnTo>
                      <a:pt x="662" y="345"/>
                    </a:lnTo>
                    <a:lnTo>
                      <a:pt x="661" y="347"/>
                    </a:lnTo>
                    <a:lnTo>
                      <a:pt x="653" y="349"/>
                    </a:lnTo>
                    <a:lnTo>
                      <a:pt x="648" y="354"/>
                    </a:lnTo>
                    <a:lnTo>
                      <a:pt x="640" y="354"/>
                    </a:lnTo>
                    <a:lnTo>
                      <a:pt x="640" y="350"/>
                    </a:lnTo>
                    <a:lnTo>
                      <a:pt x="638" y="346"/>
                    </a:lnTo>
                    <a:lnTo>
                      <a:pt x="638" y="341"/>
                    </a:lnTo>
                    <a:lnTo>
                      <a:pt x="646" y="334"/>
                    </a:lnTo>
                    <a:lnTo>
                      <a:pt x="659" y="325"/>
                    </a:lnTo>
                    <a:lnTo>
                      <a:pt x="665" y="321"/>
                    </a:lnTo>
                    <a:lnTo>
                      <a:pt x="668" y="321"/>
                    </a:lnTo>
                    <a:lnTo>
                      <a:pt x="674" y="320"/>
                    </a:lnTo>
                    <a:lnTo>
                      <a:pt x="675" y="320"/>
                    </a:lnTo>
                    <a:lnTo>
                      <a:pt x="684" y="316"/>
                    </a:lnTo>
                    <a:lnTo>
                      <a:pt x="685" y="315"/>
                    </a:lnTo>
                    <a:lnTo>
                      <a:pt x="688" y="312"/>
                    </a:lnTo>
                    <a:lnTo>
                      <a:pt x="684" y="311"/>
                    </a:lnTo>
                    <a:lnTo>
                      <a:pt x="683" y="311"/>
                    </a:lnTo>
                    <a:lnTo>
                      <a:pt x="682" y="309"/>
                    </a:lnTo>
                    <a:lnTo>
                      <a:pt x="678" y="309"/>
                    </a:lnTo>
                    <a:lnTo>
                      <a:pt x="670" y="307"/>
                    </a:lnTo>
                    <a:lnTo>
                      <a:pt x="659" y="307"/>
                    </a:lnTo>
                    <a:lnTo>
                      <a:pt x="659" y="299"/>
                    </a:lnTo>
                    <a:lnTo>
                      <a:pt x="667" y="295"/>
                    </a:lnTo>
                    <a:lnTo>
                      <a:pt x="670" y="294"/>
                    </a:lnTo>
                    <a:lnTo>
                      <a:pt x="671" y="292"/>
                    </a:lnTo>
                    <a:lnTo>
                      <a:pt x="675" y="290"/>
                    </a:lnTo>
                    <a:lnTo>
                      <a:pt x="671" y="286"/>
                    </a:lnTo>
                    <a:lnTo>
                      <a:pt x="670" y="284"/>
                    </a:lnTo>
                    <a:lnTo>
                      <a:pt x="666" y="286"/>
                    </a:lnTo>
                    <a:lnTo>
                      <a:pt x="665" y="287"/>
                    </a:lnTo>
                    <a:lnTo>
                      <a:pt x="655" y="292"/>
                    </a:lnTo>
                    <a:lnTo>
                      <a:pt x="653" y="296"/>
                    </a:lnTo>
                    <a:lnTo>
                      <a:pt x="650" y="305"/>
                    </a:lnTo>
                    <a:lnTo>
                      <a:pt x="650" y="309"/>
                    </a:lnTo>
                    <a:lnTo>
                      <a:pt x="645" y="313"/>
                    </a:lnTo>
                    <a:lnTo>
                      <a:pt x="644" y="315"/>
                    </a:lnTo>
                    <a:lnTo>
                      <a:pt x="640" y="317"/>
                    </a:lnTo>
                    <a:lnTo>
                      <a:pt x="632" y="322"/>
                    </a:lnTo>
                    <a:lnTo>
                      <a:pt x="625" y="329"/>
                    </a:lnTo>
                    <a:lnTo>
                      <a:pt x="617" y="334"/>
                    </a:lnTo>
                    <a:lnTo>
                      <a:pt x="610" y="341"/>
                    </a:lnTo>
                    <a:lnTo>
                      <a:pt x="603" y="345"/>
                    </a:lnTo>
                    <a:lnTo>
                      <a:pt x="596" y="346"/>
                    </a:lnTo>
                    <a:lnTo>
                      <a:pt x="593" y="349"/>
                    </a:lnTo>
                    <a:lnTo>
                      <a:pt x="587" y="351"/>
                    </a:lnTo>
                    <a:lnTo>
                      <a:pt x="581" y="355"/>
                    </a:lnTo>
                    <a:lnTo>
                      <a:pt x="579" y="358"/>
                    </a:lnTo>
                    <a:lnTo>
                      <a:pt x="579" y="359"/>
                    </a:lnTo>
                    <a:lnTo>
                      <a:pt x="583" y="359"/>
                    </a:lnTo>
                    <a:lnTo>
                      <a:pt x="586" y="358"/>
                    </a:lnTo>
                    <a:lnTo>
                      <a:pt x="590" y="356"/>
                    </a:lnTo>
                    <a:lnTo>
                      <a:pt x="596" y="354"/>
                    </a:lnTo>
                    <a:lnTo>
                      <a:pt x="604" y="350"/>
                    </a:lnTo>
                    <a:lnTo>
                      <a:pt x="613" y="347"/>
                    </a:lnTo>
                    <a:lnTo>
                      <a:pt x="617" y="345"/>
                    </a:lnTo>
                    <a:lnTo>
                      <a:pt x="620" y="342"/>
                    </a:lnTo>
                    <a:lnTo>
                      <a:pt x="621" y="341"/>
                    </a:lnTo>
                    <a:lnTo>
                      <a:pt x="625" y="338"/>
                    </a:lnTo>
                    <a:lnTo>
                      <a:pt x="629" y="342"/>
                    </a:lnTo>
                    <a:lnTo>
                      <a:pt x="628" y="351"/>
                    </a:lnTo>
                    <a:lnTo>
                      <a:pt x="627" y="356"/>
                    </a:lnTo>
                    <a:lnTo>
                      <a:pt x="627" y="358"/>
                    </a:lnTo>
                    <a:lnTo>
                      <a:pt x="623" y="363"/>
                    </a:lnTo>
                    <a:lnTo>
                      <a:pt x="621" y="366"/>
                    </a:lnTo>
                    <a:lnTo>
                      <a:pt x="616" y="373"/>
                    </a:lnTo>
                    <a:lnTo>
                      <a:pt x="613" y="380"/>
                    </a:lnTo>
                    <a:lnTo>
                      <a:pt x="607" y="384"/>
                    </a:lnTo>
                    <a:lnTo>
                      <a:pt x="603" y="385"/>
                    </a:lnTo>
                    <a:lnTo>
                      <a:pt x="594" y="388"/>
                    </a:lnTo>
                    <a:lnTo>
                      <a:pt x="589" y="392"/>
                    </a:lnTo>
                    <a:lnTo>
                      <a:pt x="587" y="392"/>
                    </a:lnTo>
                    <a:lnTo>
                      <a:pt x="579" y="397"/>
                    </a:lnTo>
                    <a:lnTo>
                      <a:pt x="573" y="404"/>
                    </a:lnTo>
                    <a:lnTo>
                      <a:pt x="570" y="405"/>
                    </a:lnTo>
                    <a:lnTo>
                      <a:pt x="568" y="408"/>
                    </a:lnTo>
                    <a:lnTo>
                      <a:pt x="561" y="413"/>
                    </a:lnTo>
                    <a:lnTo>
                      <a:pt x="556" y="417"/>
                    </a:lnTo>
                    <a:lnTo>
                      <a:pt x="544" y="421"/>
                    </a:lnTo>
                    <a:lnTo>
                      <a:pt x="530" y="425"/>
                    </a:lnTo>
                    <a:lnTo>
                      <a:pt x="530" y="426"/>
                    </a:lnTo>
                    <a:lnTo>
                      <a:pt x="522" y="431"/>
                    </a:lnTo>
                    <a:lnTo>
                      <a:pt x="521" y="432"/>
                    </a:lnTo>
                    <a:lnTo>
                      <a:pt x="511" y="438"/>
                    </a:lnTo>
                    <a:lnTo>
                      <a:pt x="510" y="436"/>
                    </a:lnTo>
                    <a:lnTo>
                      <a:pt x="501" y="436"/>
                    </a:lnTo>
                    <a:lnTo>
                      <a:pt x="497" y="434"/>
                    </a:lnTo>
                    <a:lnTo>
                      <a:pt x="494" y="431"/>
                    </a:lnTo>
                    <a:lnTo>
                      <a:pt x="494" y="423"/>
                    </a:lnTo>
                    <a:lnTo>
                      <a:pt x="493" y="422"/>
                    </a:lnTo>
                    <a:lnTo>
                      <a:pt x="493" y="417"/>
                    </a:lnTo>
                    <a:lnTo>
                      <a:pt x="496" y="413"/>
                    </a:lnTo>
                    <a:lnTo>
                      <a:pt x="496" y="410"/>
                    </a:lnTo>
                    <a:lnTo>
                      <a:pt x="489" y="410"/>
                    </a:lnTo>
                    <a:lnTo>
                      <a:pt x="485" y="404"/>
                    </a:lnTo>
                    <a:lnTo>
                      <a:pt x="484" y="400"/>
                    </a:lnTo>
                    <a:lnTo>
                      <a:pt x="485" y="398"/>
                    </a:lnTo>
                    <a:lnTo>
                      <a:pt x="488" y="397"/>
                    </a:lnTo>
                    <a:lnTo>
                      <a:pt x="486" y="393"/>
                    </a:lnTo>
                    <a:lnTo>
                      <a:pt x="485" y="390"/>
                    </a:lnTo>
                    <a:lnTo>
                      <a:pt x="490" y="384"/>
                    </a:lnTo>
                    <a:lnTo>
                      <a:pt x="504" y="381"/>
                    </a:lnTo>
                    <a:lnTo>
                      <a:pt x="505" y="381"/>
                    </a:lnTo>
                    <a:lnTo>
                      <a:pt x="514" y="377"/>
                    </a:lnTo>
                    <a:lnTo>
                      <a:pt x="513" y="373"/>
                    </a:lnTo>
                    <a:lnTo>
                      <a:pt x="515" y="368"/>
                    </a:lnTo>
                    <a:lnTo>
                      <a:pt x="519" y="367"/>
                    </a:lnTo>
                    <a:lnTo>
                      <a:pt x="522" y="364"/>
                    </a:lnTo>
                    <a:lnTo>
                      <a:pt x="509" y="367"/>
                    </a:lnTo>
                    <a:lnTo>
                      <a:pt x="498" y="372"/>
                    </a:lnTo>
                    <a:lnTo>
                      <a:pt x="488" y="377"/>
                    </a:lnTo>
                    <a:lnTo>
                      <a:pt x="484" y="379"/>
                    </a:lnTo>
                    <a:lnTo>
                      <a:pt x="476" y="381"/>
                    </a:lnTo>
                    <a:lnTo>
                      <a:pt x="469" y="381"/>
                    </a:lnTo>
                    <a:lnTo>
                      <a:pt x="464" y="388"/>
                    </a:lnTo>
                    <a:lnTo>
                      <a:pt x="454" y="390"/>
                    </a:lnTo>
                    <a:lnTo>
                      <a:pt x="456" y="372"/>
                    </a:lnTo>
                    <a:lnTo>
                      <a:pt x="471" y="368"/>
                    </a:lnTo>
                    <a:lnTo>
                      <a:pt x="480" y="366"/>
                    </a:lnTo>
                    <a:lnTo>
                      <a:pt x="476" y="363"/>
                    </a:lnTo>
                    <a:lnTo>
                      <a:pt x="458" y="363"/>
                    </a:lnTo>
                    <a:lnTo>
                      <a:pt x="466" y="351"/>
                    </a:lnTo>
                    <a:lnTo>
                      <a:pt x="477" y="350"/>
                    </a:lnTo>
                    <a:lnTo>
                      <a:pt x="484" y="349"/>
                    </a:lnTo>
                    <a:lnTo>
                      <a:pt x="486" y="349"/>
                    </a:lnTo>
                    <a:lnTo>
                      <a:pt x="494" y="345"/>
                    </a:lnTo>
                    <a:lnTo>
                      <a:pt x="496" y="341"/>
                    </a:lnTo>
                    <a:lnTo>
                      <a:pt x="493" y="337"/>
                    </a:lnTo>
                    <a:lnTo>
                      <a:pt x="493" y="332"/>
                    </a:lnTo>
                    <a:lnTo>
                      <a:pt x="501" y="332"/>
                    </a:lnTo>
                    <a:lnTo>
                      <a:pt x="506" y="336"/>
                    </a:lnTo>
                    <a:lnTo>
                      <a:pt x="507" y="336"/>
                    </a:lnTo>
                    <a:lnTo>
                      <a:pt x="517" y="333"/>
                    </a:lnTo>
                    <a:lnTo>
                      <a:pt x="530" y="324"/>
                    </a:lnTo>
                    <a:lnTo>
                      <a:pt x="535" y="330"/>
                    </a:lnTo>
                    <a:lnTo>
                      <a:pt x="540" y="330"/>
                    </a:lnTo>
                    <a:lnTo>
                      <a:pt x="536" y="320"/>
                    </a:lnTo>
                    <a:lnTo>
                      <a:pt x="535" y="317"/>
                    </a:lnTo>
                    <a:lnTo>
                      <a:pt x="527" y="318"/>
                    </a:lnTo>
                    <a:lnTo>
                      <a:pt x="526" y="309"/>
                    </a:lnTo>
                    <a:lnTo>
                      <a:pt x="514" y="313"/>
                    </a:lnTo>
                    <a:lnTo>
                      <a:pt x="509" y="315"/>
                    </a:lnTo>
                    <a:lnTo>
                      <a:pt x="514" y="304"/>
                    </a:lnTo>
                    <a:lnTo>
                      <a:pt x="521" y="296"/>
                    </a:lnTo>
                    <a:lnTo>
                      <a:pt x="523" y="294"/>
                    </a:lnTo>
                    <a:lnTo>
                      <a:pt x="524" y="292"/>
                    </a:lnTo>
                    <a:lnTo>
                      <a:pt x="524" y="291"/>
                    </a:lnTo>
                    <a:lnTo>
                      <a:pt x="522" y="286"/>
                    </a:lnTo>
                    <a:lnTo>
                      <a:pt x="519" y="277"/>
                    </a:lnTo>
                    <a:lnTo>
                      <a:pt x="526" y="279"/>
                    </a:lnTo>
                    <a:lnTo>
                      <a:pt x="530" y="286"/>
                    </a:lnTo>
                    <a:lnTo>
                      <a:pt x="534" y="283"/>
                    </a:lnTo>
                    <a:lnTo>
                      <a:pt x="540" y="281"/>
                    </a:lnTo>
                    <a:lnTo>
                      <a:pt x="535" y="277"/>
                    </a:lnTo>
                    <a:lnTo>
                      <a:pt x="531" y="271"/>
                    </a:lnTo>
                    <a:lnTo>
                      <a:pt x="540" y="266"/>
                    </a:lnTo>
                    <a:lnTo>
                      <a:pt x="541" y="256"/>
                    </a:lnTo>
                    <a:lnTo>
                      <a:pt x="552" y="253"/>
                    </a:lnTo>
                    <a:lnTo>
                      <a:pt x="555" y="250"/>
                    </a:lnTo>
                    <a:lnTo>
                      <a:pt x="549" y="244"/>
                    </a:lnTo>
                    <a:lnTo>
                      <a:pt x="561" y="233"/>
                    </a:lnTo>
                    <a:lnTo>
                      <a:pt x="561" y="232"/>
                    </a:lnTo>
                    <a:lnTo>
                      <a:pt x="562" y="235"/>
                    </a:lnTo>
                    <a:lnTo>
                      <a:pt x="566" y="237"/>
                    </a:lnTo>
                    <a:lnTo>
                      <a:pt x="574" y="231"/>
                    </a:lnTo>
                    <a:lnTo>
                      <a:pt x="577" y="228"/>
                    </a:lnTo>
                    <a:lnTo>
                      <a:pt x="573" y="218"/>
                    </a:lnTo>
                    <a:lnTo>
                      <a:pt x="578" y="214"/>
                    </a:lnTo>
                    <a:lnTo>
                      <a:pt x="578" y="212"/>
                    </a:lnTo>
                    <a:lnTo>
                      <a:pt x="586" y="222"/>
                    </a:lnTo>
                    <a:lnTo>
                      <a:pt x="593" y="218"/>
                    </a:lnTo>
                    <a:lnTo>
                      <a:pt x="583" y="206"/>
                    </a:lnTo>
                    <a:lnTo>
                      <a:pt x="582" y="206"/>
                    </a:lnTo>
                    <a:lnTo>
                      <a:pt x="577" y="207"/>
                    </a:lnTo>
                    <a:lnTo>
                      <a:pt x="570" y="202"/>
                    </a:lnTo>
                    <a:lnTo>
                      <a:pt x="579" y="195"/>
                    </a:lnTo>
                    <a:lnTo>
                      <a:pt x="582" y="199"/>
                    </a:lnTo>
                    <a:lnTo>
                      <a:pt x="585" y="201"/>
                    </a:lnTo>
                    <a:lnTo>
                      <a:pt x="587" y="199"/>
                    </a:lnTo>
                    <a:lnTo>
                      <a:pt x="582" y="193"/>
                    </a:lnTo>
                    <a:lnTo>
                      <a:pt x="586" y="190"/>
                    </a:lnTo>
                    <a:lnTo>
                      <a:pt x="587" y="192"/>
                    </a:lnTo>
                    <a:lnTo>
                      <a:pt x="604" y="207"/>
                    </a:lnTo>
                    <a:lnTo>
                      <a:pt x="604" y="209"/>
                    </a:lnTo>
                    <a:lnTo>
                      <a:pt x="611" y="212"/>
                    </a:lnTo>
                    <a:lnTo>
                      <a:pt x="616" y="209"/>
                    </a:lnTo>
                    <a:lnTo>
                      <a:pt x="615" y="205"/>
                    </a:lnTo>
                    <a:lnTo>
                      <a:pt x="613" y="198"/>
                    </a:lnTo>
                    <a:lnTo>
                      <a:pt x="612" y="195"/>
                    </a:lnTo>
                    <a:lnTo>
                      <a:pt x="603" y="192"/>
                    </a:lnTo>
                    <a:lnTo>
                      <a:pt x="603" y="185"/>
                    </a:lnTo>
                    <a:lnTo>
                      <a:pt x="612" y="188"/>
                    </a:lnTo>
                    <a:lnTo>
                      <a:pt x="617" y="188"/>
                    </a:lnTo>
                    <a:lnTo>
                      <a:pt x="615" y="178"/>
                    </a:lnTo>
                    <a:lnTo>
                      <a:pt x="623" y="180"/>
                    </a:lnTo>
                    <a:lnTo>
                      <a:pt x="625" y="180"/>
                    </a:lnTo>
                    <a:lnTo>
                      <a:pt x="627" y="178"/>
                    </a:lnTo>
                    <a:lnTo>
                      <a:pt x="633" y="181"/>
                    </a:lnTo>
                    <a:lnTo>
                      <a:pt x="634" y="173"/>
                    </a:lnTo>
                    <a:lnTo>
                      <a:pt x="633" y="164"/>
                    </a:lnTo>
                    <a:lnTo>
                      <a:pt x="628" y="157"/>
                    </a:lnTo>
                    <a:lnTo>
                      <a:pt x="634" y="152"/>
                    </a:lnTo>
                    <a:lnTo>
                      <a:pt x="638" y="156"/>
                    </a:lnTo>
                    <a:lnTo>
                      <a:pt x="646" y="164"/>
                    </a:lnTo>
                    <a:lnTo>
                      <a:pt x="645" y="171"/>
                    </a:lnTo>
                    <a:lnTo>
                      <a:pt x="645" y="177"/>
                    </a:lnTo>
                    <a:lnTo>
                      <a:pt x="657" y="188"/>
                    </a:lnTo>
                    <a:lnTo>
                      <a:pt x="655" y="197"/>
                    </a:lnTo>
                    <a:lnTo>
                      <a:pt x="670" y="195"/>
                    </a:lnTo>
                    <a:lnTo>
                      <a:pt x="671" y="199"/>
                    </a:lnTo>
                    <a:lnTo>
                      <a:pt x="672" y="202"/>
                    </a:lnTo>
                    <a:lnTo>
                      <a:pt x="671" y="205"/>
                    </a:lnTo>
                    <a:lnTo>
                      <a:pt x="667" y="211"/>
                    </a:lnTo>
                    <a:lnTo>
                      <a:pt x="659" y="228"/>
                    </a:lnTo>
                    <a:lnTo>
                      <a:pt x="661" y="228"/>
                    </a:lnTo>
                    <a:lnTo>
                      <a:pt x="665" y="228"/>
                    </a:lnTo>
                    <a:lnTo>
                      <a:pt x="667" y="224"/>
                    </a:lnTo>
                    <a:lnTo>
                      <a:pt x="672" y="219"/>
                    </a:lnTo>
                    <a:lnTo>
                      <a:pt x="678" y="212"/>
                    </a:lnTo>
                    <a:lnTo>
                      <a:pt x="680" y="210"/>
                    </a:lnTo>
                    <a:lnTo>
                      <a:pt x="684" y="201"/>
                    </a:lnTo>
                    <a:lnTo>
                      <a:pt x="691" y="201"/>
                    </a:lnTo>
                    <a:lnTo>
                      <a:pt x="697" y="198"/>
                    </a:lnTo>
                    <a:lnTo>
                      <a:pt x="701" y="197"/>
                    </a:lnTo>
                    <a:lnTo>
                      <a:pt x="708" y="193"/>
                    </a:lnTo>
                    <a:lnTo>
                      <a:pt x="705" y="190"/>
                    </a:lnTo>
                    <a:lnTo>
                      <a:pt x="704" y="188"/>
                    </a:lnTo>
                    <a:lnTo>
                      <a:pt x="697" y="190"/>
                    </a:lnTo>
                    <a:lnTo>
                      <a:pt x="691" y="192"/>
                    </a:lnTo>
                    <a:lnTo>
                      <a:pt x="691" y="181"/>
                    </a:lnTo>
                    <a:lnTo>
                      <a:pt x="697" y="178"/>
                    </a:lnTo>
                    <a:lnTo>
                      <a:pt x="704" y="173"/>
                    </a:lnTo>
                    <a:lnTo>
                      <a:pt x="717" y="167"/>
                    </a:lnTo>
                    <a:lnTo>
                      <a:pt x="721" y="163"/>
                    </a:lnTo>
                    <a:lnTo>
                      <a:pt x="721" y="160"/>
                    </a:lnTo>
                    <a:lnTo>
                      <a:pt x="720" y="157"/>
                    </a:lnTo>
                    <a:lnTo>
                      <a:pt x="716" y="159"/>
                    </a:lnTo>
                    <a:lnTo>
                      <a:pt x="712" y="161"/>
                    </a:lnTo>
                    <a:lnTo>
                      <a:pt x="708" y="156"/>
                    </a:lnTo>
                    <a:lnTo>
                      <a:pt x="701" y="161"/>
                    </a:lnTo>
                    <a:lnTo>
                      <a:pt x="691" y="169"/>
                    </a:lnTo>
                    <a:lnTo>
                      <a:pt x="689" y="169"/>
                    </a:lnTo>
                    <a:lnTo>
                      <a:pt x="685" y="172"/>
                    </a:lnTo>
                    <a:lnTo>
                      <a:pt x="678" y="165"/>
                    </a:lnTo>
                    <a:lnTo>
                      <a:pt x="680" y="159"/>
                    </a:lnTo>
                    <a:lnTo>
                      <a:pt x="684" y="146"/>
                    </a:lnTo>
                    <a:lnTo>
                      <a:pt x="685" y="140"/>
                    </a:lnTo>
                    <a:lnTo>
                      <a:pt x="688" y="131"/>
                    </a:lnTo>
                    <a:lnTo>
                      <a:pt x="688" y="130"/>
                    </a:lnTo>
                    <a:lnTo>
                      <a:pt x="689" y="127"/>
                    </a:lnTo>
                    <a:lnTo>
                      <a:pt x="697" y="122"/>
                    </a:lnTo>
                    <a:lnTo>
                      <a:pt x="702" y="118"/>
                    </a:lnTo>
                    <a:lnTo>
                      <a:pt x="708" y="120"/>
                    </a:lnTo>
                    <a:lnTo>
                      <a:pt x="709" y="121"/>
                    </a:lnTo>
                    <a:lnTo>
                      <a:pt x="710" y="118"/>
                    </a:lnTo>
                    <a:lnTo>
                      <a:pt x="710" y="114"/>
                    </a:lnTo>
                    <a:lnTo>
                      <a:pt x="716" y="114"/>
                    </a:lnTo>
                    <a:lnTo>
                      <a:pt x="726" y="113"/>
                    </a:lnTo>
                    <a:lnTo>
                      <a:pt x="735" y="110"/>
                    </a:lnTo>
                    <a:lnTo>
                      <a:pt x="738" y="106"/>
                    </a:lnTo>
                    <a:lnTo>
                      <a:pt x="726" y="105"/>
                    </a:lnTo>
                    <a:lnTo>
                      <a:pt x="716" y="99"/>
                    </a:lnTo>
                    <a:lnTo>
                      <a:pt x="726" y="97"/>
                    </a:lnTo>
                    <a:lnTo>
                      <a:pt x="723" y="92"/>
                    </a:lnTo>
                    <a:lnTo>
                      <a:pt x="730" y="85"/>
                    </a:lnTo>
                    <a:lnTo>
                      <a:pt x="735" y="83"/>
                    </a:lnTo>
                    <a:lnTo>
                      <a:pt x="747" y="78"/>
                    </a:lnTo>
                    <a:lnTo>
                      <a:pt x="752" y="75"/>
                    </a:lnTo>
                    <a:lnTo>
                      <a:pt x="760" y="74"/>
                    </a:lnTo>
                    <a:lnTo>
                      <a:pt x="764" y="70"/>
                    </a:lnTo>
                    <a:lnTo>
                      <a:pt x="769" y="70"/>
                    </a:lnTo>
                    <a:lnTo>
                      <a:pt x="771" y="70"/>
                    </a:lnTo>
                    <a:lnTo>
                      <a:pt x="776" y="72"/>
                    </a:lnTo>
                    <a:lnTo>
                      <a:pt x="781" y="75"/>
                    </a:lnTo>
                    <a:lnTo>
                      <a:pt x="789" y="76"/>
                    </a:lnTo>
                    <a:lnTo>
                      <a:pt x="793" y="79"/>
                    </a:lnTo>
                    <a:lnTo>
                      <a:pt x="798" y="83"/>
                    </a:lnTo>
                    <a:lnTo>
                      <a:pt x="799" y="83"/>
                    </a:lnTo>
                    <a:lnTo>
                      <a:pt x="799" y="84"/>
                    </a:lnTo>
                    <a:lnTo>
                      <a:pt x="799" y="83"/>
                    </a:lnTo>
                    <a:lnTo>
                      <a:pt x="801" y="80"/>
                    </a:lnTo>
                    <a:lnTo>
                      <a:pt x="801" y="79"/>
                    </a:lnTo>
                    <a:lnTo>
                      <a:pt x="794" y="74"/>
                    </a:lnTo>
                    <a:lnTo>
                      <a:pt x="788" y="68"/>
                    </a:lnTo>
                    <a:lnTo>
                      <a:pt x="781" y="70"/>
                    </a:lnTo>
                    <a:lnTo>
                      <a:pt x="778" y="68"/>
                    </a:lnTo>
                    <a:lnTo>
                      <a:pt x="771" y="63"/>
                    </a:lnTo>
                    <a:lnTo>
                      <a:pt x="764" y="65"/>
                    </a:lnTo>
                    <a:lnTo>
                      <a:pt x="756" y="68"/>
                    </a:lnTo>
                    <a:lnTo>
                      <a:pt x="751" y="70"/>
                    </a:lnTo>
                    <a:lnTo>
                      <a:pt x="742" y="74"/>
                    </a:lnTo>
                    <a:lnTo>
                      <a:pt x="735" y="76"/>
                    </a:lnTo>
                    <a:lnTo>
                      <a:pt x="729" y="79"/>
                    </a:lnTo>
                    <a:lnTo>
                      <a:pt x="722" y="83"/>
                    </a:lnTo>
                    <a:lnTo>
                      <a:pt x="721" y="83"/>
                    </a:lnTo>
                    <a:lnTo>
                      <a:pt x="714" y="87"/>
                    </a:lnTo>
                    <a:lnTo>
                      <a:pt x="713" y="95"/>
                    </a:lnTo>
                    <a:lnTo>
                      <a:pt x="706" y="99"/>
                    </a:lnTo>
                    <a:lnTo>
                      <a:pt x="697" y="101"/>
                    </a:lnTo>
                    <a:lnTo>
                      <a:pt x="696" y="101"/>
                    </a:lnTo>
                    <a:lnTo>
                      <a:pt x="695" y="104"/>
                    </a:lnTo>
                    <a:lnTo>
                      <a:pt x="692" y="109"/>
                    </a:lnTo>
                    <a:lnTo>
                      <a:pt x="685" y="116"/>
                    </a:lnTo>
                    <a:lnTo>
                      <a:pt x="672" y="120"/>
                    </a:lnTo>
                    <a:lnTo>
                      <a:pt x="671" y="121"/>
                    </a:lnTo>
                    <a:lnTo>
                      <a:pt x="663" y="120"/>
                    </a:lnTo>
                    <a:lnTo>
                      <a:pt x="670" y="116"/>
                    </a:lnTo>
                    <a:lnTo>
                      <a:pt x="685" y="109"/>
                    </a:lnTo>
                    <a:lnTo>
                      <a:pt x="685" y="102"/>
                    </a:lnTo>
                    <a:lnTo>
                      <a:pt x="671" y="101"/>
                    </a:lnTo>
                    <a:lnTo>
                      <a:pt x="675" y="95"/>
                    </a:lnTo>
                    <a:lnTo>
                      <a:pt x="678" y="93"/>
                    </a:lnTo>
                    <a:lnTo>
                      <a:pt x="696" y="88"/>
                    </a:lnTo>
                    <a:lnTo>
                      <a:pt x="705" y="84"/>
                    </a:lnTo>
                    <a:lnTo>
                      <a:pt x="697" y="84"/>
                    </a:lnTo>
                    <a:lnTo>
                      <a:pt x="688" y="85"/>
                    </a:lnTo>
                    <a:lnTo>
                      <a:pt x="678" y="88"/>
                    </a:lnTo>
                    <a:lnTo>
                      <a:pt x="675" y="88"/>
                    </a:lnTo>
                    <a:lnTo>
                      <a:pt x="678" y="83"/>
                    </a:lnTo>
                    <a:lnTo>
                      <a:pt x="679" y="83"/>
                    </a:lnTo>
                    <a:lnTo>
                      <a:pt x="688" y="74"/>
                    </a:lnTo>
                    <a:lnTo>
                      <a:pt x="695" y="71"/>
                    </a:lnTo>
                    <a:lnTo>
                      <a:pt x="696" y="72"/>
                    </a:lnTo>
                    <a:lnTo>
                      <a:pt x="700" y="76"/>
                    </a:lnTo>
                    <a:lnTo>
                      <a:pt x="705" y="75"/>
                    </a:lnTo>
                    <a:lnTo>
                      <a:pt x="702" y="68"/>
                    </a:lnTo>
                    <a:lnTo>
                      <a:pt x="701" y="67"/>
                    </a:lnTo>
                    <a:lnTo>
                      <a:pt x="706" y="66"/>
                    </a:lnTo>
                    <a:lnTo>
                      <a:pt x="708" y="65"/>
                    </a:lnTo>
                    <a:lnTo>
                      <a:pt x="716" y="65"/>
                    </a:lnTo>
                    <a:lnTo>
                      <a:pt x="722" y="66"/>
                    </a:lnTo>
                    <a:lnTo>
                      <a:pt x="730" y="59"/>
                    </a:lnTo>
                    <a:lnTo>
                      <a:pt x="722" y="58"/>
                    </a:lnTo>
                    <a:lnTo>
                      <a:pt x="714" y="58"/>
                    </a:lnTo>
                    <a:lnTo>
                      <a:pt x="712" y="58"/>
                    </a:lnTo>
                    <a:lnTo>
                      <a:pt x="712" y="59"/>
                    </a:lnTo>
                    <a:lnTo>
                      <a:pt x="713" y="55"/>
                    </a:lnTo>
                    <a:lnTo>
                      <a:pt x="716" y="53"/>
                    </a:lnTo>
                    <a:lnTo>
                      <a:pt x="718" y="50"/>
                    </a:lnTo>
                    <a:lnTo>
                      <a:pt x="722" y="49"/>
                    </a:lnTo>
                    <a:lnTo>
                      <a:pt x="723" y="50"/>
                    </a:lnTo>
                    <a:lnTo>
                      <a:pt x="733" y="54"/>
                    </a:lnTo>
                    <a:lnTo>
                      <a:pt x="737" y="51"/>
                    </a:lnTo>
                    <a:lnTo>
                      <a:pt x="739" y="49"/>
                    </a:lnTo>
                    <a:lnTo>
                      <a:pt x="744" y="45"/>
                    </a:lnTo>
                    <a:lnTo>
                      <a:pt x="743" y="42"/>
                    </a:lnTo>
                    <a:lnTo>
                      <a:pt x="742" y="42"/>
                    </a:lnTo>
                    <a:lnTo>
                      <a:pt x="737" y="45"/>
                    </a:lnTo>
                    <a:lnTo>
                      <a:pt x="731" y="49"/>
                    </a:lnTo>
                    <a:lnTo>
                      <a:pt x="729" y="46"/>
                    </a:lnTo>
                    <a:lnTo>
                      <a:pt x="729" y="44"/>
                    </a:lnTo>
                    <a:lnTo>
                      <a:pt x="730" y="44"/>
                    </a:lnTo>
                    <a:lnTo>
                      <a:pt x="731" y="40"/>
                    </a:lnTo>
                    <a:lnTo>
                      <a:pt x="737" y="30"/>
                    </a:lnTo>
                    <a:lnTo>
                      <a:pt x="747" y="19"/>
                    </a:lnTo>
                    <a:lnTo>
                      <a:pt x="750" y="16"/>
                    </a:lnTo>
                    <a:lnTo>
                      <a:pt x="751" y="15"/>
                    </a:lnTo>
                    <a:lnTo>
                      <a:pt x="757" y="10"/>
                    </a:lnTo>
                    <a:lnTo>
                      <a:pt x="760" y="16"/>
                    </a:lnTo>
                    <a:lnTo>
                      <a:pt x="761" y="19"/>
                    </a:lnTo>
                    <a:lnTo>
                      <a:pt x="759" y="24"/>
                    </a:lnTo>
                    <a:lnTo>
                      <a:pt x="757" y="25"/>
                    </a:lnTo>
                    <a:lnTo>
                      <a:pt x="756" y="30"/>
                    </a:lnTo>
                    <a:lnTo>
                      <a:pt x="754" y="33"/>
                    </a:lnTo>
                    <a:lnTo>
                      <a:pt x="755" y="34"/>
                    </a:lnTo>
                    <a:lnTo>
                      <a:pt x="761" y="32"/>
                    </a:lnTo>
                    <a:lnTo>
                      <a:pt x="763" y="33"/>
                    </a:lnTo>
                    <a:lnTo>
                      <a:pt x="764" y="34"/>
                    </a:lnTo>
                    <a:lnTo>
                      <a:pt x="765" y="32"/>
                    </a:lnTo>
                    <a:lnTo>
                      <a:pt x="767" y="32"/>
                    </a:lnTo>
                    <a:lnTo>
                      <a:pt x="767" y="25"/>
                    </a:lnTo>
                    <a:lnTo>
                      <a:pt x="768" y="21"/>
                    </a:lnTo>
                    <a:lnTo>
                      <a:pt x="772" y="20"/>
                    </a:lnTo>
                    <a:lnTo>
                      <a:pt x="772" y="7"/>
                    </a:lnTo>
                    <a:lnTo>
                      <a:pt x="785" y="0"/>
                    </a:lnTo>
                    <a:lnTo>
                      <a:pt x="790" y="11"/>
                    </a:lnTo>
                  </a:path>
                </a:pathLst>
              </a:custGeom>
              <a:solidFill>
                <a:srgbClr val="285E58"/>
              </a:solidFill>
              <a:ln w="1">
                <a:solidFill>
                  <a:srgbClr val="285E58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0" name="Freeform 49"/>
              <p:cNvSpPr>
                <a:spLocks/>
              </p:cNvSpPr>
              <p:nvPr/>
            </p:nvSpPr>
            <p:spPr bwMode="auto">
              <a:xfrm>
                <a:off x="2525" y="1221"/>
                <a:ext cx="511" cy="905"/>
              </a:xfrm>
              <a:custGeom>
                <a:avLst/>
                <a:gdLst>
                  <a:gd name="T0" fmla="*/ 12 w 511"/>
                  <a:gd name="T1" fmla="*/ 904 h 905"/>
                  <a:gd name="T2" fmla="*/ 46 w 511"/>
                  <a:gd name="T3" fmla="*/ 875 h 905"/>
                  <a:gd name="T4" fmla="*/ 91 w 511"/>
                  <a:gd name="T5" fmla="*/ 828 h 905"/>
                  <a:gd name="T6" fmla="*/ 46 w 511"/>
                  <a:gd name="T7" fmla="*/ 850 h 905"/>
                  <a:gd name="T8" fmla="*/ 30 w 511"/>
                  <a:gd name="T9" fmla="*/ 832 h 905"/>
                  <a:gd name="T10" fmla="*/ 40 w 511"/>
                  <a:gd name="T11" fmla="*/ 811 h 905"/>
                  <a:gd name="T12" fmla="*/ 13 w 511"/>
                  <a:gd name="T13" fmla="*/ 805 h 905"/>
                  <a:gd name="T14" fmla="*/ 19 w 511"/>
                  <a:gd name="T15" fmla="*/ 788 h 905"/>
                  <a:gd name="T16" fmla="*/ 57 w 511"/>
                  <a:gd name="T17" fmla="*/ 805 h 905"/>
                  <a:gd name="T18" fmla="*/ 83 w 511"/>
                  <a:gd name="T19" fmla="*/ 782 h 905"/>
                  <a:gd name="T20" fmla="*/ 59 w 511"/>
                  <a:gd name="T21" fmla="*/ 758 h 905"/>
                  <a:gd name="T22" fmla="*/ 46 w 511"/>
                  <a:gd name="T23" fmla="*/ 726 h 905"/>
                  <a:gd name="T24" fmla="*/ 80 w 511"/>
                  <a:gd name="T25" fmla="*/ 733 h 905"/>
                  <a:gd name="T26" fmla="*/ 79 w 511"/>
                  <a:gd name="T27" fmla="*/ 682 h 905"/>
                  <a:gd name="T28" fmla="*/ 125 w 511"/>
                  <a:gd name="T29" fmla="*/ 675 h 905"/>
                  <a:gd name="T30" fmla="*/ 114 w 511"/>
                  <a:gd name="T31" fmla="*/ 622 h 905"/>
                  <a:gd name="T32" fmla="*/ 171 w 511"/>
                  <a:gd name="T33" fmla="*/ 583 h 905"/>
                  <a:gd name="T34" fmla="*/ 199 w 511"/>
                  <a:gd name="T35" fmla="*/ 605 h 905"/>
                  <a:gd name="T36" fmla="*/ 237 w 511"/>
                  <a:gd name="T37" fmla="*/ 558 h 905"/>
                  <a:gd name="T38" fmla="*/ 150 w 511"/>
                  <a:gd name="T39" fmla="*/ 575 h 905"/>
                  <a:gd name="T40" fmla="*/ 167 w 511"/>
                  <a:gd name="T41" fmla="*/ 558 h 905"/>
                  <a:gd name="T42" fmla="*/ 126 w 511"/>
                  <a:gd name="T43" fmla="*/ 520 h 905"/>
                  <a:gd name="T44" fmla="*/ 159 w 511"/>
                  <a:gd name="T45" fmla="*/ 519 h 905"/>
                  <a:gd name="T46" fmla="*/ 194 w 511"/>
                  <a:gd name="T47" fmla="*/ 482 h 905"/>
                  <a:gd name="T48" fmla="*/ 165 w 511"/>
                  <a:gd name="T49" fmla="*/ 469 h 905"/>
                  <a:gd name="T50" fmla="*/ 176 w 511"/>
                  <a:gd name="T51" fmla="*/ 457 h 905"/>
                  <a:gd name="T52" fmla="*/ 188 w 511"/>
                  <a:gd name="T53" fmla="*/ 444 h 905"/>
                  <a:gd name="T54" fmla="*/ 195 w 511"/>
                  <a:gd name="T55" fmla="*/ 418 h 905"/>
                  <a:gd name="T56" fmla="*/ 218 w 511"/>
                  <a:gd name="T57" fmla="*/ 388 h 905"/>
                  <a:gd name="T58" fmla="*/ 254 w 511"/>
                  <a:gd name="T59" fmla="*/ 363 h 905"/>
                  <a:gd name="T60" fmla="*/ 254 w 511"/>
                  <a:gd name="T61" fmla="*/ 355 h 905"/>
                  <a:gd name="T62" fmla="*/ 263 w 511"/>
                  <a:gd name="T63" fmla="*/ 329 h 905"/>
                  <a:gd name="T64" fmla="*/ 325 w 511"/>
                  <a:gd name="T65" fmla="*/ 339 h 905"/>
                  <a:gd name="T66" fmla="*/ 368 w 511"/>
                  <a:gd name="T67" fmla="*/ 346 h 905"/>
                  <a:gd name="T68" fmla="*/ 335 w 511"/>
                  <a:gd name="T69" fmla="*/ 308 h 905"/>
                  <a:gd name="T70" fmla="*/ 269 w 511"/>
                  <a:gd name="T71" fmla="*/ 311 h 905"/>
                  <a:gd name="T72" fmla="*/ 332 w 511"/>
                  <a:gd name="T73" fmla="*/ 264 h 905"/>
                  <a:gd name="T74" fmla="*/ 342 w 511"/>
                  <a:gd name="T75" fmla="*/ 235 h 905"/>
                  <a:gd name="T76" fmla="*/ 360 w 511"/>
                  <a:gd name="T77" fmla="*/ 247 h 905"/>
                  <a:gd name="T78" fmla="*/ 387 w 511"/>
                  <a:gd name="T79" fmla="*/ 265 h 905"/>
                  <a:gd name="T80" fmla="*/ 388 w 511"/>
                  <a:gd name="T81" fmla="*/ 236 h 905"/>
                  <a:gd name="T82" fmla="*/ 362 w 511"/>
                  <a:gd name="T83" fmla="*/ 199 h 905"/>
                  <a:gd name="T84" fmla="*/ 389 w 511"/>
                  <a:gd name="T85" fmla="*/ 180 h 905"/>
                  <a:gd name="T86" fmla="*/ 373 w 511"/>
                  <a:gd name="T87" fmla="*/ 154 h 905"/>
                  <a:gd name="T88" fmla="*/ 311 w 511"/>
                  <a:gd name="T89" fmla="*/ 206 h 905"/>
                  <a:gd name="T90" fmla="*/ 313 w 511"/>
                  <a:gd name="T91" fmla="*/ 171 h 905"/>
                  <a:gd name="T92" fmla="*/ 317 w 511"/>
                  <a:gd name="T93" fmla="*/ 146 h 905"/>
                  <a:gd name="T94" fmla="*/ 404 w 511"/>
                  <a:gd name="T95" fmla="*/ 126 h 905"/>
                  <a:gd name="T96" fmla="*/ 384 w 511"/>
                  <a:gd name="T97" fmla="*/ 91 h 905"/>
                  <a:gd name="T98" fmla="*/ 368 w 511"/>
                  <a:gd name="T99" fmla="*/ 80 h 905"/>
                  <a:gd name="T100" fmla="*/ 392 w 511"/>
                  <a:gd name="T101" fmla="*/ 89 h 905"/>
                  <a:gd name="T102" fmla="*/ 424 w 511"/>
                  <a:gd name="T103" fmla="*/ 45 h 905"/>
                  <a:gd name="T104" fmla="*/ 449 w 511"/>
                  <a:gd name="T105" fmla="*/ 121 h 905"/>
                  <a:gd name="T106" fmla="*/ 455 w 511"/>
                  <a:gd name="T107" fmla="*/ 138 h 905"/>
                  <a:gd name="T108" fmla="*/ 469 w 511"/>
                  <a:gd name="T109" fmla="*/ 118 h 905"/>
                  <a:gd name="T110" fmla="*/ 470 w 511"/>
                  <a:gd name="T111" fmla="*/ 85 h 905"/>
                  <a:gd name="T112" fmla="*/ 457 w 511"/>
                  <a:gd name="T113" fmla="*/ 82 h 905"/>
                  <a:gd name="T114" fmla="*/ 452 w 511"/>
                  <a:gd name="T115" fmla="*/ 48 h 905"/>
                  <a:gd name="T116" fmla="*/ 507 w 511"/>
                  <a:gd name="T117" fmla="*/ 74 h 905"/>
                  <a:gd name="T118" fmla="*/ 472 w 511"/>
                  <a:gd name="T119" fmla="*/ 8 h 90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11"/>
                  <a:gd name="T181" fmla="*/ 0 h 905"/>
                  <a:gd name="T182" fmla="*/ 511 w 511"/>
                  <a:gd name="T183" fmla="*/ 905 h 90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11" h="905">
                    <a:moveTo>
                      <a:pt x="25" y="858"/>
                    </a:moveTo>
                    <a:lnTo>
                      <a:pt x="27" y="862"/>
                    </a:lnTo>
                    <a:lnTo>
                      <a:pt x="23" y="871"/>
                    </a:lnTo>
                    <a:lnTo>
                      <a:pt x="23" y="874"/>
                    </a:lnTo>
                    <a:lnTo>
                      <a:pt x="28" y="872"/>
                    </a:lnTo>
                    <a:lnTo>
                      <a:pt x="29" y="877"/>
                    </a:lnTo>
                    <a:lnTo>
                      <a:pt x="28" y="879"/>
                    </a:lnTo>
                    <a:lnTo>
                      <a:pt x="25" y="881"/>
                    </a:lnTo>
                    <a:lnTo>
                      <a:pt x="15" y="885"/>
                    </a:lnTo>
                    <a:lnTo>
                      <a:pt x="7" y="885"/>
                    </a:lnTo>
                    <a:lnTo>
                      <a:pt x="2" y="884"/>
                    </a:lnTo>
                    <a:lnTo>
                      <a:pt x="0" y="887"/>
                    </a:lnTo>
                    <a:lnTo>
                      <a:pt x="4" y="891"/>
                    </a:lnTo>
                    <a:lnTo>
                      <a:pt x="12" y="893"/>
                    </a:lnTo>
                    <a:lnTo>
                      <a:pt x="13" y="900"/>
                    </a:lnTo>
                    <a:lnTo>
                      <a:pt x="12" y="901"/>
                    </a:lnTo>
                    <a:lnTo>
                      <a:pt x="12" y="904"/>
                    </a:lnTo>
                    <a:lnTo>
                      <a:pt x="13" y="905"/>
                    </a:lnTo>
                    <a:lnTo>
                      <a:pt x="15" y="905"/>
                    </a:lnTo>
                    <a:lnTo>
                      <a:pt x="17" y="900"/>
                    </a:lnTo>
                    <a:lnTo>
                      <a:pt x="17" y="895"/>
                    </a:lnTo>
                    <a:lnTo>
                      <a:pt x="15" y="891"/>
                    </a:lnTo>
                    <a:lnTo>
                      <a:pt x="20" y="889"/>
                    </a:lnTo>
                    <a:lnTo>
                      <a:pt x="28" y="887"/>
                    </a:lnTo>
                    <a:lnTo>
                      <a:pt x="36" y="879"/>
                    </a:lnTo>
                    <a:lnTo>
                      <a:pt x="41" y="884"/>
                    </a:lnTo>
                    <a:lnTo>
                      <a:pt x="44" y="888"/>
                    </a:lnTo>
                    <a:lnTo>
                      <a:pt x="47" y="887"/>
                    </a:lnTo>
                    <a:lnTo>
                      <a:pt x="49" y="887"/>
                    </a:lnTo>
                    <a:lnTo>
                      <a:pt x="49" y="883"/>
                    </a:lnTo>
                    <a:lnTo>
                      <a:pt x="46" y="881"/>
                    </a:lnTo>
                    <a:lnTo>
                      <a:pt x="45" y="880"/>
                    </a:lnTo>
                    <a:lnTo>
                      <a:pt x="40" y="877"/>
                    </a:lnTo>
                    <a:lnTo>
                      <a:pt x="46" y="875"/>
                    </a:lnTo>
                    <a:lnTo>
                      <a:pt x="49" y="874"/>
                    </a:lnTo>
                    <a:lnTo>
                      <a:pt x="55" y="870"/>
                    </a:lnTo>
                    <a:lnTo>
                      <a:pt x="62" y="870"/>
                    </a:lnTo>
                    <a:lnTo>
                      <a:pt x="72" y="859"/>
                    </a:lnTo>
                    <a:lnTo>
                      <a:pt x="75" y="857"/>
                    </a:lnTo>
                    <a:lnTo>
                      <a:pt x="76" y="854"/>
                    </a:lnTo>
                    <a:lnTo>
                      <a:pt x="80" y="850"/>
                    </a:lnTo>
                    <a:lnTo>
                      <a:pt x="83" y="847"/>
                    </a:lnTo>
                    <a:lnTo>
                      <a:pt x="84" y="845"/>
                    </a:lnTo>
                    <a:lnTo>
                      <a:pt x="88" y="841"/>
                    </a:lnTo>
                    <a:lnTo>
                      <a:pt x="89" y="840"/>
                    </a:lnTo>
                    <a:lnTo>
                      <a:pt x="91" y="838"/>
                    </a:lnTo>
                    <a:lnTo>
                      <a:pt x="97" y="830"/>
                    </a:lnTo>
                    <a:lnTo>
                      <a:pt x="101" y="826"/>
                    </a:lnTo>
                    <a:lnTo>
                      <a:pt x="104" y="823"/>
                    </a:lnTo>
                    <a:lnTo>
                      <a:pt x="102" y="819"/>
                    </a:lnTo>
                    <a:lnTo>
                      <a:pt x="91" y="828"/>
                    </a:lnTo>
                    <a:lnTo>
                      <a:pt x="91" y="829"/>
                    </a:lnTo>
                    <a:lnTo>
                      <a:pt x="85" y="834"/>
                    </a:lnTo>
                    <a:lnTo>
                      <a:pt x="81" y="841"/>
                    </a:lnTo>
                    <a:lnTo>
                      <a:pt x="74" y="849"/>
                    </a:lnTo>
                    <a:lnTo>
                      <a:pt x="71" y="853"/>
                    </a:lnTo>
                    <a:lnTo>
                      <a:pt x="70" y="854"/>
                    </a:lnTo>
                    <a:lnTo>
                      <a:pt x="64" y="857"/>
                    </a:lnTo>
                    <a:lnTo>
                      <a:pt x="51" y="866"/>
                    </a:lnTo>
                    <a:lnTo>
                      <a:pt x="47" y="867"/>
                    </a:lnTo>
                    <a:lnTo>
                      <a:pt x="40" y="863"/>
                    </a:lnTo>
                    <a:lnTo>
                      <a:pt x="36" y="862"/>
                    </a:lnTo>
                    <a:lnTo>
                      <a:pt x="38" y="857"/>
                    </a:lnTo>
                    <a:lnTo>
                      <a:pt x="42" y="854"/>
                    </a:lnTo>
                    <a:lnTo>
                      <a:pt x="47" y="858"/>
                    </a:lnTo>
                    <a:lnTo>
                      <a:pt x="53" y="853"/>
                    </a:lnTo>
                    <a:lnTo>
                      <a:pt x="50" y="851"/>
                    </a:lnTo>
                    <a:lnTo>
                      <a:pt x="46" y="850"/>
                    </a:lnTo>
                    <a:lnTo>
                      <a:pt x="42" y="849"/>
                    </a:lnTo>
                    <a:lnTo>
                      <a:pt x="45" y="846"/>
                    </a:lnTo>
                    <a:lnTo>
                      <a:pt x="42" y="842"/>
                    </a:lnTo>
                    <a:lnTo>
                      <a:pt x="33" y="845"/>
                    </a:lnTo>
                    <a:lnTo>
                      <a:pt x="40" y="840"/>
                    </a:lnTo>
                    <a:lnTo>
                      <a:pt x="46" y="841"/>
                    </a:lnTo>
                    <a:lnTo>
                      <a:pt x="49" y="840"/>
                    </a:lnTo>
                    <a:lnTo>
                      <a:pt x="50" y="840"/>
                    </a:lnTo>
                    <a:lnTo>
                      <a:pt x="46" y="837"/>
                    </a:lnTo>
                    <a:lnTo>
                      <a:pt x="44" y="834"/>
                    </a:lnTo>
                    <a:lnTo>
                      <a:pt x="38" y="834"/>
                    </a:lnTo>
                    <a:lnTo>
                      <a:pt x="33" y="836"/>
                    </a:lnTo>
                    <a:lnTo>
                      <a:pt x="32" y="838"/>
                    </a:lnTo>
                    <a:lnTo>
                      <a:pt x="29" y="840"/>
                    </a:lnTo>
                    <a:lnTo>
                      <a:pt x="25" y="840"/>
                    </a:lnTo>
                    <a:lnTo>
                      <a:pt x="29" y="833"/>
                    </a:lnTo>
                    <a:lnTo>
                      <a:pt x="30" y="832"/>
                    </a:lnTo>
                    <a:lnTo>
                      <a:pt x="32" y="829"/>
                    </a:lnTo>
                    <a:lnTo>
                      <a:pt x="33" y="828"/>
                    </a:lnTo>
                    <a:lnTo>
                      <a:pt x="36" y="824"/>
                    </a:lnTo>
                    <a:lnTo>
                      <a:pt x="38" y="824"/>
                    </a:lnTo>
                    <a:lnTo>
                      <a:pt x="44" y="824"/>
                    </a:lnTo>
                    <a:lnTo>
                      <a:pt x="45" y="821"/>
                    </a:lnTo>
                    <a:lnTo>
                      <a:pt x="46" y="820"/>
                    </a:lnTo>
                    <a:lnTo>
                      <a:pt x="46" y="819"/>
                    </a:lnTo>
                    <a:lnTo>
                      <a:pt x="42" y="817"/>
                    </a:lnTo>
                    <a:lnTo>
                      <a:pt x="46" y="811"/>
                    </a:lnTo>
                    <a:lnTo>
                      <a:pt x="47" y="811"/>
                    </a:lnTo>
                    <a:lnTo>
                      <a:pt x="50" y="808"/>
                    </a:lnTo>
                    <a:lnTo>
                      <a:pt x="46" y="807"/>
                    </a:lnTo>
                    <a:lnTo>
                      <a:pt x="45" y="807"/>
                    </a:lnTo>
                    <a:lnTo>
                      <a:pt x="41" y="809"/>
                    </a:lnTo>
                    <a:lnTo>
                      <a:pt x="41" y="811"/>
                    </a:lnTo>
                    <a:lnTo>
                      <a:pt x="40" y="811"/>
                    </a:lnTo>
                    <a:lnTo>
                      <a:pt x="34" y="819"/>
                    </a:lnTo>
                    <a:lnTo>
                      <a:pt x="33" y="819"/>
                    </a:lnTo>
                    <a:lnTo>
                      <a:pt x="28" y="820"/>
                    </a:lnTo>
                    <a:lnTo>
                      <a:pt x="23" y="816"/>
                    </a:lnTo>
                    <a:lnTo>
                      <a:pt x="24" y="828"/>
                    </a:lnTo>
                    <a:lnTo>
                      <a:pt x="23" y="833"/>
                    </a:lnTo>
                    <a:lnTo>
                      <a:pt x="21" y="833"/>
                    </a:lnTo>
                    <a:lnTo>
                      <a:pt x="16" y="838"/>
                    </a:lnTo>
                    <a:lnTo>
                      <a:pt x="15" y="840"/>
                    </a:lnTo>
                    <a:lnTo>
                      <a:pt x="4" y="845"/>
                    </a:lnTo>
                    <a:lnTo>
                      <a:pt x="4" y="842"/>
                    </a:lnTo>
                    <a:lnTo>
                      <a:pt x="4" y="840"/>
                    </a:lnTo>
                    <a:lnTo>
                      <a:pt x="12" y="824"/>
                    </a:lnTo>
                    <a:lnTo>
                      <a:pt x="7" y="823"/>
                    </a:lnTo>
                    <a:lnTo>
                      <a:pt x="9" y="819"/>
                    </a:lnTo>
                    <a:lnTo>
                      <a:pt x="12" y="813"/>
                    </a:lnTo>
                    <a:lnTo>
                      <a:pt x="13" y="805"/>
                    </a:lnTo>
                    <a:lnTo>
                      <a:pt x="15" y="805"/>
                    </a:lnTo>
                    <a:lnTo>
                      <a:pt x="20" y="807"/>
                    </a:lnTo>
                    <a:lnTo>
                      <a:pt x="23" y="808"/>
                    </a:lnTo>
                    <a:lnTo>
                      <a:pt x="28" y="803"/>
                    </a:lnTo>
                    <a:lnTo>
                      <a:pt x="24" y="803"/>
                    </a:lnTo>
                    <a:lnTo>
                      <a:pt x="23" y="803"/>
                    </a:lnTo>
                    <a:lnTo>
                      <a:pt x="19" y="803"/>
                    </a:lnTo>
                    <a:lnTo>
                      <a:pt x="16" y="803"/>
                    </a:lnTo>
                    <a:lnTo>
                      <a:pt x="19" y="795"/>
                    </a:lnTo>
                    <a:lnTo>
                      <a:pt x="28" y="787"/>
                    </a:lnTo>
                    <a:lnTo>
                      <a:pt x="37" y="782"/>
                    </a:lnTo>
                    <a:lnTo>
                      <a:pt x="37" y="781"/>
                    </a:lnTo>
                    <a:lnTo>
                      <a:pt x="37" y="777"/>
                    </a:lnTo>
                    <a:lnTo>
                      <a:pt x="32" y="775"/>
                    </a:lnTo>
                    <a:lnTo>
                      <a:pt x="25" y="782"/>
                    </a:lnTo>
                    <a:lnTo>
                      <a:pt x="20" y="787"/>
                    </a:lnTo>
                    <a:lnTo>
                      <a:pt x="19" y="788"/>
                    </a:lnTo>
                    <a:lnTo>
                      <a:pt x="20" y="779"/>
                    </a:lnTo>
                    <a:lnTo>
                      <a:pt x="25" y="771"/>
                    </a:lnTo>
                    <a:lnTo>
                      <a:pt x="28" y="766"/>
                    </a:lnTo>
                    <a:lnTo>
                      <a:pt x="28" y="758"/>
                    </a:lnTo>
                    <a:lnTo>
                      <a:pt x="28" y="756"/>
                    </a:lnTo>
                    <a:lnTo>
                      <a:pt x="30" y="749"/>
                    </a:lnTo>
                    <a:lnTo>
                      <a:pt x="33" y="751"/>
                    </a:lnTo>
                    <a:lnTo>
                      <a:pt x="36" y="753"/>
                    </a:lnTo>
                    <a:lnTo>
                      <a:pt x="36" y="754"/>
                    </a:lnTo>
                    <a:lnTo>
                      <a:pt x="34" y="762"/>
                    </a:lnTo>
                    <a:lnTo>
                      <a:pt x="42" y="769"/>
                    </a:lnTo>
                    <a:lnTo>
                      <a:pt x="49" y="779"/>
                    </a:lnTo>
                    <a:lnTo>
                      <a:pt x="46" y="787"/>
                    </a:lnTo>
                    <a:lnTo>
                      <a:pt x="50" y="796"/>
                    </a:lnTo>
                    <a:lnTo>
                      <a:pt x="51" y="799"/>
                    </a:lnTo>
                    <a:lnTo>
                      <a:pt x="53" y="803"/>
                    </a:lnTo>
                    <a:lnTo>
                      <a:pt x="57" y="805"/>
                    </a:lnTo>
                    <a:lnTo>
                      <a:pt x="55" y="800"/>
                    </a:lnTo>
                    <a:lnTo>
                      <a:pt x="55" y="796"/>
                    </a:lnTo>
                    <a:lnTo>
                      <a:pt x="50" y="790"/>
                    </a:lnTo>
                    <a:lnTo>
                      <a:pt x="51" y="788"/>
                    </a:lnTo>
                    <a:lnTo>
                      <a:pt x="54" y="786"/>
                    </a:lnTo>
                    <a:lnTo>
                      <a:pt x="59" y="787"/>
                    </a:lnTo>
                    <a:lnTo>
                      <a:pt x="59" y="796"/>
                    </a:lnTo>
                    <a:lnTo>
                      <a:pt x="64" y="792"/>
                    </a:lnTo>
                    <a:lnTo>
                      <a:pt x="68" y="802"/>
                    </a:lnTo>
                    <a:lnTo>
                      <a:pt x="74" y="803"/>
                    </a:lnTo>
                    <a:lnTo>
                      <a:pt x="74" y="800"/>
                    </a:lnTo>
                    <a:lnTo>
                      <a:pt x="74" y="798"/>
                    </a:lnTo>
                    <a:lnTo>
                      <a:pt x="67" y="790"/>
                    </a:lnTo>
                    <a:lnTo>
                      <a:pt x="70" y="787"/>
                    </a:lnTo>
                    <a:lnTo>
                      <a:pt x="80" y="786"/>
                    </a:lnTo>
                    <a:lnTo>
                      <a:pt x="83" y="785"/>
                    </a:lnTo>
                    <a:lnTo>
                      <a:pt x="83" y="782"/>
                    </a:lnTo>
                    <a:lnTo>
                      <a:pt x="80" y="782"/>
                    </a:lnTo>
                    <a:lnTo>
                      <a:pt x="79" y="782"/>
                    </a:lnTo>
                    <a:lnTo>
                      <a:pt x="68" y="783"/>
                    </a:lnTo>
                    <a:lnTo>
                      <a:pt x="67" y="781"/>
                    </a:lnTo>
                    <a:lnTo>
                      <a:pt x="66" y="778"/>
                    </a:lnTo>
                    <a:lnTo>
                      <a:pt x="64" y="778"/>
                    </a:lnTo>
                    <a:lnTo>
                      <a:pt x="63" y="775"/>
                    </a:lnTo>
                    <a:lnTo>
                      <a:pt x="61" y="771"/>
                    </a:lnTo>
                    <a:lnTo>
                      <a:pt x="62" y="771"/>
                    </a:lnTo>
                    <a:lnTo>
                      <a:pt x="66" y="770"/>
                    </a:lnTo>
                    <a:lnTo>
                      <a:pt x="68" y="766"/>
                    </a:lnTo>
                    <a:lnTo>
                      <a:pt x="68" y="765"/>
                    </a:lnTo>
                    <a:lnTo>
                      <a:pt x="66" y="764"/>
                    </a:lnTo>
                    <a:lnTo>
                      <a:pt x="62" y="762"/>
                    </a:lnTo>
                    <a:lnTo>
                      <a:pt x="62" y="760"/>
                    </a:lnTo>
                    <a:lnTo>
                      <a:pt x="62" y="751"/>
                    </a:lnTo>
                    <a:lnTo>
                      <a:pt x="59" y="758"/>
                    </a:lnTo>
                    <a:lnTo>
                      <a:pt x="59" y="761"/>
                    </a:lnTo>
                    <a:lnTo>
                      <a:pt x="59" y="768"/>
                    </a:lnTo>
                    <a:lnTo>
                      <a:pt x="55" y="769"/>
                    </a:lnTo>
                    <a:lnTo>
                      <a:pt x="53" y="769"/>
                    </a:lnTo>
                    <a:lnTo>
                      <a:pt x="50" y="768"/>
                    </a:lnTo>
                    <a:lnTo>
                      <a:pt x="50" y="766"/>
                    </a:lnTo>
                    <a:lnTo>
                      <a:pt x="55" y="761"/>
                    </a:lnTo>
                    <a:lnTo>
                      <a:pt x="51" y="762"/>
                    </a:lnTo>
                    <a:lnTo>
                      <a:pt x="47" y="764"/>
                    </a:lnTo>
                    <a:lnTo>
                      <a:pt x="44" y="758"/>
                    </a:lnTo>
                    <a:lnTo>
                      <a:pt x="44" y="756"/>
                    </a:lnTo>
                    <a:lnTo>
                      <a:pt x="44" y="753"/>
                    </a:lnTo>
                    <a:lnTo>
                      <a:pt x="44" y="752"/>
                    </a:lnTo>
                    <a:lnTo>
                      <a:pt x="42" y="749"/>
                    </a:lnTo>
                    <a:lnTo>
                      <a:pt x="40" y="744"/>
                    </a:lnTo>
                    <a:lnTo>
                      <a:pt x="41" y="736"/>
                    </a:lnTo>
                    <a:lnTo>
                      <a:pt x="46" y="726"/>
                    </a:lnTo>
                    <a:lnTo>
                      <a:pt x="51" y="718"/>
                    </a:lnTo>
                    <a:lnTo>
                      <a:pt x="53" y="716"/>
                    </a:lnTo>
                    <a:lnTo>
                      <a:pt x="58" y="713"/>
                    </a:lnTo>
                    <a:lnTo>
                      <a:pt x="66" y="722"/>
                    </a:lnTo>
                    <a:lnTo>
                      <a:pt x="66" y="723"/>
                    </a:lnTo>
                    <a:lnTo>
                      <a:pt x="67" y="727"/>
                    </a:lnTo>
                    <a:lnTo>
                      <a:pt x="68" y="732"/>
                    </a:lnTo>
                    <a:lnTo>
                      <a:pt x="70" y="733"/>
                    </a:lnTo>
                    <a:lnTo>
                      <a:pt x="71" y="736"/>
                    </a:lnTo>
                    <a:lnTo>
                      <a:pt x="78" y="737"/>
                    </a:lnTo>
                    <a:lnTo>
                      <a:pt x="79" y="739"/>
                    </a:lnTo>
                    <a:lnTo>
                      <a:pt x="83" y="748"/>
                    </a:lnTo>
                    <a:lnTo>
                      <a:pt x="91" y="747"/>
                    </a:lnTo>
                    <a:lnTo>
                      <a:pt x="85" y="741"/>
                    </a:lnTo>
                    <a:lnTo>
                      <a:pt x="87" y="736"/>
                    </a:lnTo>
                    <a:lnTo>
                      <a:pt x="83" y="735"/>
                    </a:lnTo>
                    <a:lnTo>
                      <a:pt x="80" y="733"/>
                    </a:lnTo>
                    <a:lnTo>
                      <a:pt x="78" y="732"/>
                    </a:lnTo>
                    <a:lnTo>
                      <a:pt x="74" y="731"/>
                    </a:lnTo>
                    <a:lnTo>
                      <a:pt x="75" y="730"/>
                    </a:lnTo>
                    <a:lnTo>
                      <a:pt x="75" y="723"/>
                    </a:lnTo>
                    <a:lnTo>
                      <a:pt x="75" y="722"/>
                    </a:lnTo>
                    <a:lnTo>
                      <a:pt x="70" y="715"/>
                    </a:lnTo>
                    <a:lnTo>
                      <a:pt x="62" y="706"/>
                    </a:lnTo>
                    <a:lnTo>
                      <a:pt x="67" y="699"/>
                    </a:lnTo>
                    <a:lnTo>
                      <a:pt x="70" y="697"/>
                    </a:lnTo>
                    <a:lnTo>
                      <a:pt x="72" y="692"/>
                    </a:lnTo>
                    <a:lnTo>
                      <a:pt x="78" y="699"/>
                    </a:lnTo>
                    <a:lnTo>
                      <a:pt x="79" y="701"/>
                    </a:lnTo>
                    <a:lnTo>
                      <a:pt x="81" y="702"/>
                    </a:lnTo>
                    <a:lnTo>
                      <a:pt x="80" y="699"/>
                    </a:lnTo>
                    <a:lnTo>
                      <a:pt x="79" y="696"/>
                    </a:lnTo>
                    <a:lnTo>
                      <a:pt x="80" y="688"/>
                    </a:lnTo>
                    <a:lnTo>
                      <a:pt x="79" y="682"/>
                    </a:lnTo>
                    <a:lnTo>
                      <a:pt x="75" y="686"/>
                    </a:lnTo>
                    <a:lnTo>
                      <a:pt x="72" y="686"/>
                    </a:lnTo>
                    <a:lnTo>
                      <a:pt x="70" y="686"/>
                    </a:lnTo>
                    <a:lnTo>
                      <a:pt x="72" y="680"/>
                    </a:lnTo>
                    <a:lnTo>
                      <a:pt x="75" y="672"/>
                    </a:lnTo>
                    <a:lnTo>
                      <a:pt x="78" y="665"/>
                    </a:lnTo>
                    <a:lnTo>
                      <a:pt x="78" y="663"/>
                    </a:lnTo>
                    <a:lnTo>
                      <a:pt x="84" y="658"/>
                    </a:lnTo>
                    <a:lnTo>
                      <a:pt x="85" y="656"/>
                    </a:lnTo>
                    <a:lnTo>
                      <a:pt x="91" y="651"/>
                    </a:lnTo>
                    <a:lnTo>
                      <a:pt x="93" y="650"/>
                    </a:lnTo>
                    <a:lnTo>
                      <a:pt x="99" y="654"/>
                    </a:lnTo>
                    <a:lnTo>
                      <a:pt x="106" y="661"/>
                    </a:lnTo>
                    <a:lnTo>
                      <a:pt x="116" y="665"/>
                    </a:lnTo>
                    <a:lnTo>
                      <a:pt x="117" y="665"/>
                    </a:lnTo>
                    <a:lnTo>
                      <a:pt x="122" y="671"/>
                    </a:lnTo>
                    <a:lnTo>
                      <a:pt x="125" y="675"/>
                    </a:lnTo>
                    <a:lnTo>
                      <a:pt x="127" y="680"/>
                    </a:lnTo>
                    <a:lnTo>
                      <a:pt x="131" y="689"/>
                    </a:lnTo>
                    <a:lnTo>
                      <a:pt x="133" y="679"/>
                    </a:lnTo>
                    <a:lnTo>
                      <a:pt x="131" y="668"/>
                    </a:lnTo>
                    <a:lnTo>
                      <a:pt x="127" y="660"/>
                    </a:lnTo>
                    <a:lnTo>
                      <a:pt x="125" y="658"/>
                    </a:lnTo>
                    <a:lnTo>
                      <a:pt x="116" y="656"/>
                    </a:lnTo>
                    <a:lnTo>
                      <a:pt x="114" y="654"/>
                    </a:lnTo>
                    <a:lnTo>
                      <a:pt x="108" y="650"/>
                    </a:lnTo>
                    <a:lnTo>
                      <a:pt x="105" y="648"/>
                    </a:lnTo>
                    <a:lnTo>
                      <a:pt x="104" y="647"/>
                    </a:lnTo>
                    <a:lnTo>
                      <a:pt x="109" y="642"/>
                    </a:lnTo>
                    <a:lnTo>
                      <a:pt x="109" y="638"/>
                    </a:lnTo>
                    <a:lnTo>
                      <a:pt x="110" y="633"/>
                    </a:lnTo>
                    <a:lnTo>
                      <a:pt x="109" y="629"/>
                    </a:lnTo>
                    <a:lnTo>
                      <a:pt x="118" y="624"/>
                    </a:lnTo>
                    <a:lnTo>
                      <a:pt x="114" y="622"/>
                    </a:lnTo>
                    <a:lnTo>
                      <a:pt x="105" y="626"/>
                    </a:lnTo>
                    <a:lnTo>
                      <a:pt x="96" y="630"/>
                    </a:lnTo>
                    <a:lnTo>
                      <a:pt x="91" y="630"/>
                    </a:lnTo>
                    <a:lnTo>
                      <a:pt x="84" y="630"/>
                    </a:lnTo>
                    <a:lnTo>
                      <a:pt x="83" y="629"/>
                    </a:lnTo>
                    <a:lnTo>
                      <a:pt x="78" y="630"/>
                    </a:lnTo>
                    <a:lnTo>
                      <a:pt x="81" y="621"/>
                    </a:lnTo>
                    <a:lnTo>
                      <a:pt x="91" y="612"/>
                    </a:lnTo>
                    <a:lnTo>
                      <a:pt x="93" y="610"/>
                    </a:lnTo>
                    <a:lnTo>
                      <a:pt x="109" y="603"/>
                    </a:lnTo>
                    <a:lnTo>
                      <a:pt x="112" y="603"/>
                    </a:lnTo>
                    <a:lnTo>
                      <a:pt x="122" y="600"/>
                    </a:lnTo>
                    <a:lnTo>
                      <a:pt x="127" y="599"/>
                    </a:lnTo>
                    <a:lnTo>
                      <a:pt x="142" y="591"/>
                    </a:lnTo>
                    <a:lnTo>
                      <a:pt x="152" y="586"/>
                    </a:lnTo>
                    <a:lnTo>
                      <a:pt x="167" y="583"/>
                    </a:lnTo>
                    <a:lnTo>
                      <a:pt x="171" y="583"/>
                    </a:lnTo>
                    <a:lnTo>
                      <a:pt x="174" y="583"/>
                    </a:lnTo>
                    <a:lnTo>
                      <a:pt x="174" y="587"/>
                    </a:lnTo>
                    <a:lnTo>
                      <a:pt x="169" y="589"/>
                    </a:lnTo>
                    <a:lnTo>
                      <a:pt x="168" y="593"/>
                    </a:lnTo>
                    <a:lnTo>
                      <a:pt x="173" y="593"/>
                    </a:lnTo>
                    <a:lnTo>
                      <a:pt x="177" y="592"/>
                    </a:lnTo>
                    <a:lnTo>
                      <a:pt x="176" y="597"/>
                    </a:lnTo>
                    <a:lnTo>
                      <a:pt x="176" y="600"/>
                    </a:lnTo>
                    <a:lnTo>
                      <a:pt x="171" y="608"/>
                    </a:lnTo>
                    <a:lnTo>
                      <a:pt x="172" y="614"/>
                    </a:lnTo>
                    <a:lnTo>
                      <a:pt x="181" y="603"/>
                    </a:lnTo>
                    <a:lnTo>
                      <a:pt x="188" y="601"/>
                    </a:lnTo>
                    <a:lnTo>
                      <a:pt x="190" y="601"/>
                    </a:lnTo>
                    <a:lnTo>
                      <a:pt x="197" y="601"/>
                    </a:lnTo>
                    <a:lnTo>
                      <a:pt x="198" y="603"/>
                    </a:lnTo>
                    <a:lnTo>
                      <a:pt x="199" y="604"/>
                    </a:lnTo>
                    <a:lnTo>
                      <a:pt x="199" y="605"/>
                    </a:lnTo>
                    <a:lnTo>
                      <a:pt x="202" y="604"/>
                    </a:lnTo>
                    <a:lnTo>
                      <a:pt x="205" y="601"/>
                    </a:lnTo>
                    <a:lnTo>
                      <a:pt x="201" y="595"/>
                    </a:lnTo>
                    <a:lnTo>
                      <a:pt x="193" y="593"/>
                    </a:lnTo>
                    <a:lnTo>
                      <a:pt x="186" y="595"/>
                    </a:lnTo>
                    <a:lnTo>
                      <a:pt x="184" y="588"/>
                    </a:lnTo>
                    <a:lnTo>
                      <a:pt x="181" y="582"/>
                    </a:lnTo>
                    <a:lnTo>
                      <a:pt x="186" y="580"/>
                    </a:lnTo>
                    <a:lnTo>
                      <a:pt x="194" y="579"/>
                    </a:lnTo>
                    <a:lnTo>
                      <a:pt x="199" y="580"/>
                    </a:lnTo>
                    <a:lnTo>
                      <a:pt x="199" y="587"/>
                    </a:lnTo>
                    <a:lnTo>
                      <a:pt x="208" y="586"/>
                    </a:lnTo>
                    <a:lnTo>
                      <a:pt x="210" y="584"/>
                    </a:lnTo>
                    <a:lnTo>
                      <a:pt x="219" y="580"/>
                    </a:lnTo>
                    <a:lnTo>
                      <a:pt x="222" y="572"/>
                    </a:lnTo>
                    <a:lnTo>
                      <a:pt x="236" y="563"/>
                    </a:lnTo>
                    <a:lnTo>
                      <a:pt x="237" y="558"/>
                    </a:lnTo>
                    <a:lnTo>
                      <a:pt x="237" y="557"/>
                    </a:lnTo>
                    <a:lnTo>
                      <a:pt x="236" y="554"/>
                    </a:lnTo>
                    <a:lnTo>
                      <a:pt x="228" y="559"/>
                    </a:lnTo>
                    <a:lnTo>
                      <a:pt x="216" y="563"/>
                    </a:lnTo>
                    <a:lnTo>
                      <a:pt x="211" y="570"/>
                    </a:lnTo>
                    <a:lnTo>
                      <a:pt x="202" y="574"/>
                    </a:lnTo>
                    <a:lnTo>
                      <a:pt x="195" y="570"/>
                    </a:lnTo>
                    <a:lnTo>
                      <a:pt x="194" y="571"/>
                    </a:lnTo>
                    <a:lnTo>
                      <a:pt x="191" y="572"/>
                    </a:lnTo>
                    <a:lnTo>
                      <a:pt x="182" y="579"/>
                    </a:lnTo>
                    <a:lnTo>
                      <a:pt x="177" y="576"/>
                    </a:lnTo>
                    <a:lnTo>
                      <a:pt x="184" y="566"/>
                    </a:lnTo>
                    <a:lnTo>
                      <a:pt x="176" y="566"/>
                    </a:lnTo>
                    <a:lnTo>
                      <a:pt x="167" y="575"/>
                    </a:lnTo>
                    <a:lnTo>
                      <a:pt x="164" y="576"/>
                    </a:lnTo>
                    <a:lnTo>
                      <a:pt x="156" y="579"/>
                    </a:lnTo>
                    <a:lnTo>
                      <a:pt x="150" y="575"/>
                    </a:lnTo>
                    <a:lnTo>
                      <a:pt x="148" y="576"/>
                    </a:lnTo>
                    <a:lnTo>
                      <a:pt x="142" y="580"/>
                    </a:lnTo>
                    <a:lnTo>
                      <a:pt x="134" y="588"/>
                    </a:lnTo>
                    <a:lnTo>
                      <a:pt x="127" y="591"/>
                    </a:lnTo>
                    <a:lnTo>
                      <a:pt x="122" y="593"/>
                    </a:lnTo>
                    <a:lnTo>
                      <a:pt x="117" y="592"/>
                    </a:lnTo>
                    <a:lnTo>
                      <a:pt x="116" y="589"/>
                    </a:lnTo>
                    <a:lnTo>
                      <a:pt x="116" y="588"/>
                    </a:lnTo>
                    <a:lnTo>
                      <a:pt x="126" y="580"/>
                    </a:lnTo>
                    <a:lnTo>
                      <a:pt x="133" y="575"/>
                    </a:lnTo>
                    <a:lnTo>
                      <a:pt x="139" y="571"/>
                    </a:lnTo>
                    <a:lnTo>
                      <a:pt x="147" y="567"/>
                    </a:lnTo>
                    <a:lnTo>
                      <a:pt x="152" y="565"/>
                    </a:lnTo>
                    <a:lnTo>
                      <a:pt x="167" y="563"/>
                    </a:lnTo>
                    <a:lnTo>
                      <a:pt x="174" y="563"/>
                    </a:lnTo>
                    <a:lnTo>
                      <a:pt x="176" y="561"/>
                    </a:lnTo>
                    <a:lnTo>
                      <a:pt x="167" y="558"/>
                    </a:lnTo>
                    <a:lnTo>
                      <a:pt x="167" y="554"/>
                    </a:lnTo>
                    <a:lnTo>
                      <a:pt x="164" y="550"/>
                    </a:lnTo>
                    <a:lnTo>
                      <a:pt x="157" y="554"/>
                    </a:lnTo>
                    <a:lnTo>
                      <a:pt x="153" y="557"/>
                    </a:lnTo>
                    <a:lnTo>
                      <a:pt x="142" y="559"/>
                    </a:lnTo>
                    <a:lnTo>
                      <a:pt x="136" y="561"/>
                    </a:lnTo>
                    <a:lnTo>
                      <a:pt x="133" y="562"/>
                    </a:lnTo>
                    <a:lnTo>
                      <a:pt x="131" y="557"/>
                    </a:lnTo>
                    <a:lnTo>
                      <a:pt x="131" y="555"/>
                    </a:lnTo>
                    <a:lnTo>
                      <a:pt x="125" y="558"/>
                    </a:lnTo>
                    <a:lnTo>
                      <a:pt x="116" y="553"/>
                    </a:lnTo>
                    <a:lnTo>
                      <a:pt x="118" y="546"/>
                    </a:lnTo>
                    <a:lnTo>
                      <a:pt x="133" y="538"/>
                    </a:lnTo>
                    <a:lnTo>
                      <a:pt x="134" y="532"/>
                    </a:lnTo>
                    <a:lnTo>
                      <a:pt x="133" y="527"/>
                    </a:lnTo>
                    <a:lnTo>
                      <a:pt x="131" y="525"/>
                    </a:lnTo>
                    <a:lnTo>
                      <a:pt x="126" y="520"/>
                    </a:lnTo>
                    <a:lnTo>
                      <a:pt x="134" y="520"/>
                    </a:lnTo>
                    <a:lnTo>
                      <a:pt x="127" y="512"/>
                    </a:lnTo>
                    <a:lnTo>
                      <a:pt x="121" y="508"/>
                    </a:lnTo>
                    <a:lnTo>
                      <a:pt x="114" y="504"/>
                    </a:lnTo>
                    <a:lnTo>
                      <a:pt x="118" y="502"/>
                    </a:lnTo>
                    <a:lnTo>
                      <a:pt x="119" y="502"/>
                    </a:lnTo>
                    <a:lnTo>
                      <a:pt x="129" y="498"/>
                    </a:lnTo>
                    <a:lnTo>
                      <a:pt x="130" y="499"/>
                    </a:lnTo>
                    <a:lnTo>
                      <a:pt x="134" y="503"/>
                    </a:lnTo>
                    <a:lnTo>
                      <a:pt x="135" y="506"/>
                    </a:lnTo>
                    <a:lnTo>
                      <a:pt x="136" y="507"/>
                    </a:lnTo>
                    <a:lnTo>
                      <a:pt x="140" y="512"/>
                    </a:lnTo>
                    <a:lnTo>
                      <a:pt x="143" y="516"/>
                    </a:lnTo>
                    <a:lnTo>
                      <a:pt x="139" y="524"/>
                    </a:lnTo>
                    <a:lnTo>
                      <a:pt x="148" y="524"/>
                    </a:lnTo>
                    <a:lnTo>
                      <a:pt x="161" y="520"/>
                    </a:lnTo>
                    <a:lnTo>
                      <a:pt x="159" y="519"/>
                    </a:lnTo>
                    <a:lnTo>
                      <a:pt x="152" y="516"/>
                    </a:lnTo>
                    <a:lnTo>
                      <a:pt x="148" y="515"/>
                    </a:lnTo>
                    <a:lnTo>
                      <a:pt x="150" y="508"/>
                    </a:lnTo>
                    <a:lnTo>
                      <a:pt x="146" y="503"/>
                    </a:lnTo>
                    <a:lnTo>
                      <a:pt x="159" y="502"/>
                    </a:lnTo>
                    <a:lnTo>
                      <a:pt x="168" y="500"/>
                    </a:lnTo>
                    <a:lnTo>
                      <a:pt x="169" y="499"/>
                    </a:lnTo>
                    <a:lnTo>
                      <a:pt x="185" y="507"/>
                    </a:lnTo>
                    <a:lnTo>
                      <a:pt x="186" y="507"/>
                    </a:lnTo>
                    <a:lnTo>
                      <a:pt x="186" y="502"/>
                    </a:lnTo>
                    <a:lnTo>
                      <a:pt x="178" y="497"/>
                    </a:lnTo>
                    <a:lnTo>
                      <a:pt x="176" y="495"/>
                    </a:lnTo>
                    <a:lnTo>
                      <a:pt x="171" y="494"/>
                    </a:lnTo>
                    <a:lnTo>
                      <a:pt x="180" y="487"/>
                    </a:lnTo>
                    <a:lnTo>
                      <a:pt x="188" y="485"/>
                    </a:lnTo>
                    <a:lnTo>
                      <a:pt x="197" y="486"/>
                    </a:lnTo>
                    <a:lnTo>
                      <a:pt x="194" y="482"/>
                    </a:lnTo>
                    <a:lnTo>
                      <a:pt x="186" y="480"/>
                    </a:lnTo>
                    <a:lnTo>
                      <a:pt x="180" y="481"/>
                    </a:lnTo>
                    <a:lnTo>
                      <a:pt x="177" y="481"/>
                    </a:lnTo>
                    <a:lnTo>
                      <a:pt x="165" y="494"/>
                    </a:lnTo>
                    <a:lnTo>
                      <a:pt x="150" y="494"/>
                    </a:lnTo>
                    <a:lnTo>
                      <a:pt x="140" y="495"/>
                    </a:lnTo>
                    <a:lnTo>
                      <a:pt x="146" y="483"/>
                    </a:lnTo>
                    <a:lnTo>
                      <a:pt x="146" y="482"/>
                    </a:lnTo>
                    <a:lnTo>
                      <a:pt x="151" y="480"/>
                    </a:lnTo>
                    <a:lnTo>
                      <a:pt x="157" y="477"/>
                    </a:lnTo>
                    <a:lnTo>
                      <a:pt x="153" y="473"/>
                    </a:lnTo>
                    <a:lnTo>
                      <a:pt x="142" y="473"/>
                    </a:lnTo>
                    <a:lnTo>
                      <a:pt x="142" y="472"/>
                    </a:lnTo>
                    <a:lnTo>
                      <a:pt x="136" y="466"/>
                    </a:lnTo>
                    <a:lnTo>
                      <a:pt x="148" y="465"/>
                    </a:lnTo>
                    <a:lnTo>
                      <a:pt x="160" y="466"/>
                    </a:lnTo>
                    <a:lnTo>
                      <a:pt x="165" y="469"/>
                    </a:lnTo>
                    <a:lnTo>
                      <a:pt x="177" y="472"/>
                    </a:lnTo>
                    <a:lnTo>
                      <a:pt x="176" y="468"/>
                    </a:lnTo>
                    <a:lnTo>
                      <a:pt x="172" y="465"/>
                    </a:lnTo>
                    <a:lnTo>
                      <a:pt x="168" y="464"/>
                    </a:lnTo>
                    <a:lnTo>
                      <a:pt x="152" y="459"/>
                    </a:lnTo>
                    <a:lnTo>
                      <a:pt x="150" y="456"/>
                    </a:lnTo>
                    <a:lnTo>
                      <a:pt x="150" y="455"/>
                    </a:lnTo>
                    <a:lnTo>
                      <a:pt x="147" y="452"/>
                    </a:lnTo>
                    <a:lnTo>
                      <a:pt x="144" y="451"/>
                    </a:lnTo>
                    <a:lnTo>
                      <a:pt x="150" y="451"/>
                    </a:lnTo>
                    <a:lnTo>
                      <a:pt x="157" y="451"/>
                    </a:lnTo>
                    <a:lnTo>
                      <a:pt x="159" y="452"/>
                    </a:lnTo>
                    <a:lnTo>
                      <a:pt x="168" y="453"/>
                    </a:lnTo>
                    <a:lnTo>
                      <a:pt x="169" y="455"/>
                    </a:lnTo>
                    <a:lnTo>
                      <a:pt x="171" y="455"/>
                    </a:lnTo>
                    <a:lnTo>
                      <a:pt x="172" y="455"/>
                    </a:lnTo>
                    <a:lnTo>
                      <a:pt x="176" y="457"/>
                    </a:lnTo>
                    <a:lnTo>
                      <a:pt x="188" y="460"/>
                    </a:lnTo>
                    <a:lnTo>
                      <a:pt x="195" y="457"/>
                    </a:lnTo>
                    <a:lnTo>
                      <a:pt x="198" y="456"/>
                    </a:lnTo>
                    <a:lnTo>
                      <a:pt x="199" y="456"/>
                    </a:lnTo>
                    <a:lnTo>
                      <a:pt x="205" y="455"/>
                    </a:lnTo>
                    <a:lnTo>
                      <a:pt x="206" y="455"/>
                    </a:lnTo>
                    <a:lnTo>
                      <a:pt x="211" y="452"/>
                    </a:lnTo>
                    <a:lnTo>
                      <a:pt x="207" y="449"/>
                    </a:lnTo>
                    <a:lnTo>
                      <a:pt x="206" y="449"/>
                    </a:lnTo>
                    <a:lnTo>
                      <a:pt x="193" y="451"/>
                    </a:lnTo>
                    <a:lnTo>
                      <a:pt x="188" y="455"/>
                    </a:lnTo>
                    <a:lnTo>
                      <a:pt x="184" y="455"/>
                    </a:lnTo>
                    <a:lnTo>
                      <a:pt x="181" y="455"/>
                    </a:lnTo>
                    <a:lnTo>
                      <a:pt x="178" y="451"/>
                    </a:lnTo>
                    <a:lnTo>
                      <a:pt x="178" y="447"/>
                    </a:lnTo>
                    <a:lnTo>
                      <a:pt x="178" y="445"/>
                    </a:lnTo>
                    <a:lnTo>
                      <a:pt x="188" y="444"/>
                    </a:lnTo>
                    <a:lnTo>
                      <a:pt x="195" y="444"/>
                    </a:lnTo>
                    <a:lnTo>
                      <a:pt x="194" y="443"/>
                    </a:lnTo>
                    <a:lnTo>
                      <a:pt x="191" y="440"/>
                    </a:lnTo>
                    <a:lnTo>
                      <a:pt x="182" y="439"/>
                    </a:lnTo>
                    <a:lnTo>
                      <a:pt x="176" y="438"/>
                    </a:lnTo>
                    <a:lnTo>
                      <a:pt x="173" y="432"/>
                    </a:lnTo>
                    <a:lnTo>
                      <a:pt x="185" y="431"/>
                    </a:lnTo>
                    <a:lnTo>
                      <a:pt x="186" y="431"/>
                    </a:lnTo>
                    <a:lnTo>
                      <a:pt x="208" y="435"/>
                    </a:lnTo>
                    <a:lnTo>
                      <a:pt x="218" y="436"/>
                    </a:lnTo>
                    <a:lnTo>
                      <a:pt x="224" y="435"/>
                    </a:lnTo>
                    <a:lnTo>
                      <a:pt x="222" y="430"/>
                    </a:lnTo>
                    <a:lnTo>
                      <a:pt x="210" y="428"/>
                    </a:lnTo>
                    <a:lnTo>
                      <a:pt x="202" y="426"/>
                    </a:lnTo>
                    <a:lnTo>
                      <a:pt x="201" y="426"/>
                    </a:lnTo>
                    <a:lnTo>
                      <a:pt x="198" y="422"/>
                    </a:lnTo>
                    <a:lnTo>
                      <a:pt x="195" y="418"/>
                    </a:lnTo>
                    <a:lnTo>
                      <a:pt x="193" y="410"/>
                    </a:lnTo>
                    <a:lnTo>
                      <a:pt x="191" y="410"/>
                    </a:lnTo>
                    <a:lnTo>
                      <a:pt x="188" y="405"/>
                    </a:lnTo>
                    <a:lnTo>
                      <a:pt x="178" y="404"/>
                    </a:lnTo>
                    <a:lnTo>
                      <a:pt x="172" y="392"/>
                    </a:lnTo>
                    <a:lnTo>
                      <a:pt x="185" y="392"/>
                    </a:lnTo>
                    <a:lnTo>
                      <a:pt x="186" y="392"/>
                    </a:lnTo>
                    <a:lnTo>
                      <a:pt x="188" y="392"/>
                    </a:lnTo>
                    <a:lnTo>
                      <a:pt x="197" y="392"/>
                    </a:lnTo>
                    <a:lnTo>
                      <a:pt x="201" y="392"/>
                    </a:lnTo>
                    <a:lnTo>
                      <a:pt x="205" y="389"/>
                    </a:lnTo>
                    <a:lnTo>
                      <a:pt x="198" y="384"/>
                    </a:lnTo>
                    <a:lnTo>
                      <a:pt x="201" y="384"/>
                    </a:lnTo>
                    <a:lnTo>
                      <a:pt x="210" y="383"/>
                    </a:lnTo>
                    <a:lnTo>
                      <a:pt x="218" y="377"/>
                    </a:lnTo>
                    <a:lnTo>
                      <a:pt x="224" y="379"/>
                    </a:lnTo>
                    <a:lnTo>
                      <a:pt x="218" y="388"/>
                    </a:lnTo>
                    <a:lnTo>
                      <a:pt x="215" y="391"/>
                    </a:lnTo>
                    <a:lnTo>
                      <a:pt x="215" y="393"/>
                    </a:lnTo>
                    <a:lnTo>
                      <a:pt x="220" y="391"/>
                    </a:lnTo>
                    <a:lnTo>
                      <a:pt x="228" y="387"/>
                    </a:lnTo>
                    <a:lnTo>
                      <a:pt x="228" y="385"/>
                    </a:lnTo>
                    <a:lnTo>
                      <a:pt x="229" y="380"/>
                    </a:lnTo>
                    <a:lnTo>
                      <a:pt x="227" y="368"/>
                    </a:lnTo>
                    <a:lnTo>
                      <a:pt x="229" y="360"/>
                    </a:lnTo>
                    <a:lnTo>
                      <a:pt x="236" y="375"/>
                    </a:lnTo>
                    <a:lnTo>
                      <a:pt x="237" y="377"/>
                    </a:lnTo>
                    <a:lnTo>
                      <a:pt x="241" y="384"/>
                    </a:lnTo>
                    <a:lnTo>
                      <a:pt x="244" y="383"/>
                    </a:lnTo>
                    <a:lnTo>
                      <a:pt x="250" y="381"/>
                    </a:lnTo>
                    <a:lnTo>
                      <a:pt x="254" y="372"/>
                    </a:lnTo>
                    <a:lnTo>
                      <a:pt x="254" y="371"/>
                    </a:lnTo>
                    <a:lnTo>
                      <a:pt x="253" y="363"/>
                    </a:lnTo>
                    <a:lnTo>
                      <a:pt x="254" y="363"/>
                    </a:lnTo>
                    <a:lnTo>
                      <a:pt x="260" y="362"/>
                    </a:lnTo>
                    <a:lnTo>
                      <a:pt x="266" y="362"/>
                    </a:lnTo>
                    <a:lnTo>
                      <a:pt x="271" y="362"/>
                    </a:lnTo>
                    <a:lnTo>
                      <a:pt x="277" y="368"/>
                    </a:lnTo>
                    <a:lnTo>
                      <a:pt x="280" y="373"/>
                    </a:lnTo>
                    <a:lnTo>
                      <a:pt x="287" y="373"/>
                    </a:lnTo>
                    <a:lnTo>
                      <a:pt x="290" y="372"/>
                    </a:lnTo>
                    <a:lnTo>
                      <a:pt x="291" y="371"/>
                    </a:lnTo>
                    <a:lnTo>
                      <a:pt x="288" y="363"/>
                    </a:lnTo>
                    <a:lnTo>
                      <a:pt x="287" y="363"/>
                    </a:lnTo>
                    <a:lnTo>
                      <a:pt x="279" y="360"/>
                    </a:lnTo>
                    <a:lnTo>
                      <a:pt x="274" y="358"/>
                    </a:lnTo>
                    <a:lnTo>
                      <a:pt x="271" y="354"/>
                    </a:lnTo>
                    <a:lnTo>
                      <a:pt x="262" y="354"/>
                    </a:lnTo>
                    <a:lnTo>
                      <a:pt x="261" y="354"/>
                    </a:lnTo>
                    <a:lnTo>
                      <a:pt x="258" y="354"/>
                    </a:lnTo>
                    <a:lnTo>
                      <a:pt x="254" y="355"/>
                    </a:lnTo>
                    <a:lnTo>
                      <a:pt x="258" y="347"/>
                    </a:lnTo>
                    <a:lnTo>
                      <a:pt x="263" y="339"/>
                    </a:lnTo>
                    <a:lnTo>
                      <a:pt x="265" y="338"/>
                    </a:lnTo>
                    <a:lnTo>
                      <a:pt x="270" y="333"/>
                    </a:lnTo>
                    <a:lnTo>
                      <a:pt x="273" y="329"/>
                    </a:lnTo>
                    <a:lnTo>
                      <a:pt x="278" y="332"/>
                    </a:lnTo>
                    <a:lnTo>
                      <a:pt x="283" y="333"/>
                    </a:lnTo>
                    <a:lnTo>
                      <a:pt x="284" y="333"/>
                    </a:lnTo>
                    <a:lnTo>
                      <a:pt x="290" y="329"/>
                    </a:lnTo>
                    <a:lnTo>
                      <a:pt x="290" y="330"/>
                    </a:lnTo>
                    <a:lnTo>
                      <a:pt x="296" y="333"/>
                    </a:lnTo>
                    <a:lnTo>
                      <a:pt x="299" y="333"/>
                    </a:lnTo>
                    <a:lnTo>
                      <a:pt x="303" y="332"/>
                    </a:lnTo>
                    <a:lnTo>
                      <a:pt x="290" y="328"/>
                    </a:lnTo>
                    <a:lnTo>
                      <a:pt x="286" y="326"/>
                    </a:lnTo>
                    <a:lnTo>
                      <a:pt x="280" y="325"/>
                    </a:lnTo>
                    <a:lnTo>
                      <a:pt x="263" y="329"/>
                    </a:lnTo>
                    <a:lnTo>
                      <a:pt x="266" y="321"/>
                    </a:lnTo>
                    <a:lnTo>
                      <a:pt x="282" y="316"/>
                    </a:lnTo>
                    <a:lnTo>
                      <a:pt x="288" y="322"/>
                    </a:lnTo>
                    <a:lnTo>
                      <a:pt x="288" y="324"/>
                    </a:lnTo>
                    <a:lnTo>
                      <a:pt x="291" y="324"/>
                    </a:lnTo>
                    <a:lnTo>
                      <a:pt x="296" y="324"/>
                    </a:lnTo>
                    <a:lnTo>
                      <a:pt x="308" y="320"/>
                    </a:lnTo>
                    <a:lnTo>
                      <a:pt x="320" y="319"/>
                    </a:lnTo>
                    <a:lnTo>
                      <a:pt x="326" y="317"/>
                    </a:lnTo>
                    <a:lnTo>
                      <a:pt x="321" y="324"/>
                    </a:lnTo>
                    <a:lnTo>
                      <a:pt x="316" y="333"/>
                    </a:lnTo>
                    <a:lnTo>
                      <a:pt x="316" y="336"/>
                    </a:lnTo>
                    <a:lnTo>
                      <a:pt x="316" y="339"/>
                    </a:lnTo>
                    <a:lnTo>
                      <a:pt x="320" y="342"/>
                    </a:lnTo>
                    <a:lnTo>
                      <a:pt x="326" y="350"/>
                    </a:lnTo>
                    <a:lnTo>
                      <a:pt x="329" y="345"/>
                    </a:lnTo>
                    <a:lnTo>
                      <a:pt x="325" y="339"/>
                    </a:lnTo>
                    <a:lnTo>
                      <a:pt x="321" y="336"/>
                    </a:lnTo>
                    <a:lnTo>
                      <a:pt x="322" y="333"/>
                    </a:lnTo>
                    <a:lnTo>
                      <a:pt x="326" y="328"/>
                    </a:lnTo>
                    <a:lnTo>
                      <a:pt x="330" y="321"/>
                    </a:lnTo>
                    <a:lnTo>
                      <a:pt x="334" y="319"/>
                    </a:lnTo>
                    <a:lnTo>
                      <a:pt x="335" y="320"/>
                    </a:lnTo>
                    <a:lnTo>
                      <a:pt x="339" y="321"/>
                    </a:lnTo>
                    <a:lnTo>
                      <a:pt x="341" y="321"/>
                    </a:lnTo>
                    <a:lnTo>
                      <a:pt x="342" y="325"/>
                    </a:lnTo>
                    <a:lnTo>
                      <a:pt x="347" y="324"/>
                    </a:lnTo>
                    <a:lnTo>
                      <a:pt x="349" y="322"/>
                    </a:lnTo>
                    <a:lnTo>
                      <a:pt x="351" y="324"/>
                    </a:lnTo>
                    <a:lnTo>
                      <a:pt x="358" y="328"/>
                    </a:lnTo>
                    <a:lnTo>
                      <a:pt x="366" y="330"/>
                    </a:lnTo>
                    <a:lnTo>
                      <a:pt x="368" y="332"/>
                    </a:lnTo>
                    <a:lnTo>
                      <a:pt x="368" y="345"/>
                    </a:lnTo>
                    <a:lnTo>
                      <a:pt x="368" y="346"/>
                    </a:lnTo>
                    <a:lnTo>
                      <a:pt x="369" y="351"/>
                    </a:lnTo>
                    <a:lnTo>
                      <a:pt x="372" y="353"/>
                    </a:lnTo>
                    <a:lnTo>
                      <a:pt x="376" y="355"/>
                    </a:lnTo>
                    <a:lnTo>
                      <a:pt x="376" y="345"/>
                    </a:lnTo>
                    <a:lnTo>
                      <a:pt x="377" y="332"/>
                    </a:lnTo>
                    <a:lnTo>
                      <a:pt x="376" y="329"/>
                    </a:lnTo>
                    <a:lnTo>
                      <a:pt x="372" y="324"/>
                    </a:lnTo>
                    <a:lnTo>
                      <a:pt x="368" y="321"/>
                    </a:lnTo>
                    <a:lnTo>
                      <a:pt x="369" y="317"/>
                    </a:lnTo>
                    <a:lnTo>
                      <a:pt x="371" y="315"/>
                    </a:lnTo>
                    <a:lnTo>
                      <a:pt x="372" y="312"/>
                    </a:lnTo>
                    <a:lnTo>
                      <a:pt x="369" y="313"/>
                    </a:lnTo>
                    <a:lnTo>
                      <a:pt x="359" y="317"/>
                    </a:lnTo>
                    <a:lnTo>
                      <a:pt x="362" y="311"/>
                    </a:lnTo>
                    <a:lnTo>
                      <a:pt x="350" y="311"/>
                    </a:lnTo>
                    <a:lnTo>
                      <a:pt x="347" y="311"/>
                    </a:lnTo>
                    <a:lnTo>
                      <a:pt x="335" y="308"/>
                    </a:lnTo>
                    <a:lnTo>
                      <a:pt x="346" y="304"/>
                    </a:lnTo>
                    <a:lnTo>
                      <a:pt x="347" y="304"/>
                    </a:lnTo>
                    <a:lnTo>
                      <a:pt x="347" y="303"/>
                    </a:lnTo>
                    <a:lnTo>
                      <a:pt x="345" y="295"/>
                    </a:lnTo>
                    <a:lnTo>
                      <a:pt x="335" y="298"/>
                    </a:lnTo>
                    <a:lnTo>
                      <a:pt x="328" y="299"/>
                    </a:lnTo>
                    <a:lnTo>
                      <a:pt x="320" y="301"/>
                    </a:lnTo>
                    <a:lnTo>
                      <a:pt x="309" y="303"/>
                    </a:lnTo>
                    <a:lnTo>
                      <a:pt x="316" y="305"/>
                    </a:lnTo>
                    <a:lnTo>
                      <a:pt x="304" y="313"/>
                    </a:lnTo>
                    <a:lnTo>
                      <a:pt x="300" y="315"/>
                    </a:lnTo>
                    <a:lnTo>
                      <a:pt x="299" y="316"/>
                    </a:lnTo>
                    <a:lnTo>
                      <a:pt x="301" y="305"/>
                    </a:lnTo>
                    <a:lnTo>
                      <a:pt x="303" y="298"/>
                    </a:lnTo>
                    <a:lnTo>
                      <a:pt x="286" y="307"/>
                    </a:lnTo>
                    <a:lnTo>
                      <a:pt x="271" y="309"/>
                    </a:lnTo>
                    <a:lnTo>
                      <a:pt x="269" y="311"/>
                    </a:lnTo>
                    <a:lnTo>
                      <a:pt x="265" y="307"/>
                    </a:lnTo>
                    <a:lnTo>
                      <a:pt x="266" y="305"/>
                    </a:lnTo>
                    <a:lnTo>
                      <a:pt x="267" y="304"/>
                    </a:lnTo>
                    <a:lnTo>
                      <a:pt x="275" y="296"/>
                    </a:lnTo>
                    <a:lnTo>
                      <a:pt x="284" y="286"/>
                    </a:lnTo>
                    <a:lnTo>
                      <a:pt x="292" y="277"/>
                    </a:lnTo>
                    <a:lnTo>
                      <a:pt x="291" y="275"/>
                    </a:lnTo>
                    <a:lnTo>
                      <a:pt x="287" y="271"/>
                    </a:lnTo>
                    <a:lnTo>
                      <a:pt x="294" y="265"/>
                    </a:lnTo>
                    <a:lnTo>
                      <a:pt x="299" y="265"/>
                    </a:lnTo>
                    <a:lnTo>
                      <a:pt x="309" y="264"/>
                    </a:lnTo>
                    <a:lnTo>
                      <a:pt x="312" y="270"/>
                    </a:lnTo>
                    <a:lnTo>
                      <a:pt x="311" y="273"/>
                    </a:lnTo>
                    <a:lnTo>
                      <a:pt x="309" y="277"/>
                    </a:lnTo>
                    <a:lnTo>
                      <a:pt x="315" y="278"/>
                    </a:lnTo>
                    <a:lnTo>
                      <a:pt x="321" y="267"/>
                    </a:lnTo>
                    <a:lnTo>
                      <a:pt x="332" y="264"/>
                    </a:lnTo>
                    <a:lnTo>
                      <a:pt x="337" y="260"/>
                    </a:lnTo>
                    <a:lnTo>
                      <a:pt x="332" y="260"/>
                    </a:lnTo>
                    <a:lnTo>
                      <a:pt x="325" y="260"/>
                    </a:lnTo>
                    <a:lnTo>
                      <a:pt x="316" y="258"/>
                    </a:lnTo>
                    <a:lnTo>
                      <a:pt x="308" y="257"/>
                    </a:lnTo>
                    <a:lnTo>
                      <a:pt x="295" y="254"/>
                    </a:lnTo>
                    <a:lnTo>
                      <a:pt x="301" y="248"/>
                    </a:lnTo>
                    <a:lnTo>
                      <a:pt x="305" y="243"/>
                    </a:lnTo>
                    <a:lnTo>
                      <a:pt x="311" y="237"/>
                    </a:lnTo>
                    <a:lnTo>
                      <a:pt x="312" y="236"/>
                    </a:lnTo>
                    <a:lnTo>
                      <a:pt x="317" y="232"/>
                    </a:lnTo>
                    <a:lnTo>
                      <a:pt x="324" y="227"/>
                    </a:lnTo>
                    <a:lnTo>
                      <a:pt x="326" y="224"/>
                    </a:lnTo>
                    <a:lnTo>
                      <a:pt x="335" y="223"/>
                    </a:lnTo>
                    <a:lnTo>
                      <a:pt x="337" y="223"/>
                    </a:lnTo>
                    <a:lnTo>
                      <a:pt x="345" y="232"/>
                    </a:lnTo>
                    <a:lnTo>
                      <a:pt x="342" y="235"/>
                    </a:lnTo>
                    <a:lnTo>
                      <a:pt x="339" y="236"/>
                    </a:lnTo>
                    <a:lnTo>
                      <a:pt x="335" y="233"/>
                    </a:lnTo>
                    <a:lnTo>
                      <a:pt x="333" y="231"/>
                    </a:lnTo>
                    <a:lnTo>
                      <a:pt x="330" y="233"/>
                    </a:lnTo>
                    <a:lnTo>
                      <a:pt x="329" y="235"/>
                    </a:lnTo>
                    <a:lnTo>
                      <a:pt x="335" y="240"/>
                    </a:lnTo>
                    <a:lnTo>
                      <a:pt x="328" y="248"/>
                    </a:lnTo>
                    <a:lnTo>
                      <a:pt x="330" y="248"/>
                    </a:lnTo>
                    <a:lnTo>
                      <a:pt x="333" y="249"/>
                    </a:lnTo>
                    <a:lnTo>
                      <a:pt x="342" y="243"/>
                    </a:lnTo>
                    <a:lnTo>
                      <a:pt x="345" y="244"/>
                    </a:lnTo>
                    <a:lnTo>
                      <a:pt x="352" y="247"/>
                    </a:lnTo>
                    <a:lnTo>
                      <a:pt x="345" y="250"/>
                    </a:lnTo>
                    <a:lnTo>
                      <a:pt x="345" y="252"/>
                    </a:lnTo>
                    <a:lnTo>
                      <a:pt x="345" y="258"/>
                    </a:lnTo>
                    <a:lnTo>
                      <a:pt x="351" y="254"/>
                    </a:lnTo>
                    <a:lnTo>
                      <a:pt x="360" y="247"/>
                    </a:lnTo>
                    <a:lnTo>
                      <a:pt x="376" y="250"/>
                    </a:lnTo>
                    <a:lnTo>
                      <a:pt x="377" y="260"/>
                    </a:lnTo>
                    <a:lnTo>
                      <a:pt x="379" y="264"/>
                    </a:lnTo>
                    <a:lnTo>
                      <a:pt x="383" y="269"/>
                    </a:lnTo>
                    <a:lnTo>
                      <a:pt x="385" y="281"/>
                    </a:lnTo>
                    <a:lnTo>
                      <a:pt x="392" y="284"/>
                    </a:lnTo>
                    <a:lnTo>
                      <a:pt x="389" y="277"/>
                    </a:lnTo>
                    <a:lnTo>
                      <a:pt x="393" y="275"/>
                    </a:lnTo>
                    <a:lnTo>
                      <a:pt x="396" y="274"/>
                    </a:lnTo>
                    <a:lnTo>
                      <a:pt x="400" y="273"/>
                    </a:lnTo>
                    <a:lnTo>
                      <a:pt x="402" y="265"/>
                    </a:lnTo>
                    <a:lnTo>
                      <a:pt x="401" y="265"/>
                    </a:lnTo>
                    <a:lnTo>
                      <a:pt x="398" y="262"/>
                    </a:lnTo>
                    <a:lnTo>
                      <a:pt x="394" y="266"/>
                    </a:lnTo>
                    <a:lnTo>
                      <a:pt x="393" y="267"/>
                    </a:lnTo>
                    <a:lnTo>
                      <a:pt x="392" y="269"/>
                    </a:lnTo>
                    <a:lnTo>
                      <a:pt x="387" y="265"/>
                    </a:lnTo>
                    <a:lnTo>
                      <a:pt x="384" y="265"/>
                    </a:lnTo>
                    <a:lnTo>
                      <a:pt x="381" y="257"/>
                    </a:lnTo>
                    <a:lnTo>
                      <a:pt x="383" y="256"/>
                    </a:lnTo>
                    <a:lnTo>
                      <a:pt x="387" y="254"/>
                    </a:lnTo>
                    <a:lnTo>
                      <a:pt x="385" y="248"/>
                    </a:lnTo>
                    <a:lnTo>
                      <a:pt x="388" y="243"/>
                    </a:lnTo>
                    <a:lnTo>
                      <a:pt x="397" y="233"/>
                    </a:lnTo>
                    <a:lnTo>
                      <a:pt x="410" y="229"/>
                    </a:lnTo>
                    <a:lnTo>
                      <a:pt x="414" y="228"/>
                    </a:lnTo>
                    <a:lnTo>
                      <a:pt x="418" y="227"/>
                    </a:lnTo>
                    <a:lnTo>
                      <a:pt x="421" y="223"/>
                    </a:lnTo>
                    <a:lnTo>
                      <a:pt x="418" y="223"/>
                    </a:lnTo>
                    <a:lnTo>
                      <a:pt x="414" y="222"/>
                    </a:lnTo>
                    <a:lnTo>
                      <a:pt x="410" y="224"/>
                    </a:lnTo>
                    <a:lnTo>
                      <a:pt x="401" y="228"/>
                    </a:lnTo>
                    <a:lnTo>
                      <a:pt x="397" y="229"/>
                    </a:lnTo>
                    <a:lnTo>
                      <a:pt x="388" y="236"/>
                    </a:lnTo>
                    <a:lnTo>
                      <a:pt x="381" y="243"/>
                    </a:lnTo>
                    <a:lnTo>
                      <a:pt x="373" y="237"/>
                    </a:lnTo>
                    <a:lnTo>
                      <a:pt x="363" y="236"/>
                    </a:lnTo>
                    <a:lnTo>
                      <a:pt x="351" y="233"/>
                    </a:lnTo>
                    <a:lnTo>
                      <a:pt x="352" y="224"/>
                    </a:lnTo>
                    <a:lnTo>
                      <a:pt x="355" y="218"/>
                    </a:lnTo>
                    <a:lnTo>
                      <a:pt x="364" y="219"/>
                    </a:lnTo>
                    <a:lnTo>
                      <a:pt x="371" y="224"/>
                    </a:lnTo>
                    <a:lnTo>
                      <a:pt x="376" y="220"/>
                    </a:lnTo>
                    <a:lnTo>
                      <a:pt x="371" y="218"/>
                    </a:lnTo>
                    <a:lnTo>
                      <a:pt x="363" y="214"/>
                    </a:lnTo>
                    <a:lnTo>
                      <a:pt x="358" y="210"/>
                    </a:lnTo>
                    <a:lnTo>
                      <a:pt x="351" y="212"/>
                    </a:lnTo>
                    <a:lnTo>
                      <a:pt x="347" y="212"/>
                    </a:lnTo>
                    <a:lnTo>
                      <a:pt x="350" y="202"/>
                    </a:lnTo>
                    <a:lnTo>
                      <a:pt x="354" y="202"/>
                    </a:lnTo>
                    <a:lnTo>
                      <a:pt x="362" y="199"/>
                    </a:lnTo>
                    <a:lnTo>
                      <a:pt x="360" y="197"/>
                    </a:lnTo>
                    <a:lnTo>
                      <a:pt x="358" y="197"/>
                    </a:lnTo>
                    <a:lnTo>
                      <a:pt x="355" y="197"/>
                    </a:lnTo>
                    <a:lnTo>
                      <a:pt x="356" y="195"/>
                    </a:lnTo>
                    <a:lnTo>
                      <a:pt x="358" y="189"/>
                    </a:lnTo>
                    <a:lnTo>
                      <a:pt x="366" y="190"/>
                    </a:lnTo>
                    <a:lnTo>
                      <a:pt x="376" y="197"/>
                    </a:lnTo>
                    <a:lnTo>
                      <a:pt x="381" y="195"/>
                    </a:lnTo>
                    <a:lnTo>
                      <a:pt x="384" y="194"/>
                    </a:lnTo>
                    <a:lnTo>
                      <a:pt x="392" y="199"/>
                    </a:lnTo>
                    <a:lnTo>
                      <a:pt x="396" y="197"/>
                    </a:lnTo>
                    <a:lnTo>
                      <a:pt x="387" y="192"/>
                    </a:lnTo>
                    <a:lnTo>
                      <a:pt x="379" y="188"/>
                    </a:lnTo>
                    <a:lnTo>
                      <a:pt x="375" y="185"/>
                    </a:lnTo>
                    <a:lnTo>
                      <a:pt x="369" y="180"/>
                    </a:lnTo>
                    <a:lnTo>
                      <a:pt x="377" y="178"/>
                    </a:lnTo>
                    <a:lnTo>
                      <a:pt x="389" y="180"/>
                    </a:lnTo>
                    <a:lnTo>
                      <a:pt x="390" y="181"/>
                    </a:lnTo>
                    <a:lnTo>
                      <a:pt x="392" y="181"/>
                    </a:lnTo>
                    <a:lnTo>
                      <a:pt x="397" y="186"/>
                    </a:lnTo>
                    <a:lnTo>
                      <a:pt x="405" y="188"/>
                    </a:lnTo>
                    <a:lnTo>
                      <a:pt x="409" y="197"/>
                    </a:lnTo>
                    <a:lnTo>
                      <a:pt x="415" y="198"/>
                    </a:lnTo>
                    <a:lnTo>
                      <a:pt x="414" y="193"/>
                    </a:lnTo>
                    <a:lnTo>
                      <a:pt x="414" y="192"/>
                    </a:lnTo>
                    <a:lnTo>
                      <a:pt x="407" y="185"/>
                    </a:lnTo>
                    <a:lnTo>
                      <a:pt x="400" y="180"/>
                    </a:lnTo>
                    <a:lnTo>
                      <a:pt x="400" y="178"/>
                    </a:lnTo>
                    <a:lnTo>
                      <a:pt x="390" y="176"/>
                    </a:lnTo>
                    <a:lnTo>
                      <a:pt x="377" y="168"/>
                    </a:lnTo>
                    <a:lnTo>
                      <a:pt x="373" y="165"/>
                    </a:lnTo>
                    <a:lnTo>
                      <a:pt x="373" y="161"/>
                    </a:lnTo>
                    <a:lnTo>
                      <a:pt x="373" y="155"/>
                    </a:lnTo>
                    <a:lnTo>
                      <a:pt x="373" y="154"/>
                    </a:lnTo>
                    <a:lnTo>
                      <a:pt x="371" y="150"/>
                    </a:lnTo>
                    <a:lnTo>
                      <a:pt x="371" y="151"/>
                    </a:lnTo>
                    <a:lnTo>
                      <a:pt x="367" y="151"/>
                    </a:lnTo>
                    <a:lnTo>
                      <a:pt x="366" y="154"/>
                    </a:lnTo>
                    <a:lnTo>
                      <a:pt x="366" y="157"/>
                    </a:lnTo>
                    <a:lnTo>
                      <a:pt x="366" y="163"/>
                    </a:lnTo>
                    <a:lnTo>
                      <a:pt x="366" y="165"/>
                    </a:lnTo>
                    <a:lnTo>
                      <a:pt x="364" y="168"/>
                    </a:lnTo>
                    <a:lnTo>
                      <a:pt x="362" y="172"/>
                    </a:lnTo>
                    <a:lnTo>
                      <a:pt x="352" y="180"/>
                    </a:lnTo>
                    <a:lnTo>
                      <a:pt x="347" y="186"/>
                    </a:lnTo>
                    <a:lnTo>
                      <a:pt x="346" y="188"/>
                    </a:lnTo>
                    <a:lnTo>
                      <a:pt x="338" y="193"/>
                    </a:lnTo>
                    <a:lnTo>
                      <a:pt x="334" y="198"/>
                    </a:lnTo>
                    <a:lnTo>
                      <a:pt x="326" y="201"/>
                    </a:lnTo>
                    <a:lnTo>
                      <a:pt x="321" y="203"/>
                    </a:lnTo>
                    <a:lnTo>
                      <a:pt x="311" y="206"/>
                    </a:lnTo>
                    <a:lnTo>
                      <a:pt x="305" y="203"/>
                    </a:lnTo>
                    <a:lnTo>
                      <a:pt x="307" y="198"/>
                    </a:lnTo>
                    <a:lnTo>
                      <a:pt x="312" y="192"/>
                    </a:lnTo>
                    <a:lnTo>
                      <a:pt x="313" y="186"/>
                    </a:lnTo>
                    <a:lnTo>
                      <a:pt x="320" y="184"/>
                    </a:lnTo>
                    <a:lnTo>
                      <a:pt x="329" y="182"/>
                    </a:lnTo>
                    <a:lnTo>
                      <a:pt x="330" y="182"/>
                    </a:lnTo>
                    <a:lnTo>
                      <a:pt x="335" y="182"/>
                    </a:lnTo>
                    <a:lnTo>
                      <a:pt x="339" y="181"/>
                    </a:lnTo>
                    <a:lnTo>
                      <a:pt x="342" y="177"/>
                    </a:lnTo>
                    <a:lnTo>
                      <a:pt x="334" y="176"/>
                    </a:lnTo>
                    <a:lnTo>
                      <a:pt x="334" y="175"/>
                    </a:lnTo>
                    <a:lnTo>
                      <a:pt x="333" y="172"/>
                    </a:lnTo>
                    <a:lnTo>
                      <a:pt x="326" y="173"/>
                    </a:lnTo>
                    <a:lnTo>
                      <a:pt x="324" y="173"/>
                    </a:lnTo>
                    <a:lnTo>
                      <a:pt x="311" y="175"/>
                    </a:lnTo>
                    <a:lnTo>
                      <a:pt x="313" y="171"/>
                    </a:lnTo>
                    <a:lnTo>
                      <a:pt x="305" y="169"/>
                    </a:lnTo>
                    <a:lnTo>
                      <a:pt x="307" y="161"/>
                    </a:lnTo>
                    <a:lnTo>
                      <a:pt x="312" y="156"/>
                    </a:lnTo>
                    <a:lnTo>
                      <a:pt x="317" y="160"/>
                    </a:lnTo>
                    <a:lnTo>
                      <a:pt x="324" y="156"/>
                    </a:lnTo>
                    <a:lnTo>
                      <a:pt x="325" y="155"/>
                    </a:lnTo>
                    <a:lnTo>
                      <a:pt x="333" y="154"/>
                    </a:lnTo>
                    <a:lnTo>
                      <a:pt x="337" y="154"/>
                    </a:lnTo>
                    <a:lnTo>
                      <a:pt x="339" y="154"/>
                    </a:lnTo>
                    <a:lnTo>
                      <a:pt x="342" y="154"/>
                    </a:lnTo>
                    <a:lnTo>
                      <a:pt x="343" y="151"/>
                    </a:lnTo>
                    <a:lnTo>
                      <a:pt x="343" y="148"/>
                    </a:lnTo>
                    <a:lnTo>
                      <a:pt x="326" y="150"/>
                    </a:lnTo>
                    <a:lnTo>
                      <a:pt x="325" y="151"/>
                    </a:lnTo>
                    <a:lnTo>
                      <a:pt x="318" y="152"/>
                    </a:lnTo>
                    <a:lnTo>
                      <a:pt x="315" y="148"/>
                    </a:lnTo>
                    <a:lnTo>
                      <a:pt x="317" y="146"/>
                    </a:lnTo>
                    <a:lnTo>
                      <a:pt x="320" y="143"/>
                    </a:lnTo>
                    <a:lnTo>
                      <a:pt x="328" y="140"/>
                    </a:lnTo>
                    <a:lnTo>
                      <a:pt x="329" y="140"/>
                    </a:lnTo>
                    <a:lnTo>
                      <a:pt x="338" y="139"/>
                    </a:lnTo>
                    <a:lnTo>
                      <a:pt x="345" y="142"/>
                    </a:lnTo>
                    <a:lnTo>
                      <a:pt x="350" y="144"/>
                    </a:lnTo>
                    <a:lnTo>
                      <a:pt x="350" y="147"/>
                    </a:lnTo>
                    <a:lnTo>
                      <a:pt x="356" y="146"/>
                    </a:lnTo>
                    <a:lnTo>
                      <a:pt x="362" y="142"/>
                    </a:lnTo>
                    <a:lnTo>
                      <a:pt x="368" y="135"/>
                    </a:lnTo>
                    <a:lnTo>
                      <a:pt x="380" y="131"/>
                    </a:lnTo>
                    <a:lnTo>
                      <a:pt x="381" y="133"/>
                    </a:lnTo>
                    <a:lnTo>
                      <a:pt x="385" y="134"/>
                    </a:lnTo>
                    <a:lnTo>
                      <a:pt x="387" y="133"/>
                    </a:lnTo>
                    <a:lnTo>
                      <a:pt x="392" y="129"/>
                    </a:lnTo>
                    <a:lnTo>
                      <a:pt x="401" y="126"/>
                    </a:lnTo>
                    <a:lnTo>
                      <a:pt x="404" y="126"/>
                    </a:lnTo>
                    <a:lnTo>
                      <a:pt x="410" y="129"/>
                    </a:lnTo>
                    <a:lnTo>
                      <a:pt x="410" y="130"/>
                    </a:lnTo>
                    <a:lnTo>
                      <a:pt x="414" y="138"/>
                    </a:lnTo>
                    <a:lnTo>
                      <a:pt x="419" y="133"/>
                    </a:lnTo>
                    <a:lnTo>
                      <a:pt x="419" y="126"/>
                    </a:lnTo>
                    <a:lnTo>
                      <a:pt x="423" y="121"/>
                    </a:lnTo>
                    <a:lnTo>
                      <a:pt x="427" y="116"/>
                    </a:lnTo>
                    <a:lnTo>
                      <a:pt x="426" y="110"/>
                    </a:lnTo>
                    <a:lnTo>
                      <a:pt x="419" y="104"/>
                    </a:lnTo>
                    <a:lnTo>
                      <a:pt x="410" y="100"/>
                    </a:lnTo>
                    <a:lnTo>
                      <a:pt x="400" y="99"/>
                    </a:lnTo>
                    <a:lnTo>
                      <a:pt x="397" y="99"/>
                    </a:lnTo>
                    <a:lnTo>
                      <a:pt x="396" y="99"/>
                    </a:lnTo>
                    <a:lnTo>
                      <a:pt x="393" y="99"/>
                    </a:lnTo>
                    <a:lnTo>
                      <a:pt x="390" y="99"/>
                    </a:lnTo>
                    <a:lnTo>
                      <a:pt x="388" y="99"/>
                    </a:lnTo>
                    <a:lnTo>
                      <a:pt x="384" y="91"/>
                    </a:lnTo>
                    <a:lnTo>
                      <a:pt x="379" y="97"/>
                    </a:lnTo>
                    <a:lnTo>
                      <a:pt x="373" y="101"/>
                    </a:lnTo>
                    <a:lnTo>
                      <a:pt x="372" y="101"/>
                    </a:lnTo>
                    <a:lnTo>
                      <a:pt x="369" y="106"/>
                    </a:lnTo>
                    <a:lnTo>
                      <a:pt x="371" y="109"/>
                    </a:lnTo>
                    <a:lnTo>
                      <a:pt x="371" y="110"/>
                    </a:lnTo>
                    <a:lnTo>
                      <a:pt x="371" y="113"/>
                    </a:lnTo>
                    <a:lnTo>
                      <a:pt x="366" y="110"/>
                    </a:lnTo>
                    <a:lnTo>
                      <a:pt x="362" y="110"/>
                    </a:lnTo>
                    <a:lnTo>
                      <a:pt x="360" y="110"/>
                    </a:lnTo>
                    <a:lnTo>
                      <a:pt x="359" y="108"/>
                    </a:lnTo>
                    <a:lnTo>
                      <a:pt x="358" y="104"/>
                    </a:lnTo>
                    <a:lnTo>
                      <a:pt x="356" y="101"/>
                    </a:lnTo>
                    <a:lnTo>
                      <a:pt x="358" y="99"/>
                    </a:lnTo>
                    <a:lnTo>
                      <a:pt x="362" y="95"/>
                    </a:lnTo>
                    <a:lnTo>
                      <a:pt x="364" y="87"/>
                    </a:lnTo>
                    <a:lnTo>
                      <a:pt x="368" y="80"/>
                    </a:lnTo>
                    <a:lnTo>
                      <a:pt x="371" y="75"/>
                    </a:lnTo>
                    <a:lnTo>
                      <a:pt x="375" y="74"/>
                    </a:lnTo>
                    <a:lnTo>
                      <a:pt x="376" y="78"/>
                    </a:lnTo>
                    <a:lnTo>
                      <a:pt x="377" y="82"/>
                    </a:lnTo>
                    <a:lnTo>
                      <a:pt x="379" y="83"/>
                    </a:lnTo>
                    <a:lnTo>
                      <a:pt x="380" y="83"/>
                    </a:lnTo>
                    <a:lnTo>
                      <a:pt x="383" y="83"/>
                    </a:lnTo>
                    <a:lnTo>
                      <a:pt x="387" y="76"/>
                    </a:lnTo>
                    <a:lnTo>
                      <a:pt x="388" y="74"/>
                    </a:lnTo>
                    <a:lnTo>
                      <a:pt x="389" y="71"/>
                    </a:lnTo>
                    <a:lnTo>
                      <a:pt x="388" y="65"/>
                    </a:lnTo>
                    <a:lnTo>
                      <a:pt x="393" y="66"/>
                    </a:lnTo>
                    <a:lnTo>
                      <a:pt x="398" y="70"/>
                    </a:lnTo>
                    <a:lnTo>
                      <a:pt x="398" y="71"/>
                    </a:lnTo>
                    <a:lnTo>
                      <a:pt x="398" y="79"/>
                    </a:lnTo>
                    <a:lnTo>
                      <a:pt x="393" y="84"/>
                    </a:lnTo>
                    <a:lnTo>
                      <a:pt x="392" y="89"/>
                    </a:lnTo>
                    <a:lnTo>
                      <a:pt x="398" y="91"/>
                    </a:lnTo>
                    <a:lnTo>
                      <a:pt x="401" y="89"/>
                    </a:lnTo>
                    <a:lnTo>
                      <a:pt x="402" y="89"/>
                    </a:lnTo>
                    <a:lnTo>
                      <a:pt x="406" y="87"/>
                    </a:lnTo>
                    <a:lnTo>
                      <a:pt x="413" y="83"/>
                    </a:lnTo>
                    <a:lnTo>
                      <a:pt x="415" y="82"/>
                    </a:lnTo>
                    <a:lnTo>
                      <a:pt x="417" y="79"/>
                    </a:lnTo>
                    <a:lnTo>
                      <a:pt x="419" y="75"/>
                    </a:lnTo>
                    <a:lnTo>
                      <a:pt x="418" y="70"/>
                    </a:lnTo>
                    <a:lnTo>
                      <a:pt x="413" y="65"/>
                    </a:lnTo>
                    <a:lnTo>
                      <a:pt x="413" y="63"/>
                    </a:lnTo>
                    <a:lnTo>
                      <a:pt x="415" y="61"/>
                    </a:lnTo>
                    <a:lnTo>
                      <a:pt x="422" y="61"/>
                    </a:lnTo>
                    <a:lnTo>
                      <a:pt x="422" y="55"/>
                    </a:lnTo>
                    <a:lnTo>
                      <a:pt x="422" y="51"/>
                    </a:lnTo>
                    <a:lnTo>
                      <a:pt x="422" y="44"/>
                    </a:lnTo>
                    <a:lnTo>
                      <a:pt x="424" y="45"/>
                    </a:lnTo>
                    <a:lnTo>
                      <a:pt x="431" y="46"/>
                    </a:lnTo>
                    <a:lnTo>
                      <a:pt x="431" y="48"/>
                    </a:lnTo>
                    <a:lnTo>
                      <a:pt x="435" y="53"/>
                    </a:lnTo>
                    <a:lnTo>
                      <a:pt x="435" y="54"/>
                    </a:lnTo>
                    <a:lnTo>
                      <a:pt x="434" y="61"/>
                    </a:lnTo>
                    <a:lnTo>
                      <a:pt x="432" y="67"/>
                    </a:lnTo>
                    <a:lnTo>
                      <a:pt x="439" y="62"/>
                    </a:lnTo>
                    <a:lnTo>
                      <a:pt x="441" y="71"/>
                    </a:lnTo>
                    <a:lnTo>
                      <a:pt x="439" y="82"/>
                    </a:lnTo>
                    <a:lnTo>
                      <a:pt x="438" y="88"/>
                    </a:lnTo>
                    <a:lnTo>
                      <a:pt x="436" y="92"/>
                    </a:lnTo>
                    <a:lnTo>
                      <a:pt x="435" y="96"/>
                    </a:lnTo>
                    <a:lnTo>
                      <a:pt x="436" y="101"/>
                    </a:lnTo>
                    <a:lnTo>
                      <a:pt x="440" y="104"/>
                    </a:lnTo>
                    <a:lnTo>
                      <a:pt x="443" y="109"/>
                    </a:lnTo>
                    <a:lnTo>
                      <a:pt x="445" y="110"/>
                    </a:lnTo>
                    <a:lnTo>
                      <a:pt x="449" y="121"/>
                    </a:lnTo>
                    <a:lnTo>
                      <a:pt x="449" y="130"/>
                    </a:lnTo>
                    <a:lnTo>
                      <a:pt x="448" y="138"/>
                    </a:lnTo>
                    <a:lnTo>
                      <a:pt x="452" y="140"/>
                    </a:lnTo>
                    <a:lnTo>
                      <a:pt x="453" y="142"/>
                    </a:lnTo>
                    <a:lnTo>
                      <a:pt x="457" y="144"/>
                    </a:lnTo>
                    <a:lnTo>
                      <a:pt x="464" y="151"/>
                    </a:lnTo>
                    <a:lnTo>
                      <a:pt x="470" y="157"/>
                    </a:lnTo>
                    <a:lnTo>
                      <a:pt x="476" y="163"/>
                    </a:lnTo>
                    <a:lnTo>
                      <a:pt x="479" y="163"/>
                    </a:lnTo>
                    <a:lnTo>
                      <a:pt x="479" y="161"/>
                    </a:lnTo>
                    <a:lnTo>
                      <a:pt x="478" y="159"/>
                    </a:lnTo>
                    <a:lnTo>
                      <a:pt x="477" y="154"/>
                    </a:lnTo>
                    <a:lnTo>
                      <a:pt x="476" y="152"/>
                    </a:lnTo>
                    <a:lnTo>
                      <a:pt x="474" y="150"/>
                    </a:lnTo>
                    <a:lnTo>
                      <a:pt x="469" y="146"/>
                    </a:lnTo>
                    <a:lnTo>
                      <a:pt x="461" y="142"/>
                    </a:lnTo>
                    <a:lnTo>
                      <a:pt x="455" y="138"/>
                    </a:lnTo>
                    <a:lnTo>
                      <a:pt x="456" y="131"/>
                    </a:lnTo>
                    <a:lnTo>
                      <a:pt x="456" y="130"/>
                    </a:lnTo>
                    <a:lnTo>
                      <a:pt x="456" y="125"/>
                    </a:lnTo>
                    <a:lnTo>
                      <a:pt x="455" y="118"/>
                    </a:lnTo>
                    <a:lnTo>
                      <a:pt x="453" y="113"/>
                    </a:lnTo>
                    <a:lnTo>
                      <a:pt x="449" y="108"/>
                    </a:lnTo>
                    <a:lnTo>
                      <a:pt x="452" y="104"/>
                    </a:lnTo>
                    <a:lnTo>
                      <a:pt x="457" y="110"/>
                    </a:lnTo>
                    <a:lnTo>
                      <a:pt x="460" y="116"/>
                    </a:lnTo>
                    <a:lnTo>
                      <a:pt x="462" y="121"/>
                    </a:lnTo>
                    <a:lnTo>
                      <a:pt x="469" y="129"/>
                    </a:lnTo>
                    <a:lnTo>
                      <a:pt x="472" y="133"/>
                    </a:lnTo>
                    <a:lnTo>
                      <a:pt x="473" y="133"/>
                    </a:lnTo>
                    <a:lnTo>
                      <a:pt x="474" y="130"/>
                    </a:lnTo>
                    <a:lnTo>
                      <a:pt x="474" y="126"/>
                    </a:lnTo>
                    <a:lnTo>
                      <a:pt x="470" y="121"/>
                    </a:lnTo>
                    <a:lnTo>
                      <a:pt x="469" y="118"/>
                    </a:lnTo>
                    <a:lnTo>
                      <a:pt x="465" y="113"/>
                    </a:lnTo>
                    <a:lnTo>
                      <a:pt x="462" y="108"/>
                    </a:lnTo>
                    <a:lnTo>
                      <a:pt x="466" y="106"/>
                    </a:lnTo>
                    <a:lnTo>
                      <a:pt x="472" y="112"/>
                    </a:lnTo>
                    <a:lnTo>
                      <a:pt x="476" y="118"/>
                    </a:lnTo>
                    <a:lnTo>
                      <a:pt x="478" y="121"/>
                    </a:lnTo>
                    <a:lnTo>
                      <a:pt x="481" y="120"/>
                    </a:lnTo>
                    <a:lnTo>
                      <a:pt x="481" y="116"/>
                    </a:lnTo>
                    <a:lnTo>
                      <a:pt x="479" y="114"/>
                    </a:lnTo>
                    <a:lnTo>
                      <a:pt x="477" y="113"/>
                    </a:lnTo>
                    <a:lnTo>
                      <a:pt x="476" y="110"/>
                    </a:lnTo>
                    <a:lnTo>
                      <a:pt x="478" y="106"/>
                    </a:lnTo>
                    <a:lnTo>
                      <a:pt x="478" y="105"/>
                    </a:lnTo>
                    <a:lnTo>
                      <a:pt x="472" y="101"/>
                    </a:lnTo>
                    <a:lnTo>
                      <a:pt x="466" y="99"/>
                    </a:lnTo>
                    <a:lnTo>
                      <a:pt x="466" y="95"/>
                    </a:lnTo>
                    <a:lnTo>
                      <a:pt x="470" y="85"/>
                    </a:lnTo>
                    <a:lnTo>
                      <a:pt x="474" y="80"/>
                    </a:lnTo>
                    <a:lnTo>
                      <a:pt x="476" y="83"/>
                    </a:lnTo>
                    <a:lnTo>
                      <a:pt x="477" y="88"/>
                    </a:lnTo>
                    <a:lnTo>
                      <a:pt x="482" y="92"/>
                    </a:lnTo>
                    <a:lnTo>
                      <a:pt x="489" y="93"/>
                    </a:lnTo>
                    <a:lnTo>
                      <a:pt x="491" y="95"/>
                    </a:lnTo>
                    <a:lnTo>
                      <a:pt x="496" y="93"/>
                    </a:lnTo>
                    <a:lnTo>
                      <a:pt x="500" y="88"/>
                    </a:lnTo>
                    <a:lnTo>
                      <a:pt x="494" y="87"/>
                    </a:lnTo>
                    <a:lnTo>
                      <a:pt x="486" y="85"/>
                    </a:lnTo>
                    <a:lnTo>
                      <a:pt x="481" y="83"/>
                    </a:lnTo>
                    <a:lnTo>
                      <a:pt x="478" y="80"/>
                    </a:lnTo>
                    <a:lnTo>
                      <a:pt x="477" y="75"/>
                    </a:lnTo>
                    <a:lnTo>
                      <a:pt x="470" y="78"/>
                    </a:lnTo>
                    <a:lnTo>
                      <a:pt x="465" y="89"/>
                    </a:lnTo>
                    <a:lnTo>
                      <a:pt x="462" y="89"/>
                    </a:lnTo>
                    <a:lnTo>
                      <a:pt x="457" y="82"/>
                    </a:lnTo>
                    <a:lnTo>
                      <a:pt x="455" y="79"/>
                    </a:lnTo>
                    <a:lnTo>
                      <a:pt x="452" y="74"/>
                    </a:lnTo>
                    <a:lnTo>
                      <a:pt x="460" y="68"/>
                    </a:lnTo>
                    <a:lnTo>
                      <a:pt x="468" y="70"/>
                    </a:lnTo>
                    <a:lnTo>
                      <a:pt x="473" y="68"/>
                    </a:lnTo>
                    <a:lnTo>
                      <a:pt x="470" y="62"/>
                    </a:lnTo>
                    <a:lnTo>
                      <a:pt x="478" y="66"/>
                    </a:lnTo>
                    <a:lnTo>
                      <a:pt x="485" y="67"/>
                    </a:lnTo>
                    <a:lnTo>
                      <a:pt x="482" y="63"/>
                    </a:lnTo>
                    <a:lnTo>
                      <a:pt x="479" y="59"/>
                    </a:lnTo>
                    <a:lnTo>
                      <a:pt x="477" y="58"/>
                    </a:lnTo>
                    <a:lnTo>
                      <a:pt x="473" y="50"/>
                    </a:lnTo>
                    <a:lnTo>
                      <a:pt x="462" y="53"/>
                    </a:lnTo>
                    <a:lnTo>
                      <a:pt x="452" y="57"/>
                    </a:lnTo>
                    <a:lnTo>
                      <a:pt x="445" y="53"/>
                    </a:lnTo>
                    <a:lnTo>
                      <a:pt x="449" y="50"/>
                    </a:lnTo>
                    <a:lnTo>
                      <a:pt x="452" y="48"/>
                    </a:lnTo>
                    <a:lnTo>
                      <a:pt x="460" y="45"/>
                    </a:lnTo>
                    <a:lnTo>
                      <a:pt x="462" y="45"/>
                    </a:lnTo>
                    <a:lnTo>
                      <a:pt x="461" y="41"/>
                    </a:lnTo>
                    <a:lnTo>
                      <a:pt x="460" y="41"/>
                    </a:lnTo>
                    <a:lnTo>
                      <a:pt x="453" y="40"/>
                    </a:lnTo>
                    <a:lnTo>
                      <a:pt x="447" y="40"/>
                    </a:lnTo>
                    <a:lnTo>
                      <a:pt x="441" y="37"/>
                    </a:lnTo>
                    <a:lnTo>
                      <a:pt x="443" y="28"/>
                    </a:lnTo>
                    <a:lnTo>
                      <a:pt x="451" y="25"/>
                    </a:lnTo>
                    <a:lnTo>
                      <a:pt x="460" y="31"/>
                    </a:lnTo>
                    <a:lnTo>
                      <a:pt x="472" y="37"/>
                    </a:lnTo>
                    <a:lnTo>
                      <a:pt x="478" y="45"/>
                    </a:lnTo>
                    <a:lnTo>
                      <a:pt x="483" y="50"/>
                    </a:lnTo>
                    <a:lnTo>
                      <a:pt x="485" y="57"/>
                    </a:lnTo>
                    <a:lnTo>
                      <a:pt x="493" y="63"/>
                    </a:lnTo>
                    <a:lnTo>
                      <a:pt x="499" y="70"/>
                    </a:lnTo>
                    <a:lnTo>
                      <a:pt x="507" y="74"/>
                    </a:lnTo>
                    <a:lnTo>
                      <a:pt x="510" y="71"/>
                    </a:lnTo>
                    <a:lnTo>
                      <a:pt x="504" y="65"/>
                    </a:lnTo>
                    <a:lnTo>
                      <a:pt x="498" y="59"/>
                    </a:lnTo>
                    <a:lnTo>
                      <a:pt x="494" y="57"/>
                    </a:lnTo>
                    <a:lnTo>
                      <a:pt x="491" y="51"/>
                    </a:lnTo>
                    <a:lnTo>
                      <a:pt x="491" y="44"/>
                    </a:lnTo>
                    <a:lnTo>
                      <a:pt x="490" y="36"/>
                    </a:lnTo>
                    <a:lnTo>
                      <a:pt x="481" y="33"/>
                    </a:lnTo>
                    <a:lnTo>
                      <a:pt x="476" y="32"/>
                    </a:lnTo>
                    <a:lnTo>
                      <a:pt x="470" y="29"/>
                    </a:lnTo>
                    <a:lnTo>
                      <a:pt x="460" y="25"/>
                    </a:lnTo>
                    <a:lnTo>
                      <a:pt x="455" y="20"/>
                    </a:lnTo>
                    <a:lnTo>
                      <a:pt x="455" y="19"/>
                    </a:lnTo>
                    <a:lnTo>
                      <a:pt x="455" y="15"/>
                    </a:lnTo>
                    <a:lnTo>
                      <a:pt x="464" y="12"/>
                    </a:lnTo>
                    <a:lnTo>
                      <a:pt x="465" y="12"/>
                    </a:lnTo>
                    <a:lnTo>
                      <a:pt x="472" y="8"/>
                    </a:lnTo>
                    <a:lnTo>
                      <a:pt x="479" y="3"/>
                    </a:lnTo>
                    <a:lnTo>
                      <a:pt x="490" y="0"/>
                    </a:lnTo>
                    <a:lnTo>
                      <a:pt x="502" y="2"/>
                    </a:lnTo>
                    <a:lnTo>
                      <a:pt x="511" y="7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1" name="Freeform 50"/>
              <p:cNvSpPr>
                <a:spLocks/>
              </p:cNvSpPr>
              <p:nvPr/>
            </p:nvSpPr>
            <p:spPr bwMode="auto">
              <a:xfrm>
                <a:off x="2997" y="391"/>
                <a:ext cx="1047" cy="889"/>
              </a:xfrm>
              <a:custGeom>
                <a:avLst/>
                <a:gdLst>
                  <a:gd name="T0" fmla="*/ 91 w 1047"/>
                  <a:gd name="T1" fmla="*/ 887 h 889"/>
                  <a:gd name="T2" fmla="*/ 110 w 1047"/>
                  <a:gd name="T3" fmla="*/ 842 h 889"/>
                  <a:gd name="T4" fmla="*/ 117 w 1047"/>
                  <a:gd name="T5" fmla="*/ 816 h 889"/>
                  <a:gd name="T6" fmla="*/ 48 w 1047"/>
                  <a:gd name="T7" fmla="*/ 803 h 889"/>
                  <a:gd name="T8" fmla="*/ 14 w 1047"/>
                  <a:gd name="T9" fmla="*/ 791 h 889"/>
                  <a:gd name="T10" fmla="*/ 61 w 1047"/>
                  <a:gd name="T11" fmla="*/ 762 h 889"/>
                  <a:gd name="T12" fmla="*/ 96 w 1047"/>
                  <a:gd name="T13" fmla="*/ 749 h 889"/>
                  <a:gd name="T14" fmla="*/ 124 w 1047"/>
                  <a:gd name="T15" fmla="*/ 731 h 889"/>
                  <a:gd name="T16" fmla="*/ 131 w 1047"/>
                  <a:gd name="T17" fmla="*/ 705 h 889"/>
                  <a:gd name="T18" fmla="*/ 95 w 1047"/>
                  <a:gd name="T19" fmla="*/ 686 h 889"/>
                  <a:gd name="T20" fmla="*/ 111 w 1047"/>
                  <a:gd name="T21" fmla="*/ 643 h 889"/>
                  <a:gd name="T22" fmla="*/ 154 w 1047"/>
                  <a:gd name="T23" fmla="*/ 631 h 889"/>
                  <a:gd name="T24" fmla="*/ 170 w 1047"/>
                  <a:gd name="T25" fmla="*/ 549 h 889"/>
                  <a:gd name="T26" fmla="*/ 183 w 1047"/>
                  <a:gd name="T27" fmla="*/ 597 h 889"/>
                  <a:gd name="T28" fmla="*/ 206 w 1047"/>
                  <a:gd name="T29" fmla="*/ 595 h 889"/>
                  <a:gd name="T30" fmla="*/ 196 w 1047"/>
                  <a:gd name="T31" fmla="*/ 571 h 889"/>
                  <a:gd name="T32" fmla="*/ 214 w 1047"/>
                  <a:gd name="T33" fmla="*/ 537 h 889"/>
                  <a:gd name="T34" fmla="*/ 273 w 1047"/>
                  <a:gd name="T35" fmla="*/ 604 h 889"/>
                  <a:gd name="T36" fmla="*/ 234 w 1047"/>
                  <a:gd name="T37" fmla="*/ 552 h 889"/>
                  <a:gd name="T38" fmla="*/ 235 w 1047"/>
                  <a:gd name="T39" fmla="*/ 518 h 889"/>
                  <a:gd name="T40" fmla="*/ 239 w 1047"/>
                  <a:gd name="T41" fmla="*/ 468 h 889"/>
                  <a:gd name="T42" fmla="*/ 288 w 1047"/>
                  <a:gd name="T43" fmla="*/ 515 h 889"/>
                  <a:gd name="T44" fmla="*/ 295 w 1047"/>
                  <a:gd name="T45" fmla="*/ 502 h 889"/>
                  <a:gd name="T46" fmla="*/ 310 w 1047"/>
                  <a:gd name="T47" fmla="*/ 439 h 889"/>
                  <a:gd name="T48" fmla="*/ 345 w 1047"/>
                  <a:gd name="T49" fmla="*/ 442 h 889"/>
                  <a:gd name="T50" fmla="*/ 322 w 1047"/>
                  <a:gd name="T51" fmla="*/ 571 h 889"/>
                  <a:gd name="T52" fmla="*/ 369 w 1047"/>
                  <a:gd name="T53" fmla="*/ 512 h 889"/>
                  <a:gd name="T54" fmla="*/ 362 w 1047"/>
                  <a:gd name="T55" fmla="*/ 478 h 889"/>
                  <a:gd name="T56" fmla="*/ 396 w 1047"/>
                  <a:gd name="T57" fmla="*/ 408 h 889"/>
                  <a:gd name="T58" fmla="*/ 409 w 1047"/>
                  <a:gd name="T59" fmla="*/ 430 h 889"/>
                  <a:gd name="T60" fmla="*/ 429 w 1047"/>
                  <a:gd name="T61" fmla="*/ 380 h 889"/>
                  <a:gd name="T62" fmla="*/ 509 w 1047"/>
                  <a:gd name="T63" fmla="*/ 447 h 889"/>
                  <a:gd name="T64" fmla="*/ 481 w 1047"/>
                  <a:gd name="T65" fmla="*/ 383 h 889"/>
                  <a:gd name="T66" fmla="*/ 481 w 1047"/>
                  <a:gd name="T67" fmla="*/ 356 h 889"/>
                  <a:gd name="T68" fmla="*/ 430 w 1047"/>
                  <a:gd name="T69" fmla="*/ 312 h 889"/>
                  <a:gd name="T70" fmla="*/ 470 w 1047"/>
                  <a:gd name="T71" fmla="*/ 322 h 889"/>
                  <a:gd name="T72" fmla="*/ 502 w 1047"/>
                  <a:gd name="T73" fmla="*/ 339 h 889"/>
                  <a:gd name="T74" fmla="*/ 545 w 1047"/>
                  <a:gd name="T75" fmla="*/ 313 h 889"/>
                  <a:gd name="T76" fmla="*/ 527 w 1047"/>
                  <a:gd name="T77" fmla="*/ 358 h 889"/>
                  <a:gd name="T78" fmla="*/ 591 w 1047"/>
                  <a:gd name="T79" fmla="*/ 372 h 889"/>
                  <a:gd name="T80" fmla="*/ 600 w 1047"/>
                  <a:gd name="T81" fmla="*/ 337 h 889"/>
                  <a:gd name="T82" fmla="*/ 608 w 1047"/>
                  <a:gd name="T83" fmla="*/ 287 h 889"/>
                  <a:gd name="T84" fmla="*/ 680 w 1047"/>
                  <a:gd name="T85" fmla="*/ 230 h 889"/>
                  <a:gd name="T86" fmla="*/ 697 w 1047"/>
                  <a:gd name="T87" fmla="*/ 161 h 889"/>
                  <a:gd name="T88" fmla="*/ 697 w 1047"/>
                  <a:gd name="T89" fmla="*/ 114 h 889"/>
                  <a:gd name="T90" fmla="*/ 724 w 1047"/>
                  <a:gd name="T91" fmla="*/ 113 h 889"/>
                  <a:gd name="T92" fmla="*/ 779 w 1047"/>
                  <a:gd name="T93" fmla="*/ 92 h 889"/>
                  <a:gd name="T94" fmla="*/ 748 w 1047"/>
                  <a:gd name="T95" fmla="*/ 197 h 889"/>
                  <a:gd name="T96" fmla="*/ 752 w 1047"/>
                  <a:gd name="T97" fmla="*/ 253 h 889"/>
                  <a:gd name="T98" fmla="*/ 761 w 1047"/>
                  <a:gd name="T99" fmla="*/ 315 h 889"/>
                  <a:gd name="T100" fmla="*/ 820 w 1047"/>
                  <a:gd name="T101" fmla="*/ 151 h 889"/>
                  <a:gd name="T102" fmla="*/ 877 w 1047"/>
                  <a:gd name="T103" fmla="*/ 161 h 889"/>
                  <a:gd name="T104" fmla="*/ 912 w 1047"/>
                  <a:gd name="T105" fmla="*/ 144 h 889"/>
                  <a:gd name="T106" fmla="*/ 958 w 1047"/>
                  <a:gd name="T107" fmla="*/ 87 h 889"/>
                  <a:gd name="T108" fmla="*/ 933 w 1047"/>
                  <a:gd name="T109" fmla="*/ 7 h 889"/>
                  <a:gd name="T110" fmla="*/ 1015 w 1047"/>
                  <a:gd name="T111" fmla="*/ 21 h 889"/>
                  <a:gd name="T112" fmla="*/ 971 w 1047"/>
                  <a:gd name="T113" fmla="*/ 127 h 889"/>
                  <a:gd name="T114" fmla="*/ 997 w 1047"/>
                  <a:gd name="T115" fmla="*/ 161 h 889"/>
                  <a:gd name="T116" fmla="*/ 1035 w 1047"/>
                  <a:gd name="T117" fmla="*/ 232 h 889"/>
                  <a:gd name="T118" fmla="*/ 1035 w 1047"/>
                  <a:gd name="T119" fmla="*/ 127 h 88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47"/>
                  <a:gd name="T181" fmla="*/ 0 h 889"/>
                  <a:gd name="T182" fmla="*/ 1047 w 1047"/>
                  <a:gd name="T183" fmla="*/ 889 h 889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47" h="889">
                    <a:moveTo>
                      <a:pt x="39" y="837"/>
                    </a:moveTo>
                    <a:lnTo>
                      <a:pt x="39" y="847"/>
                    </a:lnTo>
                    <a:lnTo>
                      <a:pt x="41" y="849"/>
                    </a:lnTo>
                    <a:lnTo>
                      <a:pt x="55" y="846"/>
                    </a:lnTo>
                    <a:lnTo>
                      <a:pt x="56" y="841"/>
                    </a:lnTo>
                    <a:lnTo>
                      <a:pt x="57" y="838"/>
                    </a:lnTo>
                    <a:lnTo>
                      <a:pt x="59" y="838"/>
                    </a:lnTo>
                    <a:lnTo>
                      <a:pt x="62" y="838"/>
                    </a:lnTo>
                    <a:lnTo>
                      <a:pt x="66" y="838"/>
                    </a:lnTo>
                    <a:lnTo>
                      <a:pt x="68" y="838"/>
                    </a:lnTo>
                    <a:lnTo>
                      <a:pt x="73" y="847"/>
                    </a:lnTo>
                    <a:lnTo>
                      <a:pt x="78" y="862"/>
                    </a:lnTo>
                    <a:lnTo>
                      <a:pt x="83" y="868"/>
                    </a:lnTo>
                    <a:lnTo>
                      <a:pt x="85" y="879"/>
                    </a:lnTo>
                    <a:lnTo>
                      <a:pt x="86" y="889"/>
                    </a:lnTo>
                    <a:lnTo>
                      <a:pt x="90" y="887"/>
                    </a:lnTo>
                    <a:lnTo>
                      <a:pt x="91" y="887"/>
                    </a:lnTo>
                    <a:lnTo>
                      <a:pt x="90" y="884"/>
                    </a:lnTo>
                    <a:lnTo>
                      <a:pt x="87" y="879"/>
                    </a:lnTo>
                    <a:lnTo>
                      <a:pt x="89" y="870"/>
                    </a:lnTo>
                    <a:lnTo>
                      <a:pt x="93" y="872"/>
                    </a:lnTo>
                    <a:lnTo>
                      <a:pt x="89" y="861"/>
                    </a:lnTo>
                    <a:lnTo>
                      <a:pt x="81" y="853"/>
                    </a:lnTo>
                    <a:lnTo>
                      <a:pt x="77" y="842"/>
                    </a:lnTo>
                    <a:lnTo>
                      <a:pt x="76" y="840"/>
                    </a:lnTo>
                    <a:lnTo>
                      <a:pt x="77" y="834"/>
                    </a:lnTo>
                    <a:lnTo>
                      <a:pt x="77" y="833"/>
                    </a:lnTo>
                    <a:lnTo>
                      <a:pt x="82" y="826"/>
                    </a:lnTo>
                    <a:lnTo>
                      <a:pt x="86" y="829"/>
                    </a:lnTo>
                    <a:lnTo>
                      <a:pt x="87" y="829"/>
                    </a:lnTo>
                    <a:lnTo>
                      <a:pt x="89" y="833"/>
                    </a:lnTo>
                    <a:lnTo>
                      <a:pt x="95" y="837"/>
                    </a:lnTo>
                    <a:lnTo>
                      <a:pt x="100" y="841"/>
                    </a:lnTo>
                    <a:lnTo>
                      <a:pt x="110" y="842"/>
                    </a:lnTo>
                    <a:lnTo>
                      <a:pt x="111" y="838"/>
                    </a:lnTo>
                    <a:lnTo>
                      <a:pt x="103" y="834"/>
                    </a:lnTo>
                    <a:lnTo>
                      <a:pt x="95" y="829"/>
                    </a:lnTo>
                    <a:lnTo>
                      <a:pt x="93" y="826"/>
                    </a:lnTo>
                    <a:lnTo>
                      <a:pt x="91" y="825"/>
                    </a:lnTo>
                    <a:lnTo>
                      <a:pt x="93" y="821"/>
                    </a:lnTo>
                    <a:lnTo>
                      <a:pt x="95" y="821"/>
                    </a:lnTo>
                    <a:lnTo>
                      <a:pt x="108" y="820"/>
                    </a:lnTo>
                    <a:lnTo>
                      <a:pt x="116" y="821"/>
                    </a:lnTo>
                    <a:lnTo>
                      <a:pt x="120" y="824"/>
                    </a:lnTo>
                    <a:lnTo>
                      <a:pt x="121" y="824"/>
                    </a:lnTo>
                    <a:lnTo>
                      <a:pt x="128" y="829"/>
                    </a:lnTo>
                    <a:lnTo>
                      <a:pt x="133" y="829"/>
                    </a:lnTo>
                    <a:lnTo>
                      <a:pt x="129" y="825"/>
                    </a:lnTo>
                    <a:lnTo>
                      <a:pt x="123" y="821"/>
                    </a:lnTo>
                    <a:lnTo>
                      <a:pt x="120" y="819"/>
                    </a:lnTo>
                    <a:lnTo>
                      <a:pt x="117" y="816"/>
                    </a:lnTo>
                    <a:lnTo>
                      <a:pt x="107" y="812"/>
                    </a:lnTo>
                    <a:lnTo>
                      <a:pt x="98" y="815"/>
                    </a:lnTo>
                    <a:lnTo>
                      <a:pt x="100" y="808"/>
                    </a:lnTo>
                    <a:lnTo>
                      <a:pt x="102" y="806"/>
                    </a:lnTo>
                    <a:lnTo>
                      <a:pt x="106" y="795"/>
                    </a:lnTo>
                    <a:lnTo>
                      <a:pt x="100" y="794"/>
                    </a:lnTo>
                    <a:lnTo>
                      <a:pt x="95" y="799"/>
                    </a:lnTo>
                    <a:lnTo>
                      <a:pt x="94" y="799"/>
                    </a:lnTo>
                    <a:lnTo>
                      <a:pt x="85" y="808"/>
                    </a:lnTo>
                    <a:lnTo>
                      <a:pt x="82" y="812"/>
                    </a:lnTo>
                    <a:lnTo>
                      <a:pt x="79" y="815"/>
                    </a:lnTo>
                    <a:lnTo>
                      <a:pt x="70" y="819"/>
                    </a:lnTo>
                    <a:lnTo>
                      <a:pt x="55" y="820"/>
                    </a:lnTo>
                    <a:lnTo>
                      <a:pt x="61" y="809"/>
                    </a:lnTo>
                    <a:lnTo>
                      <a:pt x="60" y="808"/>
                    </a:lnTo>
                    <a:lnTo>
                      <a:pt x="56" y="806"/>
                    </a:lnTo>
                    <a:lnTo>
                      <a:pt x="48" y="803"/>
                    </a:lnTo>
                    <a:lnTo>
                      <a:pt x="45" y="808"/>
                    </a:lnTo>
                    <a:lnTo>
                      <a:pt x="39" y="817"/>
                    </a:lnTo>
                    <a:lnTo>
                      <a:pt x="18" y="821"/>
                    </a:lnTo>
                    <a:lnTo>
                      <a:pt x="10" y="823"/>
                    </a:lnTo>
                    <a:lnTo>
                      <a:pt x="7" y="823"/>
                    </a:lnTo>
                    <a:lnTo>
                      <a:pt x="5" y="823"/>
                    </a:lnTo>
                    <a:lnTo>
                      <a:pt x="5" y="813"/>
                    </a:lnTo>
                    <a:lnTo>
                      <a:pt x="1" y="808"/>
                    </a:lnTo>
                    <a:lnTo>
                      <a:pt x="0" y="807"/>
                    </a:lnTo>
                    <a:lnTo>
                      <a:pt x="0" y="800"/>
                    </a:lnTo>
                    <a:lnTo>
                      <a:pt x="7" y="795"/>
                    </a:lnTo>
                    <a:lnTo>
                      <a:pt x="11" y="799"/>
                    </a:lnTo>
                    <a:lnTo>
                      <a:pt x="11" y="800"/>
                    </a:lnTo>
                    <a:lnTo>
                      <a:pt x="13" y="799"/>
                    </a:lnTo>
                    <a:lnTo>
                      <a:pt x="17" y="792"/>
                    </a:lnTo>
                    <a:lnTo>
                      <a:pt x="15" y="792"/>
                    </a:lnTo>
                    <a:lnTo>
                      <a:pt x="14" y="791"/>
                    </a:lnTo>
                    <a:lnTo>
                      <a:pt x="13" y="791"/>
                    </a:lnTo>
                    <a:lnTo>
                      <a:pt x="9" y="789"/>
                    </a:lnTo>
                    <a:lnTo>
                      <a:pt x="9" y="782"/>
                    </a:lnTo>
                    <a:lnTo>
                      <a:pt x="11" y="777"/>
                    </a:lnTo>
                    <a:lnTo>
                      <a:pt x="13" y="773"/>
                    </a:lnTo>
                    <a:lnTo>
                      <a:pt x="26" y="761"/>
                    </a:lnTo>
                    <a:lnTo>
                      <a:pt x="35" y="760"/>
                    </a:lnTo>
                    <a:lnTo>
                      <a:pt x="39" y="761"/>
                    </a:lnTo>
                    <a:lnTo>
                      <a:pt x="41" y="758"/>
                    </a:lnTo>
                    <a:lnTo>
                      <a:pt x="47" y="752"/>
                    </a:lnTo>
                    <a:lnTo>
                      <a:pt x="48" y="753"/>
                    </a:lnTo>
                    <a:lnTo>
                      <a:pt x="55" y="757"/>
                    </a:lnTo>
                    <a:lnTo>
                      <a:pt x="59" y="765"/>
                    </a:lnTo>
                    <a:lnTo>
                      <a:pt x="64" y="770"/>
                    </a:lnTo>
                    <a:lnTo>
                      <a:pt x="69" y="769"/>
                    </a:lnTo>
                    <a:lnTo>
                      <a:pt x="70" y="769"/>
                    </a:lnTo>
                    <a:lnTo>
                      <a:pt x="61" y="762"/>
                    </a:lnTo>
                    <a:lnTo>
                      <a:pt x="61" y="754"/>
                    </a:lnTo>
                    <a:lnTo>
                      <a:pt x="66" y="749"/>
                    </a:lnTo>
                    <a:lnTo>
                      <a:pt x="68" y="749"/>
                    </a:lnTo>
                    <a:lnTo>
                      <a:pt x="73" y="748"/>
                    </a:lnTo>
                    <a:lnTo>
                      <a:pt x="76" y="747"/>
                    </a:lnTo>
                    <a:lnTo>
                      <a:pt x="82" y="748"/>
                    </a:lnTo>
                    <a:lnTo>
                      <a:pt x="87" y="753"/>
                    </a:lnTo>
                    <a:lnTo>
                      <a:pt x="93" y="758"/>
                    </a:lnTo>
                    <a:lnTo>
                      <a:pt x="95" y="758"/>
                    </a:lnTo>
                    <a:lnTo>
                      <a:pt x="99" y="761"/>
                    </a:lnTo>
                    <a:lnTo>
                      <a:pt x="108" y="761"/>
                    </a:lnTo>
                    <a:lnTo>
                      <a:pt x="115" y="761"/>
                    </a:lnTo>
                    <a:lnTo>
                      <a:pt x="117" y="760"/>
                    </a:lnTo>
                    <a:lnTo>
                      <a:pt x="113" y="756"/>
                    </a:lnTo>
                    <a:lnTo>
                      <a:pt x="112" y="756"/>
                    </a:lnTo>
                    <a:lnTo>
                      <a:pt x="104" y="753"/>
                    </a:lnTo>
                    <a:lnTo>
                      <a:pt x="96" y="749"/>
                    </a:lnTo>
                    <a:lnTo>
                      <a:pt x="95" y="744"/>
                    </a:lnTo>
                    <a:lnTo>
                      <a:pt x="94" y="743"/>
                    </a:lnTo>
                    <a:lnTo>
                      <a:pt x="86" y="741"/>
                    </a:lnTo>
                    <a:lnTo>
                      <a:pt x="79" y="743"/>
                    </a:lnTo>
                    <a:lnTo>
                      <a:pt x="77" y="740"/>
                    </a:lnTo>
                    <a:lnTo>
                      <a:pt x="74" y="737"/>
                    </a:lnTo>
                    <a:lnTo>
                      <a:pt x="77" y="732"/>
                    </a:lnTo>
                    <a:lnTo>
                      <a:pt x="85" y="727"/>
                    </a:lnTo>
                    <a:lnTo>
                      <a:pt x="90" y="723"/>
                    </a:lnTo>
                    <a:lnTo>
                      <a:pt x="91" y="724"/>
                    </a:lnTo>
                    <a:lnTo>
                      <a:pt x="95" y="727"/>
                    </a:lnTo>
                    <a:lnTo>
                      <a:pt x="98" y="728"/>
                    </a:lnTo>
                    <a:lnTo>
                      <a:pt x="110" y="734"/>
                    </a:lnTo>
                    <a:lnTo>
                      <a:pt x="116" y="736"/>
                    </a:lnTo>
                    <a:lnTo>
                      <a:pt x="124" y="739"/>
                    </a:lnTo>
                    <a:lnTo>
                      <a:pt x="125" y="735"/>
                    </a:lnTo>
                    <a:lnTo>
                      <a:pt x="124" y="731"/>
                    </a:lnTo>
                    <a:lnTo>
                      <a:pt x="119" y="727"/>
                    </a:lnTo>
                    <a:lnTo>
                      <a:pt x="111" y="726"/>
                    </a:lnTo>
                    <a:lnTo>
                      <a:pt x="108" y="726"/>
                    </a:lnTo>
                    <a:lnTo>
                      <a:pt x="107" y="724"/>
                    </a:lnTo>
                    <a:lnTo>
                      <a:pt x="104" y="724"/>
                    </a:lnTo>
                    <a:lnTo>
                      <a:pt x="99" y="720"/>
                    </a:lnTo>
                    <a:lnTo>
                      <a:pt x="95" y="717"/>
                    </a:lnTo>
                    <a:lnTo>
                      <a:pt x="100" y="710"/>
                    </a:lnTo>
                    <a:lnTo>
                      <a:pt x="102" y="709"/>
                    </a:lnTo>
                    <a:lnTo>
                      <a:pt x="106" y="705"/>
                    </a:lnTo>
                    <a:lnTo>
                      <a:pt x="111" y="702"/>
                    </a:lnTo>
                    <a:lnTo>
                      <a:pt x="115" y="702"/>
                    </a:lnTo>
                    <a:lnTo>
                      <a:pt x="119" y="706"/>
                    </a:lnTo>
                    <a:lnTo>
                      <a:pt x="124" y="709"/>
                    </a:lnTo>
                    <a:lnTo>
                      <a:pt x="125" y="709"/>
                    </a:lnTo>
                    <a:lnTo>
                      <a:pt x="129" y="709"/>
                    </a:lnTo>
                    <a:lnTo>
                      <a:pt x="131" y="705"/>
                    </a:lnTo>
                    <a:lnTo>
                      <a:pt x="125" y="701"/>
                    </a:lnTo>
                    <a:lnTo>
                      <a:pt x="121" y="697"/>
                    </a:lnTo>
                    <a:lnTo>
                      <a:pt x="120" y="696"/>
                    </a:lnTo>
                    <a:lnTo>
                      <a:pt x="116" y="693"/>
                    </a:lnTo>
                    <a:lnTo>
                      <a:pt x="113" y="693"/>
                    </a:lnTo>
                    <a:lnTo>
                      <a:pt x="108" y="694"/>
                    </a:lnTo>
                    <a:lnTo>
                      <a:pt x="103" y="696"/>
                    </a:lnTo>
                    <a:lnTo>
                      <a:pt x="100" y="697"/>
                    </a:lnTo>
                    <a:lnTo>
                      <a:pt x="99" y="698"/>
                    </a:lnTo>
                    <a:lnTo>
                      <a:pt x="95" y="699"/>
                    </a:lnTo>
                    <a:lnTo>
                      <a:pt x="93" y="701"/>
                    </a:lnTo>
                    <a:lnTo>
                      <a:pt x="93" y="699"/>
                    </a:lnTo>
                    <a:lnTo>
                      <a:pt x="91" y="698"/>
                    </a:lnTo>
                    <a:lnTo>
                      <a:pt x="93" y="694"/>
                    </a:lnTo>
                    <a:lnTo>
                      <a:pt x="91" y="692"/>
                    </a:lnTo>
                    <a:lnTo>
                      <a:pt x="93" y="686"/>
                    </a:lnTo>
                    <a:lnTo>
                      <a:pt x="95" y="686"/>
                    </a:lnTo>
                    <a:lnTo>
                      <a:pt x="96" y="685"/>
                    </a:lnTo>
                    <a:lnTo>
                      <a:pt x="102" y="684"/>
                    </a:lnTo>
                    <a:lnTo>
                      <a:pt x="98" y="679"/>
                    </a:lnTo>
                    <a:lnTo>
                      <a:pt x="95" y="679"/>
                    </a:lnTo>
                    <a:lnTo>
                      <a:pt x="93" y="680"/>
                    </a:lnTo>
                    <a:lnTo>
                      <a:pt x="94" y="675"/>
                    </a:lnTo>
                    <a:lnTo>
                      <a:pt x="94" y="673"/>
                    </a:lnTo>
                    <a:lnTo>
                      <a:pt x="95" y="672"/>
                    </a:lnTo>
                    <a:lnTo>
                      <a:pt x="98" y="667"/>
                    </a:lnTo>
                    <a:lnTo>
                      <a:pt x="103" y="662"/>
                    </a:lnTo>
                    <a:lnTo>
                      <a:pt x="104" y="662"/>
                    </a:lnTo>
                    <a:lnTo>
                      <a:pt x="107" y="658"/>
                    </a:lnTo>
                    <a:lnTo>
                      <a:pt x="111" y="650"/>
                    </a:lnTo>
                    <a:lnTo>
                      <a:pt x="107" y="650"/>
                    </a:lnTo>
                    <a:lnTo>
                      <a:pt x="104" y="650"/>
                    </a:lnTo>
                    <a:lnTo>
                      <a:pt x="106" y="648"/>
                    </a:lnTo>
                    <a:lnTo>
                      <a:pt x="111" y="643"/>
                    </a:lnTo>
                    <a:lnTo>
                      <a:pt x="112" y="643"/>
                    </a:lnTo>
                    <a:lnTo>
                      <a:pt x="119" y="642"/>
                    </a:lnTo>
                    <a:lnTo>
                      <a:pt x="123" y="641"/>
                    </a:lnTo>
                    <a:lnTo>
                      <a:pt x="129" y="637"/>
                    </a:lnTo>
                    <a:lnTo>
                      <a:pt x="131" y="637"/>
                    </a:lnTo>
                    <a:lnTo>
                      <a:pt x="137" y="633"/>
                    </a:lnTo>
                    <a:lnTo>
                      <a:pt x="138" y="633"/>
                    </a:lnTo>
                    <a:lnTo>
                      <a:pt x="145" y="633"/>
                    </a:lnTo>
                    <a:lnTo>
                      <a:pt x="153" y="633"/>
                    </a:lnTo>
                    <a:lnTo>
                      <a:pt x="153" y="634"/>
                    </a:lnTo>
                    <a:lnTo>
                      <a:pt x="157" y="639"/>
                    </a:lnTo>
                    <a:lnTo>
                      <a:pt x="158" y="639"/>
                    </a:lnTo>
                    <a:lnTo>
                      <a:pt x="158" y="638"/>
                    </a:lnTo>
                    <a:lnTo>
                      <a:pt x="159" y="638"/>
                    </a:lnTo>
                    <a:lnTo>
                      <a:pt x="159" y="637"/>
                    </a:lnTo>
                    <a:lnTo>
                      <a:pt x="154" y="633"/>
                    </a:lnTo>
                    <a:lnTo>
                      <a:pt x="154" y="631"/>
                    </a:lnTo>
                    <a:lnTo>
                      <a:pt x="154" y="630"/>
                    </a:lnTo>
                    <a:lnTo>
                      <a:pt x="145" y="625"/>
                    </a:lnTo>
                    <a:lnTo>
                      <a:pt x="146" y="617"/>
                    </a:lnTo>
                    <a:lnTo>
                      <a:pt x="148" y="610"/>
                    </a:lnTo>
                    <a:lnTo>
                      <a:pt x="140" y="610"/>
                    </a:lnTo>
                    <a:lnTo>
                      <a:pt x="137" y="613"/>
                    </a:lnTo>
                    <a:lnTo>
                      <a:pt x="136" y="610"/>
                    </a:lnTo>
                    <a:lnTo>
                      <a:pt x="136" y="608"/>
                    </a:lnTo>
                    <a:lnTo>
                      <a:pt x="140" y="593"/>
                    </a:lnTo>
                    <a:lnTo>
                      <a:pt x="146" y="579"/>
                    </a:lnTo>
                    <a:lnTo>
                      <a:pt x="150" y="570"/>
                    </a:lnTo>
                    <a:lnTo>
                      <a:pt x="154" y="569"/>
                    </a:lnTo>
                    <a:lnTo>
                      <a:pt x="150" y="561"/>
                    </a:lnTo>
                    <a:lnTo>
                      <a:pt x="149" y="550"/>
                    </a:lnTo>
                    <a:lnTo>
                      <a:pt x="155" y="549"/>
                    </a:lnTo>
                    <a:lnTo>
                      <a:pt x="163" y="544"/>
                    </a:lnTo>
                    <a:lnTo>
                      <a:pt x="170" y="549"/>
                    </a:lnTo>
                    <a:lnTo>
                      <a:pt x="170" y="561"/>
                    </a:lnTo>
                    <a:lnTo>
                      <a:pt x="165" y="567"/>
                    </a:lnTo>
                    <a:lnTo>
                      <a:pt x="162" y="575"/>
                    </a:lnTo>
                    <a:lnTo>
                      <a:pt x="161" y="580"/>
                    </a:lnTo>
                    <a:lnTo>
                      <a:pt x="159" y="590"/>
                    </a:lnTo>
                    <a:lnTo>
                      <a:pt x="162" y="593"/>
                    </a:lnTo>
                    <a:lnTo>
                      <a:pt x="162" y="595"/>
                    </a:lnTo>
                    <a:lnTo>
                      <a:pt x="166" y="586"/>
                    </a:lnTo>
                    <a:lnTo>
                      <a:pt x="168" y="578"/>
                    </a:lnTo>
                    <a:lnTo>
                      <a:pt x="172" y="569"/>
                    </a:lnTo>
                    <a:lnTo>
                      <a:pt x="178" y="570"/>
                    </a:lnTo>
                    <a:lnTo>
                      <a:pt x="180" y="571"/>
                    </a:lnTo>
                    <a:lnTo>
                      <a:pt x="182" y="580"/>
                    </a:lnTo>
                    <a:lnTo>
                      <a:pt x="183" y="586"/>
                    </a:lnTo>
                    <a:lnTo>
                      <a:pt x="183" y="591"/>
                    </a:lnTo>
                    <a:lnTo>
                      <a:pt x="183" y="595"/>
                    </a:lnTo>
                    <a:lnTo>
                      <a:pt x="183" y="597"/>
                    </a:lnTo>
                    <a:lnTo>
                      <a:pt x="183" y="601"/>
                    </a:lnTo>
                    <a:lnTo>
                      <a:pt x="183" y="610"/>
                    </a:lnTo>
                    <a:lnTo>
                      <a:pt x="184" y="609"/>
                    </a:lnTo>
                    <a:lnTo>
                      <a:pt x="187" y="605"/>
                    </a:lnTo>
                    <a:lnTo>
                      <a:pt x="188" y="596"/>
                    </a:lnTo>
                    <a:lnTo>
                      <a:pt x="189" y="587"/>
                    </a:lnTo>
                    <a:lnTo>
                      <a:pt x="189" y="586"/>
                    </a:lnTo>
                    <a:lnTo>
                      <a:pt x="189" y="584"/>
                    </a:lnTo>
                    <a:lnTo>
                      <a:pt x="189" y="579"/>
                    </a:lnTo>
                    <a:lnTo>
                      <a:pt x="193" y="587"/>
                    </a:lnTo>
                    <a:lnTo>
                      <a:pt x="195" y="588"/>
                    </a:lnTo>
                    <a:lnTo>
                      <a:pt x="197" y="595"/>
                    </a:lnTo>
                    <a:lnTo>
                      <a:pt x="201" y="601"/>
                    </a:lnTo>
                    <a:lnTo>
                      <a:pt x="204" y="603"/>
                    </a:lnTo>
                    <a:lnTo>
                      <a:pt x="206" y="600"/>
                    </a:lnTo>
                    <a:lnTo>
                      <a:pt x="206" y="596"/>
                    </a:lnTo>
                    <a:lnTo>
                      <a:pt x="206" y="595"/>
                    </a:lnTo>
                    <a:lnTo>
                      <a:pt x="203" y="590"/>
                    </a:lnTo>
                    <a:lnTo>
                      <a:pt x="200" y="586"/>
                    </a:lnTo>
                    <a:lnTo>
                      <a:pt x="201" y="583"/>
                    </a:lnTo>
                    <a:lnTo>
                      <a:pt x="206" y="583"/>
                    </a:lnTo>
                    <a:lnTo>
                      <a:pt x="217" y="583"/>
                    </a:lnTo>
                    <a:lnTo>
                      <a:pt x="220" y="584"/>
                    </a:lnTo>
                    <a:lnTo>
                      <a:pt x="220" y="587"/>
                    </a:lnTo>
                    <a:lnTo>
                      <a:pt x="222" y="591"/>
                    </a:lnTo>
                    <a:lnTo>
                      <a:pt x="229" y="592"/>
                    </a:lnTo>
                    <a:lnTo>
                      <a:pt x="233" y="591"/>
                    </a:lnTo>
                    <a:lnTo>
                      <a:pt x="230" y="587"/>
                    </a:lnTo>
                    <a:lnTo>
                      <a:pt x="229" y="586"/>
                    </a:lnTo>
                    <a:lnTo>
                      <a:pt x="226" y="580"/>
                    </a:lnTo>
                    <a:lnTo>
                      <a:pt x="222" y="579"/>
                    </a:lnTo>
                    <a:lnTo>
                      <a:pt x="221" y="578"/>
                    </a:lnTo>
                    <a:lnTo>
                      <a:pt x="212" y="578"/>
                    </a:lnTo>
                    <a:lnTo>
                      <a:pt x="196" y="571"/>
                    </a:lnTo>
                    <a:lnTo>
                      <a:pt x="191" y="562"/>
                    </a:lnTo>
                    <a:lnTo>
                      <a:pt x="184" y="553"/>
                    </a:lnTo>
                    <a:lnTo>
                      <a:pt x="180" y="553"/>
                    </a:lnTo>
                    <a:lnTo>
                      <a:pt x="179" y="549"/>
                    </a:lnTo>
                    <a:lnTo>
                      <a:pt x="180" y="542"/>
                    </a:lnTo>
                    <a:lnTo>
                      <a:pt x="178" y="537"/>
                    </a:lnTo>
                    <a:lnTo>
                      <a:pt x="179" y="535"/>
                    </a:lnTo>
                    <a:lnTo>
                      <a:pt x="182" y="533"/>
                    </a:lnTo>
                    <a:lnTo>
                      <a:pt x="187" y="531"/>
                    </a:lnTo>
                    <a:lnTo>
                      <a:pt x="188" y="531"/>
                    </a:lnTo>
                    <a:lnTo>
                      <a:pt x="200" y="527"/>
                    </a:lnTo>
                    <a:lnTo>
                      <a:pt x="206" y="524"/>
                    </a:lnTo>
                    <a:lnTo>
                      <a:pt x="209" y="523"/>
                    </a:lnTo>
                    <a:lnTo>
                      <a:pt x="212" y="520"/>
                    </a:lnTo>
                    <a:lnTo>
                      <a:pt x="216" y="531"/>
                    </a:lnTo>
                    <a:lnTo>
                      <a:pt x="214" y="535"/>
                    </a:lnTo>
                    <a:lnTo>
                      <a:pt x="214" y="537"/>
                    </a:lnTo>
                    <a:lnTo>
                      <a:pt x="213" y="537"/>
                    </a:lnTo>
                    <a:lnTo>
                      <a:pt x="218" y="538"/>
                    </a:lnTo>
                    <a:lnTo>
                      <a:pt x="220" y="545"/>
                    </a:lnTo>
                    <a:lnTo>
                      <a:pt x="221" y="549"/>
                    </a:lnTo>
                    <a:lnTo>
                      <a:pt x="226" y="555"/>
                    </a:lnTo>
                    <a:lnTo>
                      <a:pt x="229" y="565"/>
                    </a:lnTo>
                    <a:lnTo>
                      <a:pt x="235" y="572"/>
                    </a:lnTo>
                    <a:lnTo>
                      <a:pt x="246" y="576"/>
                    </a:lnTo>
                    <a:lnTo>
                      <a:pt x="255" y="572"/>
                    </a:lnTo>
                    <a:lnTo>
                      <a:pt x="261" y="576"/>
                    </a:lnTo>
                    <a:lnTo>
                      <a:pt x="263" y="582"/>
                    </a:lnTo>
                    <a:lnTo>
                      <a:pt x="260" y="588"/>
                    </a:lnTo>
                    <a:lnTo>
                      <a:pt x="256" y="599"/>
                    </a:lnTo>
                    <a:lnTo>
                      <a:pt x="257" y="604"/>
                    </a:lnTo>
                    <a:lnTo>
                      <a:pt x="263" y="605"/>
                    </a:lnTo>
                    <a:lnTo>
                      <a:pt x="265" y="601"/>
                    </a:lnTo>
                    <a:lnTo>
                      <a:pt x="273" y="604"/>
                    </a:lnTo>
                    <a:lnTo>
                      <a:pt x="277" y="604"/>
                    </a:lnTo>
                    <a:lnTo>
                      <a:pt x="282" y="607"/>
                    </a:lnTo>
                    <a:lnTo>
                      <a:pt x="282" y="604"/>
                    </a:lnTo>
                    <a:lnTo>
                      <a:pt x="282" y="601"/>
                    </a:lnTo>
                    <a:lnTo>
                      <a:pt x="277" y="599"/>
                    </a:lnTo>
                    <a:lnTo>
                      <a:pt x="276" y="597"/>
                    </a:lnTo>
                    <a:lnTo>
                      <a:pt x="271" y="592"/>
                    </a:lnTo>
                    <a:lnTo>
                      <a:pt x="271" y="590"/>
                    </a:lnTo>
                    <a:lnTo>
                      <a:pt x="269" y="583"/>
                    </a:lnTo>
                    <a:lnTo>
                      <a:pt x="268" y="574"/>
                    </a:lnTo>
                    <a:lnTo>
                      <a:pt x="265" y="570"/>
                    </a:lnTo>
                    <a:lnTo>
                      <a:pt x="264" y="567"/>
                    </a:lnTo>
                    <a:lnTo>
                      <a:pt x="259" y="565"/>
                    </a:lnTo>
                    <a:lnTo>
                      <a:pt x="251" y="563"/>
                    </a:lnTo>
                    <a:lnTo>
                      <a:pt x="240" y="566"/>
                    </a:lnTo>
                    <a:lnTo>
                      <a:pt x="235" y="559"/>
                    </a:lnTo>
                    <a:lnTo>
                      <a:pt x="234" y="552"/>
                    </a:lnTo>
                    <a:lnTo>
                      <a:pt x="227" y="546"/>
                    </a:lnTo>
                    <a:lnTo>
                      <a:pt x="227" y="538"/>
                    </a:lnTo>
                    <a:lnTo>
                      <a:pt x="229" y="536"/>
                    </a:lnTo>
                    <a:lnTo>
                      <a:pt x="229" y="531"/>
                    </a:lnTo>
                    <a:lnTo>
                      <a:pt x="231" y="529"/>
                    </a:lnTo>
                    <a:lnTo>
                      <a:pt x="235" y="524"/>
                    </a:lnTo>
                    <a:lnTo>
                      <a:pt x="237" y="523"/>
                    </a:lnTo>
                    <a:lnTo>
                      <a:pt x="242" y="521"/>
                    </a:lnTo>
                    <a:lnTo>
                      <a:pt x="244" y="525"/>
                    </a:lnTo>
                    <a:lnTo>
                      <a:pt x="248" y="532"/>
                    </a:lnTo>
                    <a:lnTo>
                      <a:pt x="250" y="531"/>
                    </a:lnTo>
                    <a:lnTo>
                      <a:pt x="252" y="528"/>
                    </a:lnTo>
                    <a:lnTo>
                      <a:pt x="247" y="521"/>
                    </a:lnTo>
                    <a:lnTo>
                      <a:pt x="243" y="516"/>
                    </a:lnTo>
                    <a:lnTo>
                      <a:pt x="243" y="514"/>
                    </a:lnTo>
                    <a:lnTo>
                      <a:pt x="238" y="516"/>
                    </a:lnTo>
                    <a:lnTo>
                      <a:pt x="235" y="518"/>
                    </a:lnTo>
                    <a:lnTo>
                      <a:pt x="230" y="521"/>
                    </a:lnTo>
                    <a:lnTo>
                      <a:pt x="230" y="523"/>
                    </a:lnTo>
                    <a:lnTo>
                      <a:pt x="230" y="525"/>
                    </a:lnTo>
                    <a:lnTo>
                      <a:pt x="230" y="527"/>
                    </a:lnTo>
                    <a:lnTo>
                      <a:pt x="227" y="528"/>
                    </a:lnTo>
                    <a:lnTo>
                      <a:pt x="225" y="525"/>
                    </a:lnTo>
                    <a:lnTo>
                      <a:pt x="223" y="520"/>
                    </a:lnTo>
                    <a:lnTo>
                      <a:pt x="221" y="514"/>
                    </a:lnTo>
                    <a:lnTo>
                      <a:pt x="221" y="508"/>
                    </a:lnTo>
                    <a:lnTo>
                      <a:pt x="222" y="504"/>
                    </a:lnTo>
                    <a:lnTo>
                      <a:pt x="225" y="498"/>
                    </a:lnTo>
                    <a:lnTo>
                      <a:pt x="229" y="493"/>
                    </a:lnTo>
                    <a:lnTo>
                      <a:pt x="230" y="490"/>
                    </a:lnTo>
                    <a:lnTo>
                      <a:pt x="234" y="482"/>
                    </a:lnTo>
                    <a:lnTo>
                      <a:pt x="234" y="470"/>
                    </a:lnTo>
                    <a:lnTo>
                      <a:pt x="237" y="469"/>
                    </a:lnTo>
                    <a:lnTo>
                      <a:pt x="239" y="468"/>
                    </a:lnTo>
                    <a:lnTo>
                      <a:pt x="248" y="461"/>
                    </a:lnTo>
                    <a:lnTo>
                      <a:pt x="261" y="457"/>
                    </a:lnTo>
                    <a:lnTo>
                      <a:pt x="275" y="452"/>
                    </a:lnTo>
                    <a:lnTo>
                      <a:pt x="281" y="449"/>
                    </a:lnTo>
                    <a:lnTo>
                      <a:pt x="285" y="447"/>
                    </a:lnTo>
                    <a:lnTo>
                      <a:pt x="290" y="453"/>
                    </a:lnTo>
                    <a:lnTo>
                      <a:pt x="288" y="461"/>
                    </a:lnTo>
                    <a:lnTo>
                      <a:pt x="288" y="464"/>
                    </a:lnTo>
                    <a:lnTo>
                      <a:pt x="288" y="466"/>
                    </a:lnTo>
                    <a:lnTo>
                      <a:pt x="286" y="474"/>
                    </a:lnTo>
                    <a:lnTo>
                      <a:pt x="284" y="486"/>
                    </a:lnTo>
                    <a:lnTo>
                      <a:pt x="284" y="487"/>
                    </a:lnTo>
                    <a:lnTo>
                      <a:pt x="289" y="489"/>
                    </a:lnTo>
                    <a:lnTo>
                      <a:pt x="290" y="498"/>
                    </a:lnTo>
                    <a:lnTo>
                      <a:pt x="289" y="506"/>
                    </a:lnTo>
                    <a:lnTo>
                      <a:pt x="289" y="511"/>
                    </a:lnTo>
                    <a:lnTo>
                      <a:pt x="288" y="515"/>
                    </a:lnTo>
                    <a:lnTo>
                      <a:pt x="286" y="523"/>
                    </a:lnTo>
                    <a:lnTo>
                      <a:pt x="288" y="531"/>
                    </a:lnTo>
                    <a:lnTo>
                      <a:pt x="289" y="533"/>
                    </a:lnTo>
                    <a:lnTo>
                      <a:pt x="286" y="540"/>
                    </a:lnTo>
                    <a:lnTo>
                      <a:pt x="281" y="546"/>
                    </a:lnTo>
                    <a:lnTo>
                      <a:pt x="276" y="554"/>
                    </a:lnTo>
                    <a:lnTo>
                      <a:pt x="273" y="561"/>
                    </a:lnTo>
                    <a:lnTo>
                      <a:pt x="280" y="558"/>
                    </a:lnTo>
                    <a:lnTo>
                      <a:pt x="285" y="550"/>
                    </a:lnTo>
                    <a:lnTo>
                      <a:pt x="290" y="552"/>
                    </a:lnTo>
                    <a:lnTo>
                      <a:pt x="293" y="546"/>
                    </a:lnTo>
                    <a:lnTo>
                      <a:pt x="292" y="542"/>
                    </a:lnTo>
                    <a:lnTo>
                      <a:pt x="295" y="533"/>
                    </a:lnTo>
                    <a:lnTo>
                      <a:pt x="294" y="527"/>
                    </a:lnTo>
                    <a:lnTo>
                      <a:pt x="297" y="520"/>
                    </a:lnTo>
                    <a:lnTo>
                      <a:pt x="295" y="511"/>
                    </a:lnTo>
                    <a:lnTo>
                      <a:pt x="295" y="502"/>
                    </a:lnTo>
                    <a:lnTo>
                      <a:pt x="297" y="500"/>
                    </a:lnTo>
                    <a:lnTo>
                      <a:pt x="299" y="502"/>
                    </a:lnTo>
                    <a:lnTo>
                      <a:pt x="306" y="503"/>
                    </a:lnTo>
                    <a:lnTo>
                      <a:pt x="318" y="507"/>
                    </a:lnTo>
                    <a:lnTo>
                      <a:pt x="323" y="507"/>
                    </a:lnTo>
                    <a:lnTo>
                      <a:pt x="331" y="506"/>
                    </a:lnTo>
                    <a:lnTo>
                      <a:pt x="328" y="503"/>
                    </a:lnTo>
                    <a:lnTo>
                      <a:pt x="318" y="503"/>
                    </a:lnTo>
                    <a:lnTo>
                      <a:pt x="310" y="499"/>
                    </a:lnTo>
                    <a:lnTo>
                      <a:pt x="303" y="495"/>
                    </a:lnTo>
                    <a:lnTo>
                      <a:pt x="301" y="489"/>
                    </a:lnTo>
                    <a:lnTo>
                      <a:pt x="299" y="486"/>
                    </a:lnTo>
                    <a:lnTo>
                      <a:pt x="297" y="482"/>
                    </a:lnTo>
                    <a:lnTo>
                      <a:pt x="298" y="473"/>
                    </a:lnTo>
                    <a:lnTo>
                      <a:pt x="302" y="468"/>
                    </a:lnTo>
                    <a:lnTo>
                      <a:pt x="302" y="457"/>
                    </a:lnTo>
                    <a:lnTo>
                      <a:pt x="310" y="439"/>
                    </a:lnTo>
                    <a:lnTo>
                      <a:pt x="312" y="443"/>
                    </a:lnTo>
                    <a:lnTo>
                      <a:pt x="311" y="455"/>
                    </a:lnTo>
                    <a:lnTo>
                      <a:pt x="314" y="453"/>
                    </a:lnTo>
                    <a:lnTo>
                      <a:pt x="315" y="453"/>
                    </a:lnTo>
                    <a:lnTo>
                      <a:pt x="316" y="440"/>
                    </a:lnTo>
                    <a:lnTo>
                      <a:pt x="320" y="427"/>
                    </a:lnTo>
                    <a:lnTo>
                      <a:pt x="322" y="418"/>
                    </a:lnTo>
                    <a:lnTo>
                      <a:pt x="324" y="413"/>
                    </a:lnTo>
                    <a:lnTo>
                      <a:pt x="324" y="411"/>
                    </a:lnTo>
                    <a:lnTo>
                      <a:pt x="326" y="415"/>
                    </a:lnTo>
                    <a:lnTo>
                      <a:pt x="329" y="414"/>
                    </a:lnTo>
                    <a:lnTo>
                      <a:pt x="333" y="404"/>
                    </a:lnTo>
                    <a:lnTo>
                      <a:pt x="336" y="401"/>
                    </a:lnTo>
                    <a:lnTo>
                      <a:pt x="341" y="408"/>
                    </a:lnTo>
                    <a:lnTo>
                      <a:pt x="347" y="417"/>
                    </a:lnTo>
                    <a:lnTo>
                      <a:pt x="349" y="426"/>
                    </a:lnTo>
                    <a:lnTo>
                      <a:pt x="345" y="442"/>
                    </a:lnTo>
                    <a:lnTo>
                      <a:pt x="344" y="456"/>
                    </a:lnTo>
                    <a:lnTo>
                      <a:pt x="344" y="460"/>
                    </a:lnTo>
                    <a:lnTo>
                      <a:pt x="343" y="472"/>
                    </a:lnTo>
                    <a:lnTo>
                      <a:pt x="341" y="480"/>
                    </a:lnTo>
                    <a:lnTo>
                      <a:pt x="347" y="486"/>
                    </a:lnTo>
                    <a:lnTo>
                      <a:pt x="349" y="495"/>
                    </a:lnTo>
                    <a:lnTo>
                      <a:pt x="347" y="503"/>
                    </a:lnTo>
                    <a:lnTo>
                      <a:pt x="341" y="506"/>
                    </a:lnTo>
                    <a:lnTo>
                      <a:pt x="340" y="514"/>
                    </a:lnTo>
                    <a:lnTo>
                      <a:pt x="343" y="523"/>
                    </a:lnTo>
                    <a:lnTo>
                      <a:pt x="344" y="531"/>
                    </a:lnTo>
                    <a:lnTo>
                      <a:pt x="339" y="536"/>
                    </a:lnTo>
                    <a:lnTo>
                      <a:pt x="337" y="546"/>
                    </a:lnTo>
                    <a:lnTo>
                      <a:pt x="336" y="550"/>
                    </a:lnTo>
                    <a:lnTo>
                      <a:pt x="333" y="558"/>
                    </a:lnTo>
                    <a:lnTo>
                      <a:pt x="323" y="565"/>
                    </a:lnTo>
                    <a:lnTo>
                      <a:pt x="322" y="571"/>
                    </a:lnTo>
                    <a:lnTo>
                      <a:pt x="316" y="588"/>
                    </a:lnTo>
                    <a:lnTo>
                      <a:pt x="322" y="583"/>
                    </a:lnTo>
                    <a:lnTo>
                      <a:pt x="324" y="582"/>
                    </a:lnTo>
                    <a:lnTo>
                      <a:pt x="326" y="579"/>
                    </a:lnTo>
                    <a:lnTo>
                      <a:pt x="335" y="562"/>
                    </a:lnTo>
                    <a:lnTo>
                      <a:pt x="343" y="555"/>
                    </a:lnTo>
                    <a:lnTo>
                      <a:pt x="345" y="554"/>
                    </a:lnTo>
                    <a:lnTo>
                      <a:pt x="348" y="553"/>
                    </a:lnTo>
                    <a:lnTo>
                      <a:pt x="348" y="552"/>
                    </a:lnTo>
                    <a:lnTo>
                      <a:pt x="350" y="541"/>
                    </a:lnTo>
                    <a:lnTo>
                      <a:pt x="352" y="536"/>
                    </a:lnTo>
                    <a:lnTo>
                      <a:pt x="357" y="506"/>
                    </a:lnTo>
                    <a:lnTo>
                      <a:pt x="361" y="502"/>
                    </a:lnTo>
                    <a:lnTo>
                      <a:pt x="364" y="506"/>
                    </a:lnTo>
                    <a:lnTo>
                      <a:pt x="365" y="507"/>
                    </a:lnTo>
                    <a:lnTo>
                      <a:pt x="367" y="511"/>
                    </a:lnTo>
                    <a:lnTo>
                      <a:pt x="369" y="512"/>
                    </a:lnTo>
                    <a:lnTo>
                      <a:pt x="373" y="511"/>
                    </a:lnTo>
                    <a:lnTo>
                      <a:pt x="378" y="518"/>
                    </a:lnTo>
                    <a:lnTo>
                      <a:pt x="382" y="520"/>
                    </a:lnTo>
                    <a:lnTo>
                      <a:pt x="387" y="521"/>
                    </a:lnTo>
                    <a:lnTo>
                      <a:pt x="396" y="524"/>
                    </a:lnTo>
                    <a:lnTo>
                      <a:pt x="398" y="521"/>
                    </a:lnTo>
                    <a:lnTo>
                      <a:pt x="394" y="514"/>
                    </a:lnTo>
                    <a:lnTo>
                      <a:pt x="386" y="515"/>
                    </a:lnTo>
                    <a:lnTo>
                      <a:pt x="382" y="512"/>
                    </a:lnTo>
                    <a:lnTo>
                      <a:pt x="378" y="511"/>
                    </a:lnTo>
                    <a:lnTo>
                      <a:pt x="373" y="502"/>
                    </a:lnTo>
                    <a:lnTo>
                      <a:pt x="367" y="498"/>
                    </a:lnTo>
                    <a:lnTo>
                      <a:pt x="366" y="497"/>
                    </a:lnTo>
                    <a:lnTo>
                      <a:pt x="362" y="494"/>
                    </a:lnTo>
                    <a:lnTo>
                      <a:pt x="362" y="483"/>
                    </a:lnTo>
                    <a:lnTo>
                      <a:pt x="362" y="481"/>
                    </a:lnTo>
                    <a:lnTo>
                      <a:pt x="362" y="478"/>
                    </a:lnTo>
                    <a:lnTo>
                      <a:pt x="362" y="476"/>
                    </a:lnTo>
                    <a:lnTo>
                      <a:pt x="364" y="469"/>
                    </a:lnTo>
                    <a:lnTo>
                      <a:pt x="362" y="460"/>
                    </a:lnTo>
                    <a:lnTo>
                      <a:pt x="358" y="456"/>
                    </a:lnTo>
                    <a:lnTo>
                      <a:pt x="358" y="455"/>
                    </a:lnTo>
                    <a:lnTo>
                      <a:pt x="361" y="453"/>
                    </a:lnTo>
                    <a:lnTo>
                      <a:pt x="365" y="452"/>
                    </a:lnTo>
                    <a:lnTo>
                      <a:pt x="375" y="447"/>
                    </a:lnTo>
                    <a:lnTo>
                      <a:pt x="379" y="444"/>
                    </a:lnTo>
                    <a:lnTo>
                      <a:pt x="383" y="440"/>
                    </a:lnTo>
                    <a:lnTo>
                      <a:pt x="386" y="434"/>
                    </a:lnTo>
                    <a:lnTo>
                      <a:pt x="386" y="432"/>
                    </a:lnTo>
                    <a:lnTo>
                      <a:pt x="386" y="423"/>
                    </a:lnTo>
                    <a:lnTo>
                      <a:pt x="387" y="418"/>
                    </a:lnTo>
                    <a:lnTo>
                      <a:pt x="390" y="413"/>
                    </a:lnTo>
                    <a:lnTo>
                      <a:pt x="392" y="411"/>
                    </a:lnTo>
                    <a:lnTo>
                      <a:pt x="396" y="408"/>
                    </a:lnTo>
                    <a:lnTo>
                      <a:pt x="404" y="401"/>
                    </a:lnTo>
                    <a:lnTo>
                      <a:pt x="408" y="400"/>
                    </a:lnTo>
                    <a:lnTo>
                      <a:pt x="407" y="405"/>
                    </a:lnTo>
                    <a:lnTo>
                      <a:pt x="403" y="411"/>
                    </a:lnTo>
                    <a:lnTo>
                      <a:pt x="401" y="413"/>
                    </a:lnTo>
                    <a:lnTo>
                      <a:pt x="398" y="418"/>
                    </a:lnTo>
                    <a:lnTo>
                      <a:pt x="391" y="426"/>
                    </a:lnTo>
                    <a:lnTo>
                      <a:pt x="394" y="428"/>
                    </a:lnTo>
                    <a:lnTo>
                      <a:pt x="400" y="428"/>
                    </a:lnTo>
                    <a:lnTo>
                      <a:pt x="398" y="434"/>
                    </a:lnTo>
                    <a:lnTo>
                      <a:pt x="398" y="435"/>
                    </a:lnTo>
                    <a:lnTo>
                      <a:pt x="400" y="440"/>
                    </a:lnTo>
                    <a:lnTo>
                      <a:pt x="404" y="447"/>
                    </a:lnTo>
                    <a:lnTo>
                      <a:pt x="407" y="444"/>
                    </a:lnTo>
                    <a:lnTo>
                      <a:pt x="411" y="442"/>
                    </a:lnTo>
                    <a:lnTo>
                      <a:pt x="405" y="436"/>
                    </a:lnTo>
                    <a:lnTo>
                      <a:pt x="409" y="430"/>
                    </a:lnTo>
                    <a:lnTo>
                      <a:pt x="408" y="422"/>
                    </a:lnTo>
                    <a:lnTo>
                      <a:pt x="412" y="418"/>
                    </a:lnTo>
                    <a:lnTo>
                      <a:pt x="421" y="421"/>
                    </a:lnTo>
                    <a:lnTo>
                      <a:pt x="417" y="430"/>
                    </a:lnTo>
                    <a:lnTo>
                      <a:pt x="417" y="436"/>
                    </a:lnTo>
                    <a:lnTo>
                      <a:pt x="421" y="434"/>
                    </a:lnTo>
                    <a:lnTo>
                      <a:pt x="422" y="434"/>
                    </a:lnTo>
                    <a:lnTo>
                      <a:pt x="424" y="425"/>
                    </a:lnTo>
                    <a:lnTo>
                      <a:pt x="425" y="419"/>
                    </a:lnTo>
                    <a:lnTo>
                      <a:pt x="421" y="414"/>
                    </a:lnTo>
                    <a:lnTo>
                      <a:pt x="421" y="410"/>
                    </a:lnTo>
                    <a:lnTo>
                      <a:pt x="430" y="411"/>
                    </a:lnTo>
                    <a:lnTo>
                      <a:pt x="432" y="406"/>
                    </a:lnTo>
                    <a:lnTo>
                      <a:pt x="420" y="402"/>
                    </a:lnTo>
                    <a:lnTo>
                      <a:pt x="421" y="391"/>
                    </a:lnTo>
                    <a:lnTo>
                      <a:pt x="422" y="381"/>
                    </a:lnTo>
                    <a:lnTo>
                      <a:pt x="429" y="380"/>
                    </a:lnTo>
                    <a:lnTo>
                      <a:pt x="436" y="379"/>
                    </a:lnTo>
                    <a:lnTo>
                      <a:pt x="441" y="381"/>
                    </a:lnTo>
                    <a:lnTo>
                      <a:pt x="447" y="388"/>
                    </a:lnTo>
                    <a:lnTo>
                      <a:pt x="450" y="393"/>
                    </a:lnTo>
                    <a:lnTo>
                      <a:pt x="450" y="394"/>
                    </a:lnTo>
                    <a:lnTo>
                      <a:pt x="454" y="401"/>
                    </a:lnTo>
                    <a:lnTo>
                      <a:pt x="459" y="409"/>
                    </a:lnTo>
                    <a:lnTo>
                      <a:pt x="466" y="410"/>
                    </a:lnTo>
                    <a:lnTo>
                      <a:pt x="472" y="411"/>
                    </a:lnTo>
                    <a:lnTo>
                      <a:pt x="480" y="421"/>
                    </a:lnTo>
                    <a:lnTo>
                      <a:pt x="481" y="422"/>
                    </a:lnTo>
                    <a:lnTo>
                      <a:pt x="488" y="431"/>
                    </a:lnTo>
                    <a:lnTo>
                      <a:pt x="497" y="443"/>
                    </a:lnTo>
                    <a:lnTo>
                      <a:pt x="501" y="446"/>
                    </a:lnTo>
                    <a:lnTo>
                      <a:pt x="496" y="447"/>
                    </a:lnTo>
                    <a:lnTo>
                      <a:pt x="505" y="448"/>
                    </a:lnTo>
                    <a:lnTo>
                      <a:pt x="509" y="447"/>
                    </a:lnTo>
                    <a:lnTo>
                      <a:pt x="510" y="442"/>
                    </a:lnTo>
                    <a:lnTo>
                      <a:pt x="502" y="438"/>
                    </a:lnTo>
                    <a:lnTo>
                      <a:pt x="506" y="435"/>
                    </a:lnTo>
                    <a:lnTo>
                      <a:pt x="505" y="435"/>
                    </a:lnTo>
                    <a:lnTo>
                      <a:pt x="492" y="425"/>
                    </a:lnTo>
                    <a:lnTo>
                      <a:pt x="487" y="421"/>
                    </a:lnTo>
                    <a:lnTo>
                      <a:pt x="485" y="421"/>
                    </a:lnTo>
                    <a:lnTo>
                      <a:pt x="487" y="419"/>
                    </a:lnTo>
                    <a:lnTo>
                      <a:pt x="493" y="419"/>
                    </a:lnTo>
                    <a:lnTo>
                      <a:pt x="497" y="417"/>
                    </a:lnTo>
                    <a:lnTo>
                      <a:pt x="498" y="417"/>
                    </a:lnTo>
                    <a:lnTo>
                      <a:pt x="487" y="413"/>
                    </a:lnTo>
                    <a:lnTo>
                      <a:pt x="484" y="404"/>
                    </a:lnTo>
                    <a:lnTo>
                      <a:pt x="481" y="392"/>
                    </a:lnTo>
                    <a:lnTo>
                      <a:pt x="483" y="392"/>
                    </a:lnTo>
                    <a:lnTo>
                      <a:pt x="485" y="389"/>
                    </a:lnTo>
                    <a:lnTo>
                      <a:pt x="481" y="383"/>
                    </a:lnTo>
                    <a:lnTo>
                      <a:pt x="488" y="380"/>
                    </a:lnTo>
                    <a:lnTo>
                      <a:pt x="491" y="391"/>
                    </a:lnTo>
                    <a:lnTo>
                      <a:pt x="497" y="394"/>
                    </a:lnTo>
                    <a:lnTo>
                      <a:pt x="496" y="388"/>
                    </a:lnTo>
                    <a:lnTo>
                      <a:pt x="494" y="379"/>
                    </a:lnTo>
                    <a:lnTo>
                      <a:pt x="492" y="374"/>
                    </a:lnTo>
                    <a:lnTo>
                      <a:pt x="493" y="372"/>
                    </a:lnTo>
                    <a:lnTo>
                      <a:pt x="498" y="368"/>
                    </a:lnTo>
                    <a:lnTo>
                      <a:pt x="493" y="370"/>
                    </a:lnTo>
                    <a:lnTo>
                      <a:pt x="487" y="371"/>
                    </a:lnTo>
                    <a:lnTo>
                      <a:pt x="476" y="376"/>
                    </a:lnTo>
                    <a:lnTo>
                      <a:pt x="471" y="368"/>
                    </a:lnTo>
                    <a:lnTo>
                      <a:pt x="480" y="362"/>
                    </a:lnTo>
                    <a:lnTo>
                      <a:pt x="489" y="358"/>
                    </a:lnTo>
                    <a:lnTo>
                      <a:pt x="493" y="350"/>
                    </a:lnTo>
                    <a:lnTo>
                      <a:pt x="493" y="343"/>
                    </a:lnTo>
                    <a:lnTo>
                      <a:pt x="481" y="356"/>
                    </a:lnTo>
                    <a:lnTo>
                      <a:pt x="471" y="356"/>
                    </a:lnTo>
                    <a:lnTo>
                      <a:pt x="463" y="367"/>
                    </a:lnTo>
                    <a:lnTo>
                      <a:pt x="453" y="359"/>
                    </a:lnTo>
                    <a:lnTo>
                      <a:pt x="449" y="353"/>
                    </a:lnTo>
                    <a:lnTo>
                      <a:pt x="446" y="359"/>
                    </a:lnTo>
                    <a:lnTo>
                      <a:pt x="438" y="356"/>
                    </a:lnTo>
                    <a:lnTo>
                      <a:pt x="434" y="345"/>
                    </a:lnTo>
                    <a:lnTo>
                      <a:pt x="439" y="338"/>
                    </a:lnTo>
                    <a:lnTo>
                      <a:pt x="437" y="336"/>
                    </a:lnTo>
                    <a:lnTo>
                      <a:pt x="424" y="341"/>
                    </a:lnTo>
                    <a:lnTo>
                      <a:pt x="417" y="336"/>
                    </a:lnTo>
                    <a:lnTo>
                      <a:pt x="415" y="333"/>
                    </a:lnTo>
                    <a:lnTo>
                      <a:pt x="411" y="328"/>
                    </a:lnTo>
                    <a:lnTo>
                      <a:pt x="412" y="326"/>
                    </a:lnTo>
                    <a:lnTo>
                      <a:pt x="417" y="321"/>
                    </a:lnTo>
                    <a:lnTo>
                      <a:pt x="425" y="315"/>
                    </a:lnTo>
                    <a:lnTo>
                      <a:pt x="430" y="312"/>
                    </a:lnTo>
                    <a:lnTo>
                      <a:pt x="432" y="325"/>
                    </a:lnTo>
                    <a:lnTo>
                      <a:pt x="439" y="332"/>
                    </a:lnTo>
                    <a:lnTo>
                      <a:pt x="438" y="320"/>
                    </a:lnTo>
                    <a:lnTo>
                      <a:pt x="438" y="317"/>
                    </a:lnTo>
                    <a:lnTo>
                      <a:pt x="436" y="305"/>
                    </a:lnTo>
                    <a:lnTo>
                      <a:pt x="437" y="299"/>
                    </a:lnTo>
                    <a:lnTo>
                      <a:pt x="442" y="300"/>
                    </a:lnTo>
                    <a:lnTo>
                      <a:pt x="447" y="312"/>
                    </a:lnTo>
                    <a:lnTo>
                      <a:pt x="459" y="322"/>
                    </a:lnTo>
                    <a:lnTo>
                      <a:pt x="466" y="328"/>
                    </a:lnTo>
                    <a:lnTo>
                      <a:pt x="467" y="333"/>
                    </a:lnTo>
                    <a:lnTo>
                      <a:pt x="470" y="337"/>
                    </a:lnTo>
                    <a:lnTo>
                      <a:pt x="473" y="343"/>
                    </a:lnTo>
                    <a:lnTo>
                      <a:pt x="475" y="337"/>
                    </a:lnTo>
                    <a:lnTo>
                      <a:pt x="472" y="333"/>
                    </a:lnTo>
                    <a:lnTo>
                      <a:pt x="471" y="329"/>
                    </a:lnTo>
                    <a:lnTo>
                      <a:pt x="470" y="322"/>
                    </a:lnTo>
                    <a:lnTo>
                      <a:pt x="464" y="317"/>
                    </a:lnTo>
                    <a:lnTo>
                      <a:pt x="466" y="309"/>
                    </a:lnTo>
                    <a:lnTo>
                      <a:pt x="471" y="299"/>
                    </a:lnTo>
                    <a:lnTo>
                      <a:pt x="480" y="294"/>
                    </a:lnTo>
                    <a:lnTo>
                      <a:pt x="481" y="299"/>
                    </a:lnTo>
                    <a:lnTo>
                      <a:pt x="488" y="295"/>
                    </a:lnTo>
                    <a:lnTo>
                      <a:pt x="489" y="304"/>
                    </a:lnTo>
                    <a:lnTo>
                      <a:pt x="491" y="313"/>
                    </a:lnTo>
                    <a:lnTo>
                      <a:pt x="493" y="312"/>
                    </a:lnTo>
                    <a:lnTo>
                      <a:pt x="494" y="302"/>
                    </a:lnTo>
                    <a:lnTo>
                      <a:pt x="508" y="302"/>
                    </a:lnTo>
                    <a:lnTo>
                      <a:pt x="506" y="311"/>
                    </a:lnTo>
                    <a:lnTo>
                      <a:pt x="506" y="319"/>
                    </a:lnTo>
                    <a:lnTo>
                      <a:pt x="508" y="330"/>
                    </a:lnTo>
                    <a:lnTo>
                      <a:pt x="508" y="333"/>
                    </a:lnTo>
                    <a:lnTo>
                      <a:pt x="508" y="336"/>
                    </a:lnTo>
                    <a:lnTo>
                      <a:pt x="502" y="339"/>
                    </a:lnTo>
                    <a:lnTo>
                      <a:pt x="506" y="342"/>
                    </a:lnTo>
                    <a:lnTo>
                      <a:pt x="518" y="338"/>
                    </a:lnTo>
                    <a:lnTo>
                      <a:pt x="530" y="339"/>
                    </a:lnTo>
                    <a:lnTo>
                      <a:pt x="532" y="341"/>
                    </a:lnTo>
                    <a:lnTo>
                      <a:pt x="535" y="339"/>
                    </a:lnTo>
                    <a:lnTo>
                      <a:pt x="536" y="338"/>
                    </a:lnTo>
                    <a:lnTo>
                      <a:pt x="525" y="334"/>
                    </a:lnTo>
                    <a:lnTo>
                      <a:pt x="521" y="333"/>
                    </a:lnTo>
                    <a:lnTo>
                      <a:pt x="513" y="332"/>
                    </a:lnTo>
                    <a:lnTo>
                      <a:pt x="514" y="321"/>
                    </a:lnTo>
                    <a:lnTo>
                      <a:pt x="514" y="311"/>
                    </a:lnTo>
                    <a:lnTo>
                      <a:pt x="514" y="309"/>
                    </a:lnTo>
                    <a:lnTo>
                      <a:pt x="514" y="305"/>
                    </a:lnTo>
                    <a:lnTo>
                      <a:pt x="522" y="305"/>
                    </a:lnTo>
                    <a:lnTo>
                      <a:pt x="523" y="305"/>
                    </a:lnTo>
                    <a:lnTo>
                      <a:pt x="538" y="313"/>
                    </a:lnTo>
                    <a:lnTo>
                      <a:pt x="545" y="313"/>
                    </a:lnTo>
                    <a:lnTo>
                      <a:pt x="557" y="315"/>
                    </a:lnTo>
                    <a:lnTo>
                      <a:pt x="569" y="315"/>
                    </a:lnTo>
                    <a:lnTo>
                      <a:pt x="568" y="324"/>
                    </a:lnTo>
                    <a:lnTo>
                      <a:pt x="568" y="326"/>
                    </a:lnTo>
                    <a:lnTo>
                      <a:pt x="563" y="333"/>
                    </a:lnTo>
                    <a:lnTo>
                      <a:pt x="560" y="336"/>
                    </a:lnTo>
                    <a:lnTo>
                      <a:pt x="557" y="338"/>
                    </a:lnTo>
                    <a:lnTo>
                      <a:pt x="551" y="343"/>
                    </a:lnTo>
                    <a:lnTo>
                      <a:pt x="547" y="345"/>
                    </a:lnTo>
                    <a:lnTo>
                      <a:pt x="543" y="347"/>
                    </a:lnTo>
                    <a:lnTo>
                      <a:pt x="538" y="349"/>
                    </a:lnTo>
                    <a:lnTo>
                      <a:pt x="535" y="350"/>
                    </a:lnTo>
                    <a:lnTo>
                      <a:pt x="526" y="355"/>
                    </a:lnTo>
                    <a:lnTo>
                      <a:pt x="525" y="356"/>
                    </a:lnTo>
                    <a:lnTo>
                      <a:pt x="517" y="362"/>
                    </a:lnTo>
                    <a:lnTo>
                      <a:pt x="517" y="367"/>
                    </a:lnTo>
                    <a:lnTo>
                      <a:pt x="527" y="358"/>
                    </a:lnTo>
                    <a:lnTo>
                      <a:pt x="536" y="355"/>
                    </a:lnTo>
                    <a:lnTo>
                      <a:pt x="548" y="351"/>
                    </a:lnTo>
                    <a:lnTo>
                      <a:pt x="556" y="346"/>
                    </a:lnTo>
                    <a:lnTo>
                      <a:pt x="561" y="345"/>
                    </a:lnTo>
                    <a:lnTo>
                      <a:pt x="570" y="338"/>
                    </a:lnTo>
                    <a:lnTo>
                      <a:pt x="572" y="336"/>
                    </a:lnTo>
                    <a:lnTo>
                      <a:pt x="573" y="333"/>
                    </a:lnTo>
                    <a:lnTo>
                      <a:pt x="573" y="332"/>
                    </a:lnTo>
                    <a:lnTo>
                      <a:pt x="574" y="333"/>
                    </a:lnTo>
                    <a:lnTo>
                      <a:pt x="578" y="334"/>
                    </a:lnTo>
                    <a:lnTo>
                      <a:pt x="578" y="342"/>
                    </a:lnTo>
                    <a:lnTo>
                      <a:pt x="578" y="350"/>
                    </a:lnTo>
                    <a:lnTo>
                      <a:pt x="577" y="356"/>
                    </a:lnTo>
                    <a:lnTo>
                      <a:pt x="583" y="362"/>
                    </a:lnTo>
                    <a:lnTo>
                      <a:pt x="587" y="358"/>
                    </a:lnTo>
                    <a:lnTo>
                      <a:pt x="591" y="366"/>
                    </a:lnTo>
                    <a:lnTo>
                      <a:pt x="591" y="372"/>
                    </a:lnTo>
                    <a:lnTo>
                      <a:pt x="587" y="377"/>
                    </a:lnTo>
                    <a:lnTo>
                      <a:pt x="586" y="379"/>
                    </a:lnTo>
                    <a:lnTo>
                      <a:pt x="583" y="387"/>
                    </a:lnTo>
                    <a:lnTo>
                      <a:pt x="593" y="381"/>
                    </a:lnTo>
                    <a:lnTo>
                      <a:pt x="602" y="374"/>
                    </a:lnTo>
                    <a:lnTo>
                      <a:pt x="608" y="366"/>
                    </a:lnTo>
                    <a:lnTo>
                      <a:pt x="616" y="368"/>
                    </a:lnTo>
                    <a:lnTo>
                      <a:pt x="617" y="368"/>
                    </a:lnTo>
                    <a:lnTo>
                      <a:pt x="621" y="368"/>
                    </a:lnTo>
                    <a:lnTo>
                      <a:pt x="627" y="358"/>
                    </a:lnTo>
                    <a:lnTo>
                      <a:pt x="625" y="353"/>
                    </a:lnTo>
                    <a:lnTo>
                      <a:pt x="612" y="356"/>
                    </a:lnTo>
                    <a:lnTo>
                      <a:pt x="611" y="355"/>
                    </a:lnTo>
                    <a:lnTo>
                      <a:pt x="598" y="350"/>
                    </a:lnTo>
                    <a:lnTo>
                      <a:pt x="595" y="346"/>
                    </a:lnTo>
                    <a:lnTo>
                      <a:pt x="591" y="342"/>
                    </a:lnTo>
                    <a:lnTo>
                      <a:pt x="600" y="337"/>
                    </a:lnTo>
                    <a:lnTo>
                      <a:pt x="610" y="336"/>
                    </a:lnTo>
                    <a:lnTo>
                      <a:pt x="610" y="333"/>
                    </a:lnTo>
                    <a:lnTo>
                      <a:pt x="611" y="330"/>
                    </a:lnTo>
                    <a:lnTo>
                      <a:pt x="602" y="324"/>
                    </a:lnTo>
                    <a:lnTo>
                      <a:pt x="600" y="321"/>
                    </a:lnTo>
                    <a:lnTo>
                      <a:pt x="599" y="317"/>
                    </a:lnTo>
                    <a:lnTo>
                      <a:pt x="603" y="315"/>
                    </a:lnTo>
                    <a:lnTo>
                      <a:pt x="594" y="313"/>
                    </a:lnTo>
                    <a:lnTo>
                      <a:pt x="591" y="308"/>
                    </a:lnTo>
                    <a:lnTo>
                      <a:pt x="598" y="304"/>
                    </a:lnTo>
                    <a:lnTo>
                      <a:pt x="606" y="302"/>
                    </a:lnTo>
                    <a:lnTo>
                      <a:pt x="607" y="300"/>
                    </a:lnTo>
                    <a:lnTo>
                      <a:pt x="612" y="298"/>
                    </a:lnTo>
                    <a:lnTo>
                      <a:pt x="611" y="296"/>
                    </a:lnTo>
                    <a:lnTo>
                      <a:pt x="599" y="299"/>
                    </a:lnTo>
                    <a:lnTo>
                      <a:pt x="594" y="298"/>
                    </a:lnTo>
                    <a:lnTo>
                      <a:pt x="608" y="287"/>
                    </a:lnTo>
                    <a:lnTo>
                      <a:pt x="619" y="286"/>
                    </a:lnTo>
                    <a:lnTo>
                      <a:pt x="623" y="281"/>
                    </a:lnTo>
                    <a:lnTo>
                      <a:pt x="621" y="281"/>
                    </a:lnTo>
                    <a:lnTo>
                      <a:pt x="615" y="279"/>
                    </a:lnTo>
                    <a:lnTo>
                      <a:pt x="614" y="278"/>
                    </a:lnTo>
                    <a:lnTo>
                      <a:pt x="610" y="274"/>
                    </a:lnTo>
                    <a:lnTo>
                      <a:pt x="611" y="271"/>
                    </a:lnTo>
                    <a:lnTo>
                      <a:pt x="615" y="265"/>
                    </a:lnTo>
                    <a:lnTo>
                      <a:pt x="616" y="262"/>
                    </a:lnTo>
                    <a:lnTo>
                      <a:pt x="625" y="250"/>
                    </a:lnTo>
                    <a:lnTo>
                      <a:pt x="636" y="235"/>
                    </a:lnTo>
                    <a:lnTo>
                      <a:pt x="645" y="224"/>
                    </a:lnTo>
                    <a:lnTo>
                      <a:pt x="648" y="223"/>
                    </a:lnTo>
                    <a:lnTo>
                      <a:pt x="654" y="220"/>
                    </a:lnTo>
                    <a:lnTo>
                      <a:pt x="669" y="223"/>
                    </a:lnTo>
                    <a:lnTo>
                      <a:pt x="678" y="228"/>
                    </a:lnTo>
                    <a:lnTo>
                      <a:pt x="680" y="230"/>
                    </a:lnTo>
                    <a:lnTo>
                      <a:pt x="683" y="231"/>
                    </a:lnTo>
                    <a:lnTo>
                      <a:pt x="682" y="227"/>
                    </a:lnTo>
                    <a:lnTo>
                      <a:pt x="682" y="223"/>
                    </a:lnTo>
                    <a:lnTo>
                      <a:pt x="676" y="216"/>
                    </a:lnTo>
                    <a:lnTo>
                      <a:pt x="669" y="214"/>
                    </a:lnTo>
                    <a:lnTo>
                      <a:pt x="662" y="212"/>
                    </a:lnTo>
                    <a:lnTo>
                      <a:pt x="662" y="202"/>
                    </a:lnTo>
                    <a:lnTo>
                      <a:pt x="666" y="193"/>
                    </a:lnTo>
                    <a:lnTo>
                      <a:pt x="670" y="178"/>
                    </a:lnTo>
                    <a:lnTo>
                      <a:pt x="672" y="168"/>
                    </a:lnTo>
                    <a:lnTo>
                      <a:pt x="684" y="171"/>
                    </a:lnTo>
                    <a:lnTo>
                      <a:pt x="695" y="178"/>
                    </a:lnTo>
                    <a:lnTo>
                      <a:pt x="703" y="185"/>
                    </a:lnTo>
                    <a:lnTo>
                      <a:pt x="708" y="180"/>
                    </a:lnTo>
                    <a:lnTo>
                      <a:pt x="704" y="173"/>
                    </a:lnTo>
                    <a:lnTo>
                      <a:pt x="700" y="167"/>
                    </a:lnTo>
                    <a:lnTo>
                      <a:pt x="697" y="161"/>
                    </a:lnTo>
                    <a:lnTo>
                      <a:pt x="688" y="154"/>
                    </a:lnTo>
                    <a:lnTo>
                      <a:pt x="684" y="150"/>
                    </a:lnTo>
                    <a:lnTo>
                      <a:pt x="674" y="150"/>
                    </a:lnTo>
                    <a:lnTo>
                      <a:pt x="665" y="147"/>
                    </a:lnTo>
                    <a:lnTo>
                      <a:pt x="662" y="134"/>
                    </a:lnTo>
                    <a:lnTo>
                      <a:pt x="661" y="127"/>
                    </a:lnTo>
                    <a:lnTo>
                      <a:pt x="669" y="121"/>
                    </a:lnTo>
                    <a:lnTo>
                      <a:pt x="676" y="129"/>
                    </a:lnTo>
                    <a:lnTo>
                      <a:pt x="683" y="134"/>
                    </a:lnTo>
                    <a:lnTo>
                      <a:pt x="693" y="140"/>
                    </a:lnTo>
                    <a:lnTo>
                      <a:pt x="693" y="142"/>
                    </a:lnTo>
                    <a:lnTo>
                      <a:pt x="693" y="140"/>
                    </a:lnTo>
                    <a:lnTo>
                      <a:pt x="695" y="131"/>
                    </a:lnTo>
                    <a:lnTo>
                      <a:pt x="687" y="125"/>
                    </a:lnTo>
                    <a:lnTo>
                      <a:pt x="686" y="118"/>
                    </a:lnTo>
                    <a:lnTo>
                      <a:pt x="696" y="118"/>
                    </a:lnTo>
                    <a:lnTo>
                      <a:pt x="697" y="114"/>
                    </a:lnTo>
                    <a:lnTo>
                      <a:pt x="684" y="109"/>
                    </a:lnTo>
                    <a:lnTo>
                      <a:pt x="683" y="93"/>
                    </a:lnTo>
                    <a:lnTo>
                      <a:pt x="686" y="88"/>
                    </a:lnTo>
                    <a:lnTo>
                      <a:pt x="682" y="82"/>
                    </a:lnTo>
                    <a:lnTo>
                      <a:pt x="683" y="78"/>
                    </a:lnTo>
                    <a:lnTo>
                      <a:pt x="688" y="79"/>
                    </a:lnTo>
                    <a:lnTo>
                      <a:pt x="691" y="83"/>
                    </a:lnTo>
                    <a:lnTo>
                      <a:pt x="691" y="84"/>
                    </a:lnTo>
                    <a:lnTo>
                      <a:pt x="691" y="86"/>
                    </a:lnTo>
                    <a:lnTo>
                      <a:pt x="699" y="86"/>
                    </a:lnTo>
                    <a:lnTo>
                      <a:pt x="701" y="95"/>
                    </a:lnTo>
                    <a:lnTo>
                      <a:pt x="707" y="103"/>
                    </a:lnTo>
                    <a:lnTo>
                      <a:pt x="714" y="100"/>
                    </a:lnTo>
                    <a:lnTo>
                      <a:pt x="717" y="87"/>
                    </a:lnTo>
                    <a:lnTo>
                      <a:pt x="721" y="92"/>
                    </a:lnTo>
                    <a:lnTo>
                      <a:pt x="717" y="110"/>
                    </a:lnTo>
                    <a:lnTo>
                      <a:pt x="724" y="113"/>
                    </a:lnTo>
                    <a:lnTo>
                      <a:pt x="726" y="97"/>
                    </a:lnTo>
                    <a:lnTo>
                      <a:pt x="734" y="100"/>
                    </a:lnTo>
                    <a:lnTo>
                      <a:pt x="742" y="113"/>
                    </a:lnTo>
                    <a:lnTo>
                      <a:pt x="746" y="126"/>
                    </a:lnTo>
                    <a:lnTo>
                      <a:pt x="752" y="121"/>
                    </a:lnTo>
                    <a:lnTo>
                      <a:pt x="756" y="112"/>
                    </a:lnTo>
                    <a:lnTo>
                      <a:pt x="752" y="103"/>
                    </a:lnTo>
                    <a:lnTo>
                      <a:pt x="748" y="88"/>
                    </a:lnTo>
                    <a:lnTo>
                      <a:pt x="746" y="80"/>
                    </a:lnTo>
                    <a:lnTo>
                      <a:pt x="752" y="82"/>
                    </a:lnTo>
                    <a:lnTo>
                      <a:pt x="760" y="88"/>
                    </a:lnTo>
                    <a:lnTo>
                      <a:pt x="763" y="92"/>
                    </a:lnTo>
                    <a:lnTo>
                      <a:pt x="765" y="96"/>
                    </a:lnTo>
                    <a:lnTo>
                      <a:pt x="763" y="106"/>
                    </a:lnTo>
                    <a:lnTo>
                      <a:pt x="767" y="106"/>
                    </a:lnTo>
                    <a:lnTo>
                      <a:pt x="772" y="96"/>
                    </a:lnTo>
                    <a:lnTo>
                      <a:pt x="779" y="92"/>
                    </a:lnTo>
                    <a:lnTo>
                      <a:pt x="780" y="95"/>
                    </a:lnTo>
                    <a:lnTo>
                      <a:pt x="784" y="100"/>
                    </a:lnTo>
                    <a:lnTo>
                      <a:pt x="788" y="100"/>
                    </a:lnTo>
                    <a:lnTo>
                      <a:pt x="793" y="92"/>
                    </a:lnTo>
                    <a:lnTo>
                      <a:pt x="798" y="95"/>
                    </a:lnTo>
                    <a:lnTo>
                      <a:pt x="799" y="101"/>
                    </a:lnTo>
                    <a:lnTo>
                      <a:pt x="793" y="113"/>
                    </a:lnTo>
                    <a:lnTo>
                      <a:pt x="792" y="121"/>
                    </a:lnTo>
                    <a:lnTo>
                      <a:pt x="780" y="126"/>
                    </a:lnTo>
                    <a:lnTo>
                      <a:pt x="782" y="134"/>
                    </a:lnTo>
                    <a:lnTo>
                      <a:pt x="786" y="133"/>
                    </a:lnTo>
                    <a:lnTo>
                      <a:pt x="782" y="142"/>
                    </a:lnTo>
                    <a:lnTo>
                      <a:pt x="780" y="146"/>
                    </a:lnTo>
                    <a:lnTo>
                      <a:pt x="769" y="156"/>
                    </a:lnTo>
                    <a:lnTo>
                      <a:pt x="763" y="173"/>
                    </a:lnTo>
                    <a:lnTo>
                      <a:pt x="758" y="184"/>
                    </a:lnTo>
                    <a:lnTo>
                      <a:pt x="748" y="197"/>
                    </a:lnTo>
                    <a:lnTo>
                      <a:pt x="742" y="206"/>
                    </a:lnTo>
                    <a:lnTo>
                      <a:pt x="758" y="199"/>
                    </a:lnTo>
                    <a:lnTo>
                      <a:pt x="758" y="207"/>
                    </a:lnTo>
                    <a:lnTo>
                      <a:pt x="747" y="210"/>
                    </a:lnTo>
                    <a:lnTo>
                      <a:pt x="747" y="211"/>
                    </a:lnTo>
                    <a:lnTo>
                      <a:pt x="748" y="215"/>
                    </a:lnTo>
                    <a:lnTo>
                      <a:pt x="758" y="212"/>
                    </a:lnTo>
                    <a:lnTo>
                      <a:pt x="759" y="212"/>
                    </a:lnTo>
                    <a:lnTo>
                      <a:pt x="760" y="214"/>
                    </a:lnTo>
                    <a:lnTo>
                      <a:pt x="760" y="218"/>
                    </a:lnTo>
                    <a:lnTo>
                      <a:pt x="761" y="220"/>
                    </a:lnTo>
                    <a:lnTo>
                      <a:pt x="760" y="227"/>
                    </a:lnTo>
                    <a:lnTo>
                      <a:pt x="765" y="232"/>
                    </a:lnTo>
                    <a:lnTo>
                      <a:pt x="756" y="235"/>
                    </a:lnTo>
                    <a:lnTo>
                      <a:pt x="751" y="245"/>
                    </a:lnTo>
                    <a:lnTo>
                      <a:pt x="751" y="254"/>
                    </a:lnTo>
                    <a:lnTo>
                      <a:pt x="752" y="253"/>
                    </a:lnTo>
                    <a:lnTo>
                      <a:pt x="763" y="250"/>
                    </a:lnTo>
                    <a:lnTo>
                      <a:pt x="760" y="264"/>
                    </a:lnTo>
                    <a:lnTo>
                      <a:pt x="755" y="270"/>
                    </a:lnTo>
                    <a:lnTo>
                      <a:pt x="744" y="279"/>
                    </a:lnTo>
                    <a:lnTo>
                      <a:pt x="746" y="294"/>
                    </a:lnTo>
                    <a:lnTo>
                      <a:pt x="747" y="299"/>
                    </a:lnTo>
                    <a:lnTo>
                      <a:pt x="747" y="305"/>
                    </a:lnTo>
                    <a:lnTo>
                      <a:pt x="751" y="316"/>
                    </a:lnTo>
                    <a:lnTo>
                      <a:pt x="755" y="322"/>
                    </a:lnTo>
                    <a:lnTo>
                      <a:pt x="760" y="322"/>
                    </a:lnTo>
                    <a:lnTo>
                      <a:pt x="759" y="317"/>
                    </a:lnTo>
                    <a:lnTo>
                      <a:pt x="755" y="312"/>
                    </a:lnTo>
                    <a:lnTo>
                      <a:pt x="755" y="300"/>
                    </a:lnTo>
                    <a:lnTo>
                      <a:pt x="760" y="300"/>
                    </a:lnTo>
                    <a:lnTo>
                      <a:pt x="767" y="302"/>
                    </a:lnTo>
                    <a:lnTo>
                      <a:pt x="761" y="313"/>
                    </a:lnTo>
                    <a:lnTo>
                      <a:pt x="761" y="315"/>
                    </a:lnTo>
                    <a:lnTo>
                      <a:pt x="769" y="316"/>
                    </a:lnTo>
                    <a:lnTo>
                      <a:pt x="771" y="316"/>
                    </a:lnTo>
                    <a:lnTo>
                      <a:pt x="772" y="316"/>
                    </a:lnTo>
                    <a:lnTo>
                      <a:pt x="776" y="303"/>
                    </a:lnTo>
                    <a:lnTo>
                      <a:pt x="779" y="284"/>
                    </a:lnTo>
                    <a:lnTo>
                      <a:pt x="786" y="274"/>
                    </a:lnTo>
                    <a:lnTo>
                      <a:pt x="788" y="271"/>
                    </a:lnTo>
                    <a:lnTo>
                      <a:pt x="793" y="260"/>
                    </a:lnTo>
                    <a:lnTo>
                      <a:pt x="796" y="253"/>
                    </a:lnTo>
                    <a:lnTo>
                      <a:pt x="797" y="249"/>
                    </a:lnTo>
                    <a:lnTo>
                      <a:pt x="785" y="249"/>
                    </a:lnTo>
                    <a:lnTo>
                      <a:pt x="781" y="244"/>
                    </a:lnTo>
                    <a:lnTo>
                      <a:pt x="786" y="233"/>
                    </a:lnTo>
                    <a:lnTo>
                      <a:pt x="792" y="223"/>
                    </a:lnTo>
                    <a:lnTo>
                      <a:pt x="803" y="195"/>
                    </a:lnTo>
                    <a:lnTo>
                      <a:pt x="819" y="165"/>
                    </a:lnTo>
                    <a:lnTo>
                      <a:pt x="820" y="151"/>
                    </a:lnTo>
                    <a:lnTo>
                      <a:pt x="822" y="137"/>
                    </a:lnTo>
                    <a:lnTo>
                      <a:pt x="831" y="112"/>
                    </a:lnTo>
                    <a:lnTo>
                      <a:pt x="844" y="82"/>
                    </a:lnTo>
                    <a:lnTo>
                      <a:pt x="858" y="59"/>
                    </a:lnTo>
                    <a:lnTo>
                      <a:pt x="862" y="62"/>
                    </a:lnTo>
                    <a:lnTo>
                      <a:pt x="866" y="65"/>
                    </a:lnTo>
                    <a:lnTo>
                      <a:pt x="866" y="92"/>
                    </a:lnTo>
                    <a:lnTo>
                      <a:pt x="873" y="92"/>
                    </a:lnTo>
                    <a:lnTo>
                      <a:pt x="874" y="117"/>
                    </a:lnTo>
                    <a:lnTo>
                      <a:pt x="868" y="127"/>
                    </a:lnTo>
                    <a:lnTo>
                      <a:pt x="849" y="144"/>
                    </a:lnTo>
                    <a:lnTo>
                      <a:pt x="847" y="148"/>
                    </a:lnTo>
                    <a:lnTo>
                      <a:pt x="848" y="147"/>
                    </a:lnTo>
                    <a:lnTo>
                      <a:pt x="862" y="142"/>
                    </a:lnTo>
                    <a:lnTo>
                      <a:pt x="875" y="143"/>
                    </a:lnTo>
                    <a:lnTo>
                      <a:pt x="877" y="160"/>
                    </a:lnTo>
                    <a:lnTo>
                      <a:pt x="877" y="161"/>
                    </a:lnTo>
                    <a:lnTo>
                      <a:pt x="877" y="173"/>
                    </a:lnTo>
                    <a:lnTo>
                      <a:pt x="877" y="186"/>
                    </a:lnTo>
                    <a:lnTo>
                      <a:pt x="877" y="192"/>
                    </a:lnTo>
                    <a:lnTo>
                      <a:pt x="877" y="214"/>
                    </a:lnTo>
                    <a:lnTo>
                      <a:pt x="877" y="222"/>
                    </a:lnTo>
                    <a:lnTo>
                      <a:pt x="883" y="212"/>
                    </a:lnTo>
                    <a:lnTo>
                      <a:pt x="886" y="202"/>
                    </a:lnTo>
                    <a:lnTo>
                      <a:pt x="887" y="202"/>
                    </a:lnTo>
                    <a:lnTo>
                      <a:pt x="894" y="201"/>
                    </a:lnTo>
                    <a:lnTo>
                      <a:pt x="898" y="185"/>
                    </a:lnTo>
                    <a:lnTo>
                      <a:pt x="904" y="185"/>
                    </a:lnTo>
                    <a:lnTo>
                      <a:pt x="912" y="185"/>
                    </a:lnTo>
                    <a:lnTo>
                      <a:pt x="920" y="178"/>
                    </a:lnTo>
                    <a:lnTo>
                      <a:pt x="907" y="164"/>
                    </a:lnTo>
                    <a:lnTo>
                      <a:pt x="911" y="158"/>
                    </a:lnTo>
                    <a:lnTo>
                      <a:pt x="905" y="158"/>
                    </a:lnTo>
                    <a:lnTo>
                      <a:pt x="912" y="144"/>
                    </a:lnTo>
                    <a:lnTo>
                      <a:pt x="915" y="144"/>
                    </a:lnTo>
                    <a:lnTo>
                      <a:pt x="928" y="148"/>
                    </a:lnTo>
                    <a:lnTo>
                      <a:pt x="930" y="148"/>
                    </a:lnTo>
                    <a:lnTo>
                      <a:pt x="930" y="146"/>
                    </a:lnTo>
                    <a:lnTo>
                      <a:pt x="929" y="143"/>
                    </a:lnTo>
                    <a:lnTo>
                      <a:pt x="913" y="137"/>
                    </a:lnTo>
                    <a:lnTo>
                      <a:pt x="915" y="133"/>
                    </a:lnTo>
                    <a:lnTo>
                      <a:pt x="917" y="127"/>
                    </a:lnTo>
                    <a:lnTo>
                      <a:pt x="919" y="125"/>
                    </a:lnTo>
                    <a:lnTo>
                      <a:pt x="908" y="121"/>
                    </a:lnTo>
                    <a:lnTo>
                      <a:pt x="911" y="108"/>
                    </a:lnTo>
                    <a:lnTo>
                      <a:pt x="928" y="109"/>
                    </a:lnTo>
                    <a:lnTo>
                      <a:pt x="930" y="103"/>
                    </a:lnTo>
                    <a:lnTo>
                      <a:pt x="924" y="100"/>
                    </a:lnTo>
                    <a:lnTo>
                      <a:pt x="923" y="87"/>
                    </a:lnTo>
                    <a:lnTo>
                      <a:pt x="938" y="87"/>
                    </a:lnTo>
                    <a:lnTo>
                      <a:pt x="958" y="87"/>
                    </a:lnTo>
                    <a:lnTo>
                      <a:pt x="947" y="82"/>
                    </a:lnTo>
                    <a:lnTo>
                      <a:pt x="937" y="78"/>
                    </a:lnTo>
                    <a:lnTo>
                      <a:pt x="936" y="71"/>
                    </a:lnTo>
                    <a:lnTo>
                      <a:pt x="928" y="58"/>
                    </a:lnTo>
                    <a:lnTo>
                      <a:pt x="916" y="68"/>
                    </a:lnTo>
                    <a:lnTo>
                      <a:pt x="904" y="59"/>
                    </a:lnTo>
                    <a:lnTo>
                      <a:pt x="903" y="49"/>
                    </a:lnTo>
                    <a:lnTo>
                      <a:pt x="919" y="54"/>
                    </a:lnTo>
                    <a:lnTo>
                      <a:pt x="915" y="44"/>
                    </a:lnTo>
                    <a:lnTo>
                      <a:pt x="907" y="38"/>
                    </a:lnTo>
                    <a:lnTo>
                      <a:pt x="908" y="31"/>
                    </a:lnTo>
                    <a:lnTo>
                      <a:pt x="928" y="33"/>
                    </a:lnTo>
                    <a:lnTo>
                      <a:pt x="937" y="49"/>
                    </a:lnTo>
                    <a:lnTo>
                      <a:pt x="938" y="29"/>
                    </a:lnTo>
                    <a:lnTo>
                      <a:pt x="929" y="21"/>
                    </a:lnTo>
                    <a:lnTo>
                      <a:pt x="929" y="10"/>
                    </a:lnTo>
                    <a:lnTo>
                      <a:pt x="933" y="7"/>
                    </a:lnTo>
                    <a:lnTo>
                      <a:pt x="936" y="2"/>
                    </a:lnTo>
                    <a:lnTo>
                      <a:pt x="937" y="2"/>
                    </a:lnTo>
                    <a:lnTo>
                      <a:pt x="947" y="4"/>
                    </a:lnTo>
                    <a:lnTo>
                      <a:pt x="945" y="17"/>
                    </a:lnTo>
                    <a:lnTo>
                      <a:pt x="953" y="14"/>
                    </a:lnTo>
                    <a:lnTo>
                      <a:pt x="955" y="17"/>
                    </a:lnTo>
                    <a:lnTo>
                      <a:pt x="958" y="20"/>
                    </a:lnTo>
                    <a:lnTo>
                      <a:pt x="970" y="7"/>
                    </a:lnTo>
                    <a:lnTo>
                      <a:pt x="975" y="12"/>
                    </a:lnTo>
                    <a:lnTo>
                      <a:pt x="983" y="2"/>
                    </a:lnTo>
                    <a:lnTo>
                      <a:pt x="983" y="0"/>
                    </a:lnTo>
                    <a:lnTo>
                      <a:pt x="992" y="4"/>
                    </a:lnTo>
                    <a:lnTo>
                      <a:pt x="992" y="6"/>
                    </a:lnTo>
                    <a:lnTo>
                      <a:pt x="988" y="15"/>
                    </a:lnTo>
                    <a:lnTo>
                      <a:pt x="989" y="31"/>
                    </a:lnTo>
                    <a:lnTo>
                      <a:pt x="998" y="21"/>
                    </a:lnTo>
                    <a:lnTo>
                      <a:pt x="1015" y="21"/>
                    </a:lnTo>
                    <a:lnTo>
                      <a:pt x="1019" y="34"/>
                    </a:lnTo>
                    <a:lnTo>
                      <a:pt x="1013" y="50"/>
                    </a:lnTo>
                    <a:lnTo>
                      <a:pt x="1018" y="53"/>
                    </a:lnTo>
                    <a:lnTo>
                      <a:pt x="1014" y="66"/>
                    </a:lnTo>
                    <a:lnTo>
                      <a:pt x="1002" y="68"/>
                    </a:lnTo>
                    <a:lnTo>
                      <a:pt x="1008" y="74"/>
                    </a:lnTo>
                    <a:lnTo>
                      <a:pt x="991" y="80"/>
                    </a:lnTo>
                    <a:lnTo>
                      <a:pt x="981" y="76"/>
                    </a:lnTo>
                    <a:lnTo>
                      <a:pt x="970" y="83"/>
                    </a:lnTo>
                    <a:lnTo>
                      <a:pt x="968" y="89"/>
                    </a:lnTo>
                    <a:lnTo>
                      <a:pt x="967" y="96"/>
                    </a:lnTo>
                    <a:lnTo>
                      <a:pt x="979" y="91"/>
                    </a:lnTo>
                    <a:lnTo>
                      <a:pt x="995" y="92"/>
                    </a:lnTo>
                    <a:lnTo>
                      <a:pt x="997" y="96"/>
                    </a:lnTo>
                    <a:lnTo>
                      <a:pt x="988" y="108"/>
                    </a:lnTo>
                    <a:lnTo>
                      <a:pt x="981" y="118"/>
                    </a:lnTo>
                    <a:lnTo>
                      <a:pt x="971" y="127"/>
                    </a:lnTo>
                    <a:lnTo>
                      <a:pt x="962" y="134"/>
                    </a:lnTo>
                    <a:lnTo>
                      <a:pt x="960" y="134"/>
                    </a:lnTo>
                    <a:lnTo>
                      <a:pt x="964" y="134"/>
                    </a:lnTo>
                    <a:lnTo>
                      <a:pt x="971" y="134"/>
                    </a:lnTo>
                    <a:lnTo>
                      <a:pt x="992" y="121"/>
                    </a:lnTo>
                    <a:lnTo>
                      <a:pt x="1004" y="108"/>
                    </a:lnTo>
                    <a:lnTo>
                      <a:pt x="1012" y="96"/>
                    </a:lnTo>
                    <a:lnTo>
                      <a:pt x="1013" y="99"/>
                    </a:lnTo>
                    <a:lnTo>
                      <a:pt x="1018" y="112"/>
                    </a:lnTo>
                    <a:lnTo>
                      <a:pt x="1013" y="130"/>
                    </a:lnTo>
                    <a:lnTo>
                      <a:pt x="1001" y="146"/>
                    </a:lnTo>
                    <a:lnTo>
                      <a:pt x="992" y="158"/>
                    </a:lnTo>
                    <a:lnTo>
                      <a:pt x="988" y="165"/>
                    </a:lnTo>
                    <a:lnTo>
                      <a:pt x="987" y="169"/>
                    </a:lnTo>
                    <a:lnTo>
                      <a:pt x="991" y="176"/>
                    </a:lnTo>
                    <a:lnTo>
                      <a:pt x="995" y="165"/>
                    </a:lnTo>
                    <a:lnTo>
                      <a:pt x="997" y="161"/>
                    </a:lnTo>
                    <a:lnTo>
                      <a:pt x="1008" y="158"/>
                    </a:lnTo>
                    <a:lnTo>
                      <a:pt x="1010" y="158"/>
                    </a:lnTo>
                    <a:lnTo>
                      <a:pt x="1013" y="158"/>
                    </a:lnTo>
                    <a:lnTo>
                      <a:pt x="1010" y="161"/>
                    </a:lnTo>
                    <a:lnTo>
                      <a:pt x="1005" y="171"/>
                    </a:lnTo>
                    <a:lnTo>
                      <a:pt x="1009" y="173"/>
                    </a:lnTo>
                    <a:lnTo>
                      <a:pt x="1015" y="164"/>
                    </a:lnTo>
                    <a:lnTo>
                      <a:pt x="1017" y="161"/>
                    </a:lnTo>
                    <a:lnTo>
                      <a:pt x="1023" y="150"/>
                    </a:lnTo>
                    <a:lnTo>
                      <a:pt x="1034" y="147"/>
                    </a:lnTo>
                    <a:lnTo>
                      <a:pt x="1025" y="165"/>
                    </a:lnTo>
                    <a:lnTo>
                      <a:pt x="1023" y="189"/>
                    </a:lnTo>
                    <a:lnTo>
                      <a:pt x="1023" y="206"/>
                    </a:lnTo>
                    <a:lnTo>
                      <a:pt x="1026" y="216"/>
                    </a:lnTo>
                    <a:lnTo>
                      <a:pt x="1029" y="232"/>
                    </a:lnTo>
                    <a:lnTo>
                      <a:pt x="1035" y="233"/>
                    </a:lnTo>
                    <a:lnTo>
                      <a:pt x="1035" y="232"/>
                    </a:lnTo>
                    <a:lnTo>
                      <a:pt x="1032" y="223"/>
                    </a:lnTo>
                    <a:lnTo>
                      <a:pt x="1031" y="215"/>
                    </a:lnTo>
                    <a:lnTo>
                      <a:pt x="1030" y="211"/>
                    </a:lnTo>
                    <a:lnTo>
                      <a:pt x="1030" y="199"/>
                    </a:lnTo>
                    <a:lnTo>
                      <a:pt x="1030" y="195"/>
                    </a:lnTo>
                    <a:lnTo>
                      <a:pt x="1029" y="180"/>
                    </a:lnTo>
                    <a:lnTo>
                      <a:pt x="1032" y="172"/>
                    </a:lnTo>
                    <a:lnTo>
                      <a:pt x="1034" y="160"/>
                    </a:lnTo>
                    <a:lnTo>
                      <a:pt x="1038" y="154"/>
                    </a:lnTo>
                    <a:lnTo>
                      <a:pt x="1046" y="161"/>
                    </a:lnTo>
                    <a:lnTo>
                      <a:pt x="1046" y="158"/>
                    </a:lnTo>
                    <a:lnTo>
                      <a:pt x="1046" y="154"/>
                    </a:lnTo>
                    <a:lnTo>
                      <a:pt x="1046" y="152"/>
                    </a:lnTo>
                    <a:lnTo>
                      <a:pt x="1047" y="144"/>
                    </a:lnTo>
                    <a:lnTo>
                      <a:pt x="1046" y="144"/>
                    </a:lnTo>
                    <a:lnTo>
                      <a:pt x="1035" y="140"/>
                    </a:lnTo>
                    <a:lnTo>
                      <a:pt x="1035" y="127"/>
                    </a:lnTo>
                    <a:lnTo>
                      <a:pt x="1036" y="117"/>
                    </a:lnTo>
                    <a:lnTo>
                      <a:pt x="1035" y="104"/>
                    </a:lnTo>
                    <a:lnTo>
                      <a:pt x="1035" y="103"/>
                    </a:lnTo>
                    <a:lnTo>
                      <a:pt x="1042" y="100"/>
                    </a:lnTo>
                  </a:path>
                </a:pathLst>
              </a:custGeom>
              <a:solidFill>
                <a:schemeClr val="accent5">
                  <a:lumMod val="25000"/>
                </a:schemeClr>
              </a:solidFill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2" name="Freeform 51"/>
              <p:cNvSpPr>
                <a:spLocks/>
              </p:cNvSpPr>
              <p:nvPr/>
            </p:nvSpPr>
            <p:spPr bwMode="auto">
              <a:xfrm>
                <a:off x="4033" y="431"/>
                <a:ext cx="258" cy="311"/>
              </a:xfrm>
              <a:custGeom>
                <a:avLst/>
                <a:gdLst>
                  <a:gd name="T0" fmla="*/ 7 w 258"/>
                  <a:gd name="T1" fmla="*/ 59 h 311"/>
                  <a:gd name="T2" fmla="*/ 10 w 258"/>
                  <a:gd name="T3" fmla="*/ 10 h 311"/>
                  <a:gd name="T4" fmla="*/ 49 w 258"/>
                  <a:gd name="T5" fmla="*/ 4 h 311"/>
                  <a:gd name="T6" fmla="*/ 61 w 258"/>
                  <a:gd name="T7" fmla="*/ 28 h 311"/>
                  <a:gd name="T8" fmla="*/ 75 w 258"/>
                  <a:gd name="T9" fmla="*/ 42 h 311"/>
                  <a:gd name="T10" fmla="*/ 105 w 258"/>
                  <a:gd name="T11" fmla="*/ 23 h 311"/>
                  <a:gd name="T12" fmla="*/ 116 w 258"/>
                  <a:gd name="T13" fmla="*/ 42 h 311"/>
                  <a:gd name="T14" fmla="*/ 144 w 258"/>
                  <a:gd name="T15" fmla="*/ 28 h 311"/>
                  <a:gd name="T16" fmla="*/ 160 w 258"/>
                  <a:gd name="T17" fmla="*/ 44 h 311"/>
                  <a:gd name="T18" fmla="*/ 143 w 258"/>
                  <a:gd name="T19" fmla="*/ 72 h 311"/>
                  <a:gd name="T20" fmla="*/ 189 w 258"/>
                  <a:gd name="T21" fmla="*/ 60 h 311"/>
                  <a:gd name="T22" fmla="*/ 206 w 258"/>
                  <a:gd name="T23" fmla="*/ 80 h 311"/>
                  <a:gd name="T24" fmla="*/ 233 w 258"/>
                  <a:gd name="T25" fmla="*/ 86 h 311"/>
                  <a:gd name="T26" fmla="*/ 243 w 258"/>
                  <a:gd name="T27" fmla="*/ 110 h 311"/>
                  <a:gd name="T28" fmla="*/ 199 w 258"/>
                  <a:gd name="T29" fmla="*/ 136 h 311"/>
                  <a:gd name="T30" fmla="*/ 192 w 258"/>
                  <a:gd name="T31" fmla="*/ 161 h 311"/>
                  <a:gd name="T32" fmla="*/ 180 w 258"/>
                  <a:gd name="T33" fmla="*/ 186 h 311"/>
                  <a:gd name="T34" fmla="*/ 127 w 258"/>
                  <a:gd name="T35" fmla="*/ 196 h 311"/>
                  <a:gd name="T36" fmla="*/ 92 w 258"/>
                  <a:gd name="T37" fmla="*/ 193 h 311"/>
                  <a:gd name="T38" fmla="*/ 50 w 258"/>
                  <a:gd name="T39" fmla="*/ 188 h 311"/>
                  <a:gd name="T40" fmla="*/ 38 w 258"/>
                  <a:gd name="T41" fmla="*/ 190 h 311"/>
                  <a:gd name="T42" fmla="*/ 45 w 258"/>
                  <a:gd name="T43" fmla="*/ 193 h 311"/>
                  <a:gd name="T44" fmla="*/ 42 w 258"/>
                  <a:gd name="T45" fmla="*/ 209 h 311"/>
                  <a:gd name="T46" fmla="*/ 62 w 258"/>
                  <a:gd name="T47" fmla="*/ 208 h 311"/>
                  <a:gd name="T48" fmla="*/ 75 w 258"/>
                  <a:gd name="T49" fmla="*/ 212 h 311"/>
                  <a:gd name="T50" fmla="*/ 106 w 258"/>
                  <a:gd name="T51" fmla="*/ 218 h 311"/>
                  <a:gd name="T52" fmla="*/ 140 w 258"/>
                  <a:gd name="T53" fmla="*/ 224 h 311"/>
                  <a:gd name="T54" fmla="*/ 125 w 258"/>
                  <a:gd name="T55" fmla="*/ 250 h 311"/>
                  <a:gd name="T56" fmla="*/ 135 w 258"/>
                  <a:gd name="T57" fmla="*/ 239 h 311"/>
                  <a:gd name="T58" fmla="*/ 159 w 258"/>
                  <a:gd name="T59" fmla="*/ 252 h 311"/>
                  <a:gd name="T60" fmla="*/ 154 w 258"/>
                  <a:gd name="T61" fmla="*/ 275 h 311"/>
                  <a:gd name="T62" fmla="*/ 143 w 258"/>
                  <a:gd name="T63" fmla="*/ 293 h 311"/>
                  <a:gd name="T64" fmla="*/ 147 w 258"/>
                  <a:gd name="T65" fmla="*/ 306 h 311"/>
                  <a:gd name="T66" fmla="*/ 154 w 258"/>
                  <a:gd name="T67" fmla="*/ 298 h 311"/>
                  <a:gd name="T68" fmla="*/ 172 w 258"/>
                  <a:gd name="T69" fmla="*/ 279 h 311"/>
                  <a:gd name="T70" fmla="*/ 192 w 258"/>
                  <a:gd name="T71" fmla="*/ 264 h 311"/>
                  <a:gd name="T72" fmla="*/ 180 w 258"/>
                  <a:gd name="T73" fmla="*/ 286 h 311"/>
                  <a:gd name="T74" fmla="*/ 192 w 258"/>
                  <a:gd name="T75" fmla="*/ 307 h 311"/>
                  <a:gd name="T76" fmla="*/ 188 w 258"/>
                  <a:gd name="T77" fmla="*/ 286 h 311"/>
                  <a:gd name="T78" fmla="*/ 202 w 258"/>
                  <a:gd name="T79" fmla="*/ 289 h 311"/>
                  <a:gd name="T80" fmla="*/ 201 w 258"/>
                  <a:gd name="T81" fmla="*/ 273 h 311"/>
                  <a:gd name="T82" fmla="*/ 203 w 258"/>
                  <a:gd name="T83" fmla="*/ 260 h 311"/>
                  <a:gd name="T84" fmla="*/ 207 w 258"/>
                  <a:gd name="T85" fmla="*/ 234 h 311"/>
                  <a:gd name="T86" fmla="*/ 223 w 258"/>
                  <a:gd name="T87" fmla="*/ 263 h 311"/>
                  <a:gd name="T88" fmla="*/ 219 w 258"/>
                  <a:gd name="T89" fmla="*/ 284 h 311"/>
                  <a:gd name="T90" fmla="*/ 228 w 258"/>
                  <a:gd name="T91" fmla="*/ 265 h 311"/>
                  <a:gd name="T92" fmla="*/ 228 w 258"/>
                  <a:gd name="T93" fmla="*/ 241 h 311"/>
                  <a:gd name="T94" fmla="*/ 249 w 258"/>
                  <a:gd name="T95" fmla="*/ 242 h 31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58"/>
                  <a:gd name="T145" fmla="*/ 0 h 311"/>
                  <a:gd name="T146" fmla="*/ 258 w 258"/>
                  <a:gd name="T147" fmla="*/ 311 h 31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58" h="311">
                    <a:moveTo>
                      <a:pt x="6" y="60"/>
                    </a:moveTo>
                    <a:lnTo>
                      <a:pt x="7" y="60"/>
                    </a:lnTo>
                    <a:lnTo>
                      <a:pt x="8" y="60"/>
                    </a:lnTo>
                    <a:lnTo>
                      <a:pt x="7" y="59"/>
                    </a:lnTo>
                    <a:lnTo>
                      <a:pt x="2" y="53"/>
                    </a:lnTo>
                    <a:lnTo>
                      <a:pt x="0" y="43"/>
                    </a:lnTo>
                    <a:lnTo>
                      <a:pt x="4" y="28"/>
                    </a:lnTo>
                    <a:lnTo>
                      <a:pt x="10" y="10"/>
                    </a:lnTo>
                    <a:lnTo>
                      <a:pt x="11" y="8"/>
                    </a:lnTo>
                    <a:lnTo>
                      <a:pt x="31" y="0"/>
                    </a:lnTo>
                    <a:lnTo>
                      <a:pt x="40" y="4"/>
                    </a:lnTo>
                    <a:lnTo>
                      <a:pt x="49" y="4"/>
                    </a:lnTo>
                    <a:lnTo>
                      <a:pt x="51" y="4"/>
                    </a:lnTo>
                    <a:lnTo>
                      <a:pt x="55" y="13"/>
                    </a:lnTo>
                    <a:lnTo>
                      <a:pt x="67" y="15"/>
                    </a:lnTo>
                    <a:lnTo>
                      <a:pt x="61" y="28"/>
                    </a:lnTo>
                    <a:lnTo>
                      <a:pt x="71" y="30"/>
                    </a:lnTo>
                    <a:lnTo>
                      <a:pt x="65" y="43"/>
                    </a:lnTo>
                    <a:lnTo>
                      <a:pt x="63" y="52"/>
                    </a:lnTo>
                    <a:lnTo>
                      <a:pt x="75" y="42"/>
                    </a:lnTo>
                    <a:lnTo>
                      <a:pt x="85" y="35"/>
                    </a:lnTo>
                    <a:lnTo>
                      <a:pt x="97" y="26"/>
                    </a:lnTo>
                    <a:lnTo>
                      <a:pt x="103" y="25"/>
                    </a:lnTo>
                    <a:lnTo>
                      <a:pt x="105" y="23"/>
                    </a:lnTo>
                    <a:lnTo>
                      <a:pt x="109" y="35"/>
                    </a:lnTo>
                    <a:lnTo>
                      <a:pt x="103" y="56"/>
                    </a:lnTo>
                    <a:lnTo>
                      <a:pt x="113" y="49"/>
                    </a:lnTo>
                    <a:lnTo>
                      <a:pt x="116" y="42"/>
                    </a:lnTo>
                    <a:lnTo>
                      <a:pt x="122" y="31"/>
                    </a:lnTo>
                    <a:lnTo>
                      <a:pt x="123" y="23"/>
                    </a:lnTo>
                    <a:lnTo>
                      <a:pt x="137" y="26"/>
                    </a:lnTo>
                    <a:lnTo>
                      <a:pt x="144" y="28"/>
                    </a:lnTo>
                    <a:lnTo>
                      <a:pt x="138" y="36"/>
                    </a:lnTo>
                    <a:lnTo>
                      <a:pt x="147" y="36"/>
                    </a:lnTo>
                    <a:lnTo>
                      <a:pt x="155" y="40"/>
                    </a:lnTo>
                    <a:lnTo>
                      <a:pt x="160" y="44"/>
                    </a:lnTo>
                    <a:lnTo>
                      <a:pt x="154" y="55"/>
                    </a:lnTo>
                    <a:lnTo>
                      <a:pt x="146" y="63"/>
                    </a:lnTo>
                    <a:lnTo>
                      <a:pt x="138" y="68"/>
                    </a:lnTo>
                    <a:lnTo>
                      <a:pt x="143" y="72"/>
                    </a:lnTo>
                    <a:lnTo>
                      <a:pt x="147" y="73"/>
                    </a:lnTo>
                    <a:lnTo>
                      <a:pt x="171" y="60"/>
                    </a:lnTo>
                    <a:lnTo>
                      <a:pt x="185" y="53"/>
                    </a:lnTo>
                    <a:lnTo>
                      <a:pt x="189" y="60"/>
                    </a:lnTo>
                    <a:lnTo>
                      <a:pt x="189" y="64"/>
                    </a:lnTo>
                    <a:lnTo>
                      <a:pt x="198" y="65"/>
                    </a:lnTo>
                    <a:lnTo>
                      <a:pt x="202" y="69"/>
                    </a:lnTo>
                    <a:lnTo>
                      <a:pt x="206" y="80"/>
                    </a:lnTo>
                    <a:lnTo>
                      <a:pt x="212" y="78"/>
                    </a:lnTo>
                    <a:lnTo>
                      <a:pt x="223" y="69"/>
                    </a:lnTo>
                    <a:lnTo>
                      <a:pt x="231" y="78"/>
                    </a:lnTo>
                    <a:lnTo>
                      <a:pt x="233" y="86"/>
                    </a:lnTo>
                    <a:lnTo>
                      <a:pt x="236" y="91"/>
                    </a:lnTo>
                    <a:lnTo>
                      <a:pt x="237" y="95"/>
                    </a:lnTo>
                    <a:lnTo>
                      <a:pt x="241" y="106"/>
                    </a:lnTo>
                    <a:lnTo>
                      <a:pt x="243" y="110"/>
                    </a:lnTo>
                    <a:lnTo>
                      <a:pt x="236" y="118"/>
                    </a:lnTo>
                    <a:lnTo>
                      <a:pt x="231" y="120"/>
                    </a:lnTo>
                    <a:lnTo>
                      <a:pt x="215" y="128"/>
                    </a:lnTo>
                    <a:lnTo>
                      <a:pt x="199" y="136"/>
                    </a:lnTo>
                    <a:lnTo>
                      <a:pt x="199" y="146"/>
                    </a:lnTo>
                    <a:lnTo>
                      <a:pt x="198" y="146"/>
                    </a:lnTo>
                    <a:lnTo>
                      <a:pt x="189" y="152"/>
                    </a:lnTo>
                    <a:lnTo>
                      <a:pt x="192" y="161"/>
                    </a:lnTo>
                    <a:lnTo>
                      <a:pt x="186" y="170"/>
                    </a:lnTo>
                    <a:lnTo>
                      <a:pt x="180" y="175"/>
                    </a:lnTo>
                    <a:lnTo>
                      <a:pt x="173" y="180"/>
                    </a:lnTo>
                    <a:lnTo>
                      <a:pt x="180" y="186"/>
                    </a:lnTo>
                    <a:lnTo>
                      <a:pt x="167" y="190"/>
                    </a:lnTo>
                    <a:lnTo>
                      <a:pt x="147" y="197"/>
                    </a:lnTo>
                    <a:lnTo>
                      <a:pt x="143" y="196"/>
                    </a:lnTo>
                    <a:lnTo>
                      <a:pt x="127" y="196"/>
                    </a:lnTo>
                    <a:lnTo>
                      <a:pt x="110" y="195"/>
                    </a:lnTo>
                    <a:lnTo>
                      <a:pt x="109" y="195"/>
                    </a:lnTo>
                    <a:lnTo>
                      <a:pt x="96" y="193"/>
                    </a:lnTo>
                    <a:lnTo>
                      <a:pt x="92" y="193"/>
                    </a:lnTo>
                    <a:lnTo>
                      <a:pt x="89" y="193"/>
                    </a:lnTo>
                    <a:lnTo>
                      <a:pt x="82" y="193"/>
                    </a:lnTo>
                    <a:lnTo>
                      <a:pt x="63" y="192"/>
                    </a:lnTo>
                    <a:lnTo>
                      <a:pt x="50" y="188"/>
                    </a:lnTo>
                    <a:lnTo>
                      <a:pt x="48" y="187"/>
                    </a:lnTo>
                    <a:lnTo>
                      <a:pt x="46" y="188"/>
                    </a:lnTo>
                    <a:lnTo>
                      <a:pt x="40" y="190"/>
                    </a:lnTo>
                    <a:lnTo>
                      <a:pt x="38" y="190"/>
                    </a:lnTo>
                    <a:lnTo>
                      <a:pt x="33" y="192"/>
                    </a:lnTo>
                    <a:lnTo>
                      <a:pt x="36" y="196"/>
                    </a:lnTo>
                    <a:lnTo>
                      <a:pt x="38" y="195"/>
                    </a:lnTo>
                    <a:lnTo>
                      <a:pt x="45" y="193"/>
                    </a:lnTo>
                    <a:lnTo>
                      <a:pt x="50" y="192"/>
                    </a:lnTo>
                    <a:lnTo>
                      <a:pt x="46" y="200"/>
                    </a:lnTo>
                    <a:lnTo>
                      <a:pt x="40" y="205"/>
                    </a:lnTo>
                    <a:lnTo>
                      <a:pt x="42" y="209"/>
                    </a:lnTo>
                    <a:lnTo>
                      <a:pt x="48" y="210"/>
                    </a:lnTo>
                    <a:lnTo>
                      <a:pt x="55" y="205"/>
                    </a:lnTo>
                    <a:lnTo>
                      <a:pt x="61" y="205"/>
                    </a:lnTo>
                    <a:lnTo>
                      <a:pt x="62" y="208"/>
                    </a:lnTo>
                    <a:lnTo>
                      <a:pt x="55" y="210"/>
                    </a:lnTo>
                    <a:lnTo>
                      <a:pt x="59" y="213"/>
                    </a:lnTo>
                    <a:lnTo>
                      <a:pt x="65" y="212"/>
                    </a:lnTo>
                    <a:lnTo>
                      <a:pt x="75" y="212"/>
                    </a:lnTo>
                    <a:lnTo>
                      <a:pt x="85" y="212"/>
                    </a:lnTo>
                    <a:lnTo>
                      <a:pt x="93" y="213"/>
                    </a:lnTo>
                    <a:lnTo>
                      <a:pt x="96" y="220"/>
                    </a:lnTo>
                    <a:lnTo>
                      <a:pt x="106" y="218"/>
                    </a:lnTo>
                    <a:lnTo>
                      <a:pt x="112" y="218"/>
                    </a:lnTo>
                    <a:lnTo>
                      <a:pt x="121" y="217"/>
                    </a:lnTo>
                    <a:lnTo>
                      <a:pt x="130" y="220"/>
                    </a:lnTo>
                    <a:lnTo>
                      <a:pt x="140" y="224"/>
                    </a:lnTo>
                    <a:lnTo>
                      <a:pt x="134" y="233"/>
                    </a:lnTo>
                    <a:lnTo>
                      <a:pt x="126" y="242"/>
                    </a:lnTo>
                    <a:lnTo>
                      <a:pt x="125" y="248"/>
                    </a:lnTo>
                    <a:lnTo>
                      <a:pt x="125" y="250"/>
                    </a:lnTo>
                    <a:lnTo>
                      <a:pt x="125" y="258"/>
                    </a:lnTo>
                    <a:lnTo>
                      <a:pt x="130" y="256"/>
                    </a:lnTo>
                    <a:lnTo>
                      <a:pt x="131" y="255"/>
                    </a:lnTo>
                    <a:lnTo>
                      <a:pt x="135" y="239"/>
                    </a:lnTo>
                    <a:lnTo>
                      <a:pt x="143" y="237"/>
                    </a:lnTo>
                    <a:lnTo>
                      <a:pt x="150" y="237"/>
                    </a:lnTo>
                    <a:lnTo>
                      <a:pt x="156" y="241"/>
                    </a:lnTo>
                    <a:lnTo>
                      <a:pt x="159" y="252"/>
                    </a:lnTo>
                    <a:lnTo>
                      <a:pt x="157" y="262"/>
                    </a:lnTo>
                    <a:lnTo>
                      <a:pt x="156" y="265"/>
                    </a:lnTo>
                    <a:lnTo>
                      <a:pt x="155" y="269"/>
                    </a:lnTo>
                    <a:lnTo>
                      <a:pt x="154" y="275"/>
                    </a:lnTo>
                    <a:lnTo>
                      <a:pt x="151" y="285"/>
                    </a:lnTo>
                    <a:lnTo>
                      <a:pt x="150" y="289"/>
                    </a:lnTo>
                    <a:lnTo>
                      <a:pt x="148" y="290"/>
                    </a:lnTo>
                    <a:lnTo>
                      <a:pt x="143" y="293"/>
                    </a:lnTo>
                    <a:lnTo>
                      <a:pt x="138" y="297"/>
                    </a:lnTo>
                    <a:lnTo>
                      <a:pt x="144" y="298"/>
                    </a:lnTo>
                    <a:lnTo>
                      <a:pt x="146" y="298"/>
                    </a:lnTo>
                    <a:lnTo>
                      <a:pt x="147" y="306"/>
                    </a:lnTo>
                    <a:lnTo>
                      <a:pt x="147" y="307"/>
                    </a:lnTo>
                    <a:lnTo>
                      <a:pt x="151" y="303"/>
                    </a:lnTo>
                    <a:lnTo>
                      <a:pt x="154" y="299"/>
                    </a:lnTo>
                    <a:lnTo>
                      <a:pt x="154" y="298"/>
                    </a:lnTo>
                    <a:lnTo>
                      <a:pt x="156" y="293"/>
                    </a:lnTo>
                    <a:lnTo>
                      <a:pt x="159" y="286"/>
                    </a:lnTo>
                    <a:lnTo>
                      <a:pt x="164" y="279"/>
                    </a:lnTo>
                    <a:lnTo>
                      <a:pt x="172" y="279"/>
                    </a:lnTo>
                    <a:lnTo>
                      <a:pt x="177" y="279"/>
                    </a:lnTo>
                    <a:lnTo>
                      <a:pt x="181" y="273"/>
                    </a:lnTo>
                    <a:lnTo>
                      <a:pt x="188" y="265"/>
                    </a:lnTo>
                    <a:lnTo>
                      <a:pt x="192" y="264"/>
                    </a:lnTo>
                    <a:lnTo>
                      <a:pt x="188" y="276"/>
                    </a:lnTo>
                    <a:lnTo>
                      <a:pt x="185" y="279"/>
                    </a:lnTo>
                    <a:lnTo>
                      <a:pt x="181" y="285"/>
                    </a:lnTo>
                    <a:lnTo>
                      <a:pt x="180" y="286"/>
                    </a:lnTo>
                    <a:lnTo>
                      <a:pt x="181" y="293"/>
                    </a:lnTo>
                    <a:lnTo>
                      <a:pt x="184" y="302"/>
                    </a:lnTo>
                    <a:lnTo>
                      <a:pt x="188" y="311"/>
                    </a:lnTo>
                    <a:lnTo>
                      <a:pt x="192" y="307"/>
                    </a:lnTo>
                    <a:lnTo>
                      <a:pt x="188" y="297"/>
                    </a:lnTo>
                    <a:lnTo>
                      <a:pt x="188" y="293"/>
                    </a:lnTo>
                    <a:lnTo>
                      <a:pt x="186" y="289"/>
                    </a:lnTo>
                    <a:lnTo>
                      <a:pt x="188" y="286"/>
                    </a:lnTo>
                    <a:lnTo>
                      <a:pt x="188" y="285"/>
                    </a:lnTo>
                    <a:lnTo>
                      <a:pt x="193" y="275"/>
                    </a:lnTo>
                    <a:lnTo>
                      <a:pt x="199" y="285"/>
                    </a:lnTo>
                    <a:lnTo>
                      <a:pt x="202" y="289"/>
                    </a:lnTo>
                    <a:lnTo>
                      <a:pt x="202" y="286"/>
                    </a:lnTo>
                    <a:lnTo>
                      <a:pt x="202" y="280"/>
                    </a:lnTo>
                    <a:lnTo>
                      <a:pt x="202" y="279"/>
                    </a:lnTo>
                    <a:lnTo>
                      <a:pt x="201" y="273"/>
                    </a:lnTo>
                    <a:lnTo>
                      <a:pt x="197" y="265"/>
                    </a:lnTo>
                    <a:lnTo>
                      <a:pt x="198" y="264"/>
                    </a:lnTo>
                    <a:lnTo>
                      <a:pt x="203" y="262"/>
                    </a:lnTo>
                    <a:lnTo>
                      <a:pt x="203" y="260"/>
                    </a:lnTo>
                    <a:lnTo>
                      <a:pt x="198" y="250"/>
                    </a:lnTo>
                    <a:lnTo>
                      <a:pt x="193" y="241"/>
                    </a:lnTo>
                    <a:lnTo>
                      <a:pt x="195" y="234"/>
                    </a:lnTo>
                    <a:lnTo>
                      <a:pt x="207" y="234"/>
                    </a:lnTo>
                    <a:lnTo>
                      <a:pt x="205" y="243"/>
                    </a:lnTo>
                    <a:lnTo>
                      <a:pt x="212" y="242"/>
                    </a:lnTo>
                    <a:lnTo>
                      <a:pt x="219" y="252"/>
                    </a:lnTo>
                    <a:lnTo>
                      <a:pt x="223" y="263"/>
                    </a:lnTo>
                    <a:lnTo>
                      <a:pt x="224" y="268"/>
                    </a:lnTo>
                    <a:lnTo>
                      <a:pt x="224" y="272"/>
                    </a:lnTo>
                    <a:lnTo>
                      <a:pt x="223" y="280"/>
                    </a:lnTo>
                    <a:lnTo>
                      <a:pt x="219" y="284"/>
                    </a:lnTo>
                    <a:lnTo>
                      <a:pt x="226" y="285"/>
                    </a:lnTo>
                    <a:lnTo>
                      <a:pt x="232" y="279"/>
                    </a:lnTo>
                    <a:lnTo>
                      <a:pt x="229" y="272"/>
                    </a:lnTo>
                    <a:lnTo>
                      <a:pt x="228" y="265"/>
                    </a:lnTo>
                    <a:lnTo>
                      <a:pt x="228" y="264"/>
                    </a:lnTo>
                    <a:lnTo>
                      <a:pt x="224" y="256"/>
                    </a:lnTo>
                    <a:lnTo>
                      <a:pt x="222" y="246"/>
                    </a:lnTo>
                    <a:lnTo>
                      <a:pt x="228" y="241"/>
                    </a:lnTo>
                    <a:lnTo>
                      <a:pt x="236" y="243"/>
                    </a:lnTo>
                    <a:lnTo>
                      <a:pt x="237" y="241"/>
                    </a:lnTo>
                    <a:lnTo>
                      <a:pt x="248" y="242"/>
                    </a:lnTo>
                    <a:lnTo>
                      <a:pt x="249" y="242"/>
                    </a:lnTo>
                    <a:lnTo>
                      <a:pt x="247" y="254"/>
                    </a:lnTo>
                    <a:lnTo>
                      <a:pt x="256" y="243"/>
                    </a:lnTo>
                    <a:lnTo>
                      <a:pt x="258" y="243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3" name="Freeform 52"/>
              <p:cNvSpPr>
                <a:spLocks/>
              </p:cNvSpPr>
              <p:nvPr/>
            </p:nvSpPr>
            <p:spPr bwMode="auto">
              <a:xfrm>
                <a:off x="2307" y="3680"/>
                <a:ext cx="14" cy="20"/>
              </a:xfrm>
              <a:custGeom>
                <a:avLst/>
                <a:gdLst>
                  <a:gd name="T0" fmla="*/ 5 w 14"/>
                  <a:gd name="T1" fmla="*/ 20 h 20"/>
                  <a:gd name="T2" fmla="*/ 4 w 14"/>
                  <a:gd name="T3" fmla="*/ 20 h 20"/>
                  <a:gd name="T4" fmla="*/ 1 w 14"/>
                  <a:gd name="T5" fmla="*/ 20 h 20"/>
                  <a:gd name="T6" fmla="*/ 1 w 14"/>
                  <a:gd name="T7" fmla="*/ 18 h 20"/>
                  <a:gd name="T8" fmla="*/ 0 w 14"/>
                  <a:gd name="T9" fmla="*/ 17 h 20"/>
                  <a:gd name="T10" fmla="*/ 0 w 14"/>
                  <a:gd name="T11" fmla="*/ 16 h 20"/>
                  <a:gd name="T12" fmla="*/ 0 w 14"/>
                  <a:gd name="T13" fmla="*/ 10 h 20"/>
                  <a:gd name="T14" fmla="*/ 0 w 14"/>
                  <a:gd name="T15" fmla="*/ 9 h 20"/>
                  <a:gd name="T16" fmla="*/ 0 w 14"/>
                  <a:gd name="T17" fmla="*/ 4 h 20"/>
                  <a:gd name="T18" fmla="*/ 5 w 14"/>
                  <a:gd name="T19" fmla="*/ 1 h 20"/>
                  <a:gd name="T20" fmla="*/ 6 w 14"/>
                  <a:gd name="T21" fmla="*/ 0 h 20"/>
                  <a:gd name="T22" fmla="*/ 6 w 14"/>
                  <a:gd name="T23" fmla="*/ 1 h 20"/>
                  <a:gd name="T24" fmla="*/ 8 w 14"/>
                  <a:gd name="T25" fmla="*/ 6 h 20"/>
                  <a:gd name="T26" fmla="*/ 10 w 14"/>
                  <a:gd name="T27" fmla="*/ 5 h 20"/>
                  <a:gd name="T28" fmla="*/ 11 w 14"/>
                  <a:gd name="T29" fmla="*/ 3 h 20"/>
                  <a:gd name="T30" fmla="*/ 13 w 14"/>
                  <a:gd name="T31" fmla="*/ 4 h 20"/>
                  <a:gd name="T32" fmla="*/ 14 w 14"/>
                  <a:gd name="T33" fmla="*/ 5 h 20"/>
                  <a:gd name="T34" fmla="*/ 13 w 14"/>
                  <a:gd name="T35" fmla="*/ 6 h 20"/>
                  <a:gd name="T36" fmla="*/ 9 w 14"/>
                  <a:gd name="T37" fmla="*/ 12 h 20"/>
                  <a:gd name="T38" fmla="*/ 8 w 14"/>
                  <a:gd name="T39" fmla="*/ 16 h 20"/>
                  <a:gd name="T40" fmla="*/ 5 w 14"/>
                  <a:gd name="T41" fmla="*/ 20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4"/>
                  <a:gd name="T64" fmla="*/ 0 h 20"/>
                  <a:gd name="T65" fmla="*/ 14 w 14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4" h="20">
                    <a:moveTo>
                      <a:pt x="5" y="20"/>
                    </a:moveTo>
                    <a:lnTo>
                      <a:pt x="4" y="20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1" y="3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3" y="6"/>
                    </a:lnTo>
                    <a:lnTo>
                      <a:pt x="9" y="12"/>
                    </a:lnTo>
                    <a:lnTo>
                      <a:pt x="8" y="16"/>
                    </a:lnTo>
                    <a:lnTo>
                      <a:pt x="5" y="2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4" name="Freeform 53"/>
              <p:cNvSpPr>
                <a:spLocks/>
              </p:cNvSpPr>
              <p:nvPr/>
            </p:nvSpPr>
            <p:spPr bwMode="auto">
              <a:xfrm>
                <a:off x="2287" y="3671"/>
                <a:ext cx="16" cy="25"/>
              </a:xfrm>
              <a:custGeom>
                <a:avLst/>
                <a:gdLst>
                  <a:gd name="T0" fmla="*/ 16 w 16"/>
                  <a:gd name="T1" fmla="*/ 25 h 25"/>
                  <a:gd name="T2" fmla="*/ 14 w 16"/>
                  <a:gd name="T3" fmla="*/ 23 h 25"/>
                  <a:gd name="T4" fmla="*/ 0 w 16"/>
                  <a:gd name="T5" fmla="*/ 13 h 25"/>
                  <a:gd name="T6" fmla="*/ 0 w 16"/>
                  <a:gd name="T7" fmla="*/ 5 h 25"/>
                  <a:gd name="T8" fmla="*/ 3 w 16"/>
                  <a:gd name="T9" fmla="*/ 0 h 25"/>
                  <a:gd name="T10" fmla="*/ 4 w 16"/>
                  <a:gd name="T11" fmla="*/ 0 h 25"/>
                  <a:gd name="T12" fmla="*/ 13 w 16"/>
                  <a:gd name="T13" fmla="*/ 6 h 25"/>
                  <a:gd name="T14" fmla="*/ 14 w 16"/>
                  <a:gd name="T15" fmla="*/ 12 h 25"/>
                  <a:gd name="T16" fmla="*/ 16 w 16"/>
                  <a:gd name="T17" fmla="*/ 22 h 25"/>
                  <a:gd name="T18" fmla="*/ 16 w 16"/>
                  <a:gd name="T19" fmla="*/ 25 h 2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"/>
                  <a:gd name="T31" fmla="*/ 0 h 25"/>
                  <a:gd name="T32" fmla="*/ 16 w 16"/>
                  <a:gd name="T33" fmla="*/ 25 h 2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" h="25">
                    <a:moveTo>
                      <a:pt x="16" y="25"/>
                    </a:moveTo>
                    <a:lnTo>
                      <a:pt x="14" y="23"/>
                    </a:lnTo>
                    <a:lnTo>
                      <a:pt x="0" y="13"/>
                    </a:lnTo>
                    <a:lnTo>
                      <a:pt x="0" y="5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3" y="6"/>
                    </a:lnTo>
                    <a:lnTo>
                      <a:pt x="14" y="12"/>
                    </a:lnTo>
                    <a:lnTo>
                      <a:pt x="16" y="22"/>
                    </a:lnTo>
                    <a:lnTo>
                      <a:pt x="16" y="2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5" name="Freeform 54"/>
              <p:cNvSpPr>
                <a:spLocks/>
              </p:cNvSpPr>
              <p:nvPr/>
            </p:nvSpPr>
            <p:spPr bwMode="auto">
              <a:xfrm>
                <a:off x="2222" y="3662"/>
                <a:ext cx="14" cy="23"/>
              </a:xfrm>
              <a:custGeom>
                <a:avLst/>
                <a:gdLst>
                  <a:gd name="T0" fmla="*/ 6 w 14"/>
                  <a:gd name="T1" fmla="*/ 23 h 23"/>
                  <a:gd name="T2" fmla="*/ 2 w 14"/>
                  <a:gd name="T3" fmla="*/ 22 h 23"/>
                  <a:gd name="T4" fmla="*/ 1 w 14"/>
                  <a:gd name="T5" fmla="*/ 14 h 23"/>
                  <a:gd name="T6" fmla="*/ 0 w 14"/>
                  <a:gd name="T7" fmla="*/ 7 h 23"/>
                  <a:gd name="T8" fmla="*/ 1 w 14"/>
                  <a:gd name="T9" fmla="*/ 5 h 23"/>
                  <a:gd name="T10" fmla="*/ 2 w 14"/>
                  <a:gd name="T11" fmla="*/ 2 h 23"/>
                  <a:gd name="T12" fmla="*/ 2 w 14"/>
                  <a:gd name="T13" fmla="*/ 1 h 23"/>
                  <a:gd name="T14" fmla="*/ 2 w 14"/>
                  <a:gd name="T15" fmla="*/ 0 h 23"/>
                  <a:gd name="T16" fmla="*/ 9 w 14"/>
                  <a:gd name="T17" fmla="*/ 0 h 23"/>
                  <a:gd name="T18" fmla="*/ 9 w 14"/>
                  <a:gd name="T19" fmla="*/ 7 h 23"/>
                  <a:gd name="T20" fmla="*/ 10 w 14"/>
                  <a:gd name="T21" fmla="*/ 11 h 23"/>
                  <a:gd name="T22" fmla="*/ 13 w 14"/>
                  <a:gd name="T23" fmla="*/ 15 h 23"/>
                  <a:gd name="T24" fmla="*/ 14 w 14"/>
                  <a:gd name="T25" fmla="*/ 18 h 23"/>
                  <a:gd name="T26" fmla="*/ 11 w 14"/>
                  <a:gd name="T27" fmla="*/ 22 h 23"/>
                  <a:gd name="T28" fmla="*/ 10 w 14"/>
                  <a:gd name="T29" fmla="*/ 22 h 23"/>
                  <a:gd name="T30" fmla="*/ 7 w 14"/>
                  <a:gd name="T31" fmla="*/ 18 h 23"/>
                  <a:gd name="T32" fmla="*/ 7 w 14"/>
                  <a:gd name="T33" fmla="*/ 14 h 23"/>
                  <a:gd name="T34" fmla="*/ 6 w 14"/>
                  <a:gd name="T35" fmla="*/ 15 h 23"/>
                  <a:gd name="T36" fmla="*/ 6 w 14"/>
                  <a:gd name="T37" fmla="*/ 21 h 23"/>
                  <a:gd name="T38" fmla="*/ 6 w 14"/>
                  <a:gd name="T39" fmla="*/ 23 h 2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4"/>
                  <a:gd name="T61" fmla="*/ 0 h 23"/>
                  <a:gd name="T62" fmla="*/ 14 w 14"/>
                  <a:gd name="T63" fmla="*/ 23 h 2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4" h="23">
                    <a:moveTo>
                      <a:pt x="6" y="23"/>
                    </a:moveTo>
                    <a:lnTo>
                      <a:pt x="2" y="22"/>
                    </a:lnTo>
                    <a:lnTo>
                      <a:pt x="1" y="14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9" y="0"/>
                    </a:lnTo>
                    <a:lnTo>
                      <a:pt x="9" y="7"/>
                    </a:lnTo>
                    <a:lnTo>
                      <a:pt x="10" y="11"/>
                    </a:lnTo>
                    <a:lnTo>
                      <a:pt x="13" y="15"/>
                    </a:lnTo>
                    <a:lnTo>
                      <a:pt x="14" y="18"/>
                    </a:lnTo>
                    <a:lnTo>
                      <a:pt x="11" y="22"/>
                    </a:lnTo>
                    <a:lnTo>
                      <a:pt x="10" y="22"/>
                    </a:lnTo>
                    <a:lnTo>
                      <a:pt x="7" y="18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6" y="21"/>
                    </a:lnTo>
                    <a:lnTo>
                      <a:pt x="6" y="2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6" name="Freeform 55"/>
              <p:cNvSpPr>
                <a:spLocks/>
              </p:cNvSpPr>
              <p:nvPr/>
            </p:nvSpPr>
            <p:spPr bwMode="auto">
              <a:xfrm>
                <a:off x="2223" y="3629"/>
                <a:ext cx="14" cy="27"/>
              </a:xfrm>
              <a:custGeom>
                <a:avLst/>
                <a:gdLst>
                  <a:gd name="T0" fmla="*/ 14 w 14"/>
                  <a:gd name="T1" fmla="*/ 19 h 27"/>
                  <a:gd name="T2" fmla="*/ 14 w 14"/>
                  <a:gd name="T3" fmla="*/ 22 h 27"/>
                  <a:gd name="T4" fmla="*/ 13 w 14"/>
                  <a:gd name="T5" fmla="*/ 26 h 27"/>
                  <a:gd name="T6" fmla="*/ 9 w 14"/>
                  <a:gd name="T7" fmla="*/ 27 h 27"/>
                  <a:gd name="T8" fmla="*/ 4 w 14"/>
                  <a:gd name="T9" fmla="*/ 26 h 27"/>
                  <a:gd name="T10" fmla="*/ 1 w 14"/>
                  <a:gd name="T11" fmla="*/ 26 h 27"/>
                  <a:gd name="T12" fmla="*/ 0 w 14"/>
                  <a:gd name="T13" fmla="*/ 17 h 27"/>
                  <a:gd name="T14" fmla="*/ 4 w 14"/>
                  <a:gd name="T15" fmla="*/ 14 h 27"/>
                  <a:gd name="T16" fmla="*/ 4 w 14"/>
                  <a:gd name="T17" fmla="*/ 12 h 27"/>
                  <a:gd name="T18" fmla="*/ 5 w 14"/>
                  <a:gd name="T19" fmla="*/ 5 h 27"/>
                  <a:gd name="T20" fmla="*/ 5 w 14"/>
                  <a:gd name="T21" fmla="*/ 1 h 27"/>
                  <a:gd name="T22" fmla="*/ 5 w 14"/>
                  <a:gd name="T23" fmla="*/ 0 h 27"/>
                  <a:gd name="T24" fmla="*/ 9 w 14"/>
                  <a:gd name="T25" fmla="*/ 2 h 27"/>
                  <a:gd name="T26" fmla="*/ 12 w 14"/>
                  <a:gd name="T27" fmla="*/ 5 h 27"/>
                  <a:gd name="T28" fmla="*/ 13 w 14"/>
                  <a:gd name="T29" fmla="*/ 10 h 27"/>
                  <a:gd name="T30" fmla="*/ 14 w 14"/>
                  <a:gd name="T31" fmla="*/ 19 h 2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4"/>
                  <a:gd name="T49" fmla="*/ 0 h 27"/>
                  <a:gd name="T50" fmla="*/ 14 w 14"/>
                  <a:gd name="T51" fmla="*/ 27 h 2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4" h="27">
                    <a:moveTo>
                      <a:pt x="14" y="19"/>
                    </a:moveTo>
                    <a:lnTo>
                      <a:pt x="14" y="22"/>
                    </a:lnTo>
                    <a:lnTo>
                      <a:pt x="13" y="26"/>
                    </a:lnTo>
                    <a:lnTo>
                      <a:pt x="9" y="27"/>
                    </a:lnTo>
                    <a:lnTo>
                      <a:pt x="4" y="26"/>
                    </a:lnTo>
                    <a:lnTo>
                      <a:pt x="1" y="26"/>
                    </a:lnTo>
                    <a:lnTo>
                      <a:pt x="0" y="17"/>
                    </a:lnTo>
                    <a:lnTo>
                      <a:pt x="4" y="14"/>
                    </a:lnTo>
                    <a:lnTo>
                      <a:pt x="4" y="12"/>
                    </a:lnTo>
                    <a:lnTo>
                      <a:pt x="5" y="5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9" y="2"/>
                    </a:lnTo>
                    <a:lnTo>
                      <a:pt x="12" y="5"/>
                    </a:lnTo>
                    <a:lnTo>
                      <a:pt x="13" y="10"/>
                    </a:lnTo>
                    <a:lnTo>
                      <a:pt x="14" y="1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7" name="Freeform 56"/>
              <p:cNvSpPr>
                <a:spLocks/>
              </p:cNvSpPr>
              <p:nvPr/>
            </p:nvSpPr>
            <p:spPr bwMode="auto">
              <a:xfrm>
                <a:off x="1574" y="3593"/>
                <a:ext cx="27" cy="23"/>
              </a:xfrm>
              <a:custGeom>
                <a:avLst/>
                <a:gdLst>
                  <a:gd name="T0" fmla="*/ 22 w 27"/>
                  <a:gd name="T1" fmla="*/ 23 h 23"/>
                  <a:gd name="T2" fmla="*/ 27 w 27"/>
                  <a:gd name="T3" fmla="*/ 21 h 23"/>
                  <a:gd name="T4" fmla="*/ 27 w 27"/>
                  <a:gd name="T5" fmla="*/ 12 h 23"/>
                  <a:gd name="T6" fmla="*/ 23 w 27"/>
                  <a:gd name="T7" fmla="*/ 10 h 23"/>
                  <a:gd name="T8" fmla="*/ 5 w 27"/>
                  <a:gd name="T9" fmla="*/ 2 h 23"/>
                  <a:gd name="T10" fmla="*/ 4 w 27"/>
                  <a:gd name="T11" fmla="*/ 0 h 23"/>
                  <a:gd name="T12" fmla="*/ 2 w 27"/>
                  <a:gd name="T13" fmla="*/ 0 h 23"/>
                  <a:gd name="T14" fmla="*/ 0 w 27"/>
                  <a:gd name="T15" fmla="*/ 4 h 23"/>
                  <a:gd name="T16" fmla="*/ 0 w 27"/>
                  <a:gd name="T17" fmla="*/ 7 h 23"/>
                  <a:gd name="T18" fmla="*/ 14 w 27"/>
                  <a:gd name="T19" fmla="*/ 18 h 23"/>
                  <a:gd name="T20" fmla="*/ 22 w 27"/>
                  <a:gd name="T21" fmla="*/ 23 h 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7"/>
                  <a:gd name="T34" fmla="*/ 0 h 23"/>
                  <a:gd name="T35" fmla="*/ 27 w 27"/>
                  <a:gd name="T36" fmla="*/ 23 h 2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7" h="23">
                    <a:moveTo>
                      <a:pt x="22" y="23"/>
                    </a:moveTo>
                    <a:lnTo>
                      <a:pt x="27" y="21"/>
                    </a:lnTo>
                    <a:lnTo>
                      <a:pt x="27" y="12"/>
                    </a:lnTo>
                    <a:lnTo>
                      <a:pt x="23" y="10"/>
                    </a:lnTo>
                    <a:lnTo>
                      <a:pt x="5" y="2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14" y="18"/>
                    </a:lnTo>
                    <a:lnTo>
                      <a:pt x="22" y="2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8" name="Freeform 57"/>
              <p:cNvSpPr>
                <a:spLocks/>
              </p:cNvSpPr>
              <p:nvPr/>
            </p:nvSpPr>
            <p:spPr bwMode="auto">
              <a:xfrm>
                <a:off x="1546" y="3609"/>
                <a:ext cx="5" cy="3"/>
              </a:xfrm>
              <a:custGeom>
                <a:avLst/>
                <a:gdLst>
                  <a:gd name="T0" fmla="*/ 4 w 5"/>
                  <a:gd name="T1" fmla="*/ 3 h 3"/>
                  <a:gd name="T2" fmla="*/ 5 w 5"/>
                  <a:gd name="T3" fmla="*/ 2 h 3"/>
                  <a:gd name="T4" fmla="*/ 5 w 5"/>
                  <a:gd name="T5" fmla="*/ 0 h 3"/>
                  <a:gd name="T6" fmla="*/ 3 w 5"/>
                  <a:gd name="T7" fmla="*/ 0 h 3"/>
                  <a:gd name="T8" fmla="*/ 1 w 5"/>
                  <a:gd name="T9" fmla="*/ 0 h 3"/>
                  <a:gd name="T10" fmla="*/ 0 w 5"/>
                  <a:gd name="T11" fmla="*/ 2 h 3"/>
                  <a:gd name="T12" fmla="*/ 1 w 5"/>
                  <a:gd name="T13" fmla="*/ 3 h 3"/>
                  <a:gd name="T14" fmla="*/ 3 w 5"/>
                  <a:gd name="T15" fmla="*/ 3 h 3"/>
                  <a:gd name="T16" fmla="*/ 4 w 5"/>
                  <a:gd name="T17" fmla="*/ 3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3"/>
                  <a:gd name="T29" fmla="*/ 5 w 5"/>
                  <a:gd name="T30" fmla="*/ 3 h 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3">
                    <a:moveTo>
                      <a:pt x="4" y="3"/>
                    </a:moveTo>
                    <a:lnTo>
                      <a:pt x="5" y="2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4" y="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9" name="Freeform 58"/>
              <p:cNvSpPr>
                <a:spLocks/>
              </p:cNvSpPr>
              <p:nvPr/>
            </p:nvSpPr>
            <p:spPr bwMode="auto">
              <a:xfrm>
                <a:off x="1602" y="3582"/>
                <a:ext cx="16" cy="15"/>
              </a:xfrm>
              <a:custGeom>
                <a:avLst/>
                <a:gdLst>
                  <a:gd name="T0" fmla="*/ 8 w 16"/>
                  <a:gd name="T1" fmla="*/ 15 h 15"/>
                  <a:gd name="T2" fmla="*/ 16 w 16"/>
                  <a:gd name="T3" fmla="*/ 8 h 15"/>
                  <a:gd name="T4" fmla="*/ 11 w 16"/>
                  <a:gd name="T5" fmla="*/ 0 h 15"/>
                  <a:gd name="T6" fmla="*/ 0 w 16"/>
                  <a:gd name="T7" fmla="*/ 8 h 15"/>
                  <a:gd name="T8" fmla="*/ 3 w 16"/>
                  <a:gd name="T9" fmla="*/ 15 h 15"/>
                  <a:gd name="T10" fmla="*/ 8 w 16"/>
                  <a:gd name="T11" fmla="*/ 15 h 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"/>
                  <a:gd name="T19" fmla="*/ 0 h 15"/>
                  <a:gd name="T20" fmla="*/ 16 w 16"/>
                  <a:gd name="T21" fmla="*/ 15 h 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" h="15">
                    <a:moveTo>
                      <a:pt x="8" y="15"/>
                    </a:moveTo>
                    <a:lnTo>
                      <a:pt x="16" y="8"/>
                    </a:lnTo>
                    <a:lnTo>
                      <a:pt x="11" y="0"/>
                    </a:lnTo>
                    <a:lnTo>
                      <a:pt x="0" y="8"/>
                    </a:lnTo>
                    <a:lnTo>
                      <a:pt x="3" y="15"/>
                    </a:lnTo>
                    <a:lnTo>
                      <a:pt x="8" y="1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0" name="Freeform 59"/>
              <p:cNvSpPr>
                <a:spLocks/>
              </p:cNvSpPr>
              <p:nvPr/>
            </p:nvSpPr>
            <p:spPr bwMode="auto">
              <a:xfrm>
                <a:off x="1521" y="3518"/>
                <a:ext cx="24" cy="69"/>
              </a:xfrm>
              <a:custGeom>
                <a:avLst/>
                <a:gdLst>
                  <a:gd name="T0" fmla="*/ 2 w 24"/>
                  <a:gd name="T1" fmla="*/ 61 h 69"/>
                  <a:gd name="T2" fmla="*/ 0 w 24"/>
                  <a:gd name="T3" fmla="*/ 66 h 69"/>
                  <a:gd name="T4" fmla="*/ 5 w 24"/>
                  <a:gd name="T5" fmla="*/ 68 h 69"/>
                  <a:gd name="T6" fmla="*/ 8 w 24"/>
                  <a:gd name="T7" fmla="*/ 69 h 69"/>
                  <a:gd name="T8" fmla="*/ 12 w 24"/>
                  <a:gd name="T9" fmla="*/ 69 h 69"/>
                  <a:gd name="T10" fmla="*/ 16 w 24"/>
                  <a:gd name="T11" fmla="*/ 68 h 69"/>
                  <a:gd name="T12" fmla="*/ 19 w 24"/>
                  <a:gd name="T13" fmla="*/ 61 h 69"/>
                  <a:gd name="T14" fmla="*/ 24 w 24"/>
                  <a:gd name="T15" fmla="*/ 39 h 69"/>
                  <a:gd name="T16" fmla="*/ 21 w 24"/>
                  <a:gd name="T17" fmla="*/ 30 h 69"/>
                  <a:gd name="T18" fmla="*/ 23 w 24"/>
                  <a:gd name="T19" fmla="*/ 9 h 69"/>
                  <a:gd name="T20" fmla="*/ 19 w 24"/>
                  <a:gd name="T21" fmla="*/ 0 h 69"/>
                  <a:gd name="T22" fmla="*/ 15 w 24"/>
                  <a:gd name="T23" fmla="*/ 0 h 69"/>
                  <a:gd name="T24" fmla="*/ 13 w 24"/>
                  <a:gd name="T25" fmla="*/ 9 h 69"/>
                  <a:gd name="T26" fmla="*/ 7 w 24"/>
                  <a:gd name="T27" fmla="*/ 30 h 69"/>
                  <a:gd name="T28" fmla="*/ 0 w 24"/>
                  <a:gd name="T29" fmla="*/ 51 h 69"/>
                  <a:gd name="T30" fmla="*/ 0 w 24"/>
                  <a:gd name="T31" fmla="*/ 56 h 69"/>
                  <a:gd name="T32" fmla="*/ 2 w 24"/>
                  <a:gd name="T33" fmla="*/ 60 h 69"/>
                  <a:gd name="T34" fmla="*/ 2 w 24"/>
                  <a:gd name="T35" fmla="*/ 61 h 6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4"/>
                  <a:gd name="T55" fmla="*/ 0 h 69"/>
                  <a:gd name="T56" fmla="*/ 24 w 24"/>
                  <a:gd name="T57" fmla="*/ 69 h 6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4" h="69">
                    <a:moveTo>
                      <a:pt x="2" y="61"/>
                    </a:moveTo>
                    <a:lnTo>
                      <a:pt x="0" y="66"/>
                    </a:lnTo>
                    <a:lnTo>
                      <a:pt x="5" y="68"/>
                    </a:lnTo>
                    <a:lnTo>
                      <a:pt x="8" y="69"/>
                    </a:lnTo>
                    <a:lnTo>
                      <a:pt x="12" y="69"/>
                    </a:lnTo>
                    <a:lnTo>
                      <a:pt x="16" y="68"/>
                    </a:lnTo>
                    <a:lnTo>
                      <a:pt x="19" y="61"/>
                    </a:lnTo>
                    <a:lnTo>
                      <a:pt x="24" y="39"/>
                    </a:lnTo>
                    <a:lnTo>
                      <a:pt x="21" y="30"/>
                    </a:lnTo>
                    <a:lnTo>
                      <a:pt x="23" y="9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3" y="9"/>
                    </a:lnTo>
                    <a:lnTo>
                      <a:pt x="7" y="30"/>
                    </a:lnTo>
                    <a:lnTo>
                      <a:pt x="0" y="51"/>
                    </a:lnTo>
                    <a:lnTo>
                      <a:pt x="0" y="56"/>
                    </a:lnTo>
                    <a:lnTo>
                      <a:pt x="2" y="60"/>
                    </a:lnTo>
                    <a:lnTo>
                      <a:pt x="2" y="6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1" name="Freeform 60"/>
              <p:cNvSpPr>
                <a:spLocks/>
              </p:cNvSpPr>
              <p:nvPr/>
            </p:nvSpPr>
            <p:spPr bwMode="auto">
              <a:xfrm>
                <a:off x="1550" y="3565"/>
                <a:ext cx="12" cy="21"/>
              </a:xfrm>
              <a:custGeom>
                <a:avLst/>
                <a:gdLst>
                  <a:gd name="T0" fmla="*/ 3 w 12"/>
                  <a:gd name="T1" fmla="*/ 14 h 21"/>
                  <a:gd name="T2" fmla="*/ 8 w 12"/>
                  <a:gd name="T3" fmla="*/ 21 h 21"/>
                  <a:gd name="T4" fmla="*/ 9 w 12"/>
                  <a:gd name="T5" fmla="*/ 18 h 21"/>
                  <a:gd name="T6" fmla="*/ 11 w 12"/>
                  <a:gd name="T7" fmla="*/ 14 h 21"/>
                  <a:gd name="T8" fmla="*/ 12 w 12"/>
                  <a:gd name="T9" fmla="*/ 8 h 21"/>
                  <a:gd name="T10" fmla="*/ 11 w 12"/>
                  <a:gd name="T11" fmla="*/ 6 h 21"/>
                  <a:gd name="T12" fmla="*/ 4 w 12"/>
                  <a:gd name="T13" fmla="*/ 0 h 21"/>
                  <a:gd name="T14" fmla="*/ 0 w 12"/>
                  <a:gd name="T15" fmla="*/ 10 h 21"/>
                  <a:gd name="T16" fmla="*/ 3 w 12"/>
                  <a:gd name="T17" fmla="*/ 14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1"/>
                  <a:gd name="T29" fmla="*/ 12 w 12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1">
                    <a:moveTo>
                      <a:pt x="3" y="14"/>
                    </a:moveTo>
                    <a:lnTo>
                      <a:pt x="8" y="21"/>
                    </a:lnTo>
                    <a:lnTo>
                      <a:pt x="9" y="18"/>
                    </a:lnTo>
                    <a:lnTo>
                      <a:pt x="11" y="14"/>
                    </a:lnTo>
                    <a:lnTo>
                      <a:pt x="12" y="8"/>
                    </a:lnTo>
                    <a:lnTo>
                      <a:pt x="11" y="6"/>
                    </a:lnTo>
                    <a:lnTo>
                      <a:pt x="4" y="0"/>
                    </a:lnTo>
                    <a:lnTo>
                      <a:pt x="0" y="10"/>
                    </a:lnTo>
                    <a:lnTo>
                      <a:pt x="3" y="1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2" name="Freeform 61"/>
              <p:cNvSpPr>
                <a:spLocks/>
              </p:cNvSpPr>
              <p:nvPr/>
            </p:nvSpPr>
            <p:spPr bwMode="auto">
              <a:xfrm>
                <a:off x="2258" y="3569"/>
                <a:ext cx="12" cy="22"/>
              </a:xfrm>
              <a:custGeom>
                <a:avLst/>
                <a:gdLst>
                  <a:gd name="T0" fmla="*/ 4 w 12"/>
                  <a:gd name="T1" fmla="*/ 10 h 22"/>
                  <a:gd name="T2" fmla="*/ 9 w 12"/>
                  <a:gd name="T3" fmla="*/ 0 h 22"/>
                  <a:gd name="T4" fmla="*/ 12 w 12"/>
                  <a:gd name="T5" fmla="*/ 4 h 22"/>
                  <a:gd name="T6" fmla="*/ 11 w 12"/>
                  <a:gd name="T7" fmla="*/ 10 h 22"/>
                  <a:gd name="T8" fmla="*/ 8 w 12"/>
                  <a:gd name="T9" fmla="*/ 19 h 22"/>
                  <a:gd name="T10" fmla="*/ 0 w 12"/>
                  <a:gd name="T11" fmla="*/ 22 h 22"/>
                  <a:gd name="T12" fmla="*/ 4 w 12"/>
                  <a:gd name="T13" fmla="*/ 1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22"/>
                  <a:gd name="T23" fmla="*/ 12 w 12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22">
                    <a:moveTo>
                      <a:pt x="4" y="10"/>
                    </a:moveTo>
                    <a:lnTo>
                      <a:pt x="9" y="0"/>
                    </a:lnTo>
                    <a:lnTo>
                      <a:pt x="12" y="4"/>
                    </a:lnTo>
                    <a:lnTo>
                      <a:pt x="11" y="10"/>
                    </a:lnTo>
                    <a:lnTo>
                      <a:pt x="8" y="19"/>
                    </a:lnTo>
                    <a:lnTo>
                      <a:pt x="0" y="22"/>
                    </a:lnTo>
                    <a:lnTo>
                      <a:pt x="4" y="1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3" name="Freeform 62"/>
              <p:cNvSpPr>
                <a:spLocks/>
              </p:cNvSpPr>
              <p:nvPr/>
            </p:nvSpPr>
            <p:spPr bwMode="auto">
              <a:xfrm>
                <a:off x="1629" y="3562"/>
                <a:ext cx="21" cy="12"/>
              </a:xfrm>
              <a:custGeom>
                <a:avLst/>
                <a:gdLst>
                  <a:gd name="T0" fmla="*/ 1 w 21"/>
                  <a:gd name="T1" fmla="*/ 12 h 12"/>
                  <a:gd name="T2" fmla="*/ 5 w 21"/>
                  <a:gd name="T3" fmla="*/ 12 h 12"/>
                  <a:gd name="T4" fmla="*/ 21 w 21"/>
                  <a:gd name="T5" fmla="*/ 11 h 12"/>
                  <a:gd name="T6" fmla="*/ 17 w 21"/>
                  <a:gd name="T7" fmla="*/ 0 h 12"/>
                  <a:gd name="T8" fmla="*/ 17 w 21"/>
                  <a:gd name="T9" fmla="*/ 1 h 12"/>
                  <a:gd name="T10" fmla="*/ 6 w 21"/>
                  <a:gd name="T11" fmla="*/ 1 h 12"/>
                  <a:gd name="T12" fmla="*/ 0 w 21"/>
                  <a:gd name="T13" fmla="*/ 3 h 12"/>
                  <a:gd name="T14" fmla="*/ 1 w 21"/>
                  <a:gd name="T15" fmla="*/ 12 h 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"/>
                  <a:gd name="T25" fmla="*/ 0 h 12"/>
                  <a:gd name="T26" fmla="*/ 21 w 21"/>
                  <a:gd name="T27" fmla="*/ 12 h 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" h="12">
                    <a:moveTo>
                      <a:pt x="1" y="12"/>
                    </a:moveTo>
                    <a:lnTo>
                      <a:pt x="5" y="12"/>
                    </a:lnTo>
                    <a:lnTo>
                      <a:pt x="21" y="1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6" y="1"/>
                    </a:lnTo>
                    <a:lnTo>
                      <a:pt x="0" y="3"/>
                    </a:lnTo>
                    <a:lnTo>
                      <a:pt x="1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4" name="Freeform 63"/>
              <p:cNvSpPr>
                <a:spLocks/>
              </p:cNvSpPr>
              <p:nvPr/>
            </p:nvSpPr>
            <p:spPr bwMode="auto">
              <a:xfrm>
                <a:off x="1482" y="3529"/>
                <a:ext cx="12" cy="12"/>
              </a:xfrm>
              <a:custGeom>
                <a:avLst/>
                <a:gdLst>
                  <a:gd name="T0" fmla="*/ 10 w 12"/>
                  <a:gd name="T1" fmla="*/ 12 h 12"/>
                  <a:gd name="T2" fmla="*/ 10 w 12"/>
                  <a:gd name="T3" fmla="*/ 11 h 12"/>
                  <a:gd name="T4" fmla="*/ 12 w 12"/>
                  <a:gd name="T5" fmla="*/ 4 h 12"/>
                  <a:gd name="T6" fmla="*/ 7 w 12"/>
                  <a:gd name="T7" fmla="*/ 0 h 12"/>
                  <a:gd name="T8" fmla="*/ 0 w 12"/>
                  <a:gd name="T9" fmla="*/ 6 h 12"/>
                  <a:gd name="T10" fmla="*/ 4 w 12"/>
                  <a:gd name="T11" fmla="*/ 12 h 12"/>
                  <a:gd name="T12" fmla="*/ 10 w 12"/>
                  <a:gd name="T13" fmla="*/ 12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12"/>
                  <a:gd name="T23" fmla="*/ 12 w 12"/>
                  <a:gd name="T24" fmla="*/ 12 h 1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12">
                    <a:moveTo>
                      <a:pt x="10" y="12"/>
                    </a:moveTo>
                    <a:lnTo>
                      <a:pt x="10" y="11"/>
                    </a:lnTo>
                    <a:lnTo>
                      <a:pt x="12" y="4"/>
                    </a:lnTo>
                    <a:lnTo>
                      <a:pt x="7" y="0"/>
                    </a:lnTo>
                    <a:lnTo>
                      <a:pt x="0" y="6"/>
                    </a:lnTo>
                    <a:lnTo>
                      <a:pt x="4" y="12"/>
                    </a:lnTo>
                    <a:lnTo>
                      <a:pt x="10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5" name="Freeform 64"/>
              <p:cNvSpPr>
                <a:spLocks/>
              </p:cNvSpPr>
              <p:nvPr/>
            </p:nvSpPr>
            <p:spPr bwMode="auto">
              <a:xfrm>
                <a:off x="1534" y="3395"/>
                <a:ext cx="37" cy="75"/>
              </a:xfrm>
              <a:custGeom>
                <a:avLst/>
                <a:gdLst>
                  <a:gd name="T0" fmla="*/ 12 w 37"/>
                  <a:gd name="T1" fmla="*/ 65 h 75"/>
                  <a:gd name="T2" fmla="*/ 13 w 37"/>
                  <a:gd name="T3" fmla="*/ 51 h 75"/>
                  <a:gd name="T4" fmla="*/ 24 w 37"/>
                  <a:gd name="T5" fmla="*/ 32 h 75"/>
                  <a:gd name="T6" fmla="*/ 25 w 37"/>
                  <a:gd name="T7" fmla="*/ 44 h 75"/>
                  <a:gd name="T8" fmla="*/ 25 w 37"/>
                  <a:gd name="T9" fmla="*/ 53 h 75"/>
                  <a:gd name="T10" fmla="*/ 25 w 37"/>
                  <a:gd name="T11" fmla="*/ 54 h 75"/>
                  <a:gd name="T12" fmla="*/ 33 w 37"/>
                  <a:gd name="T13" fmla="*/ 52 h 75"/>
                  <a:gd name="T14" fmla="*/ 37 w 37"/>
                  <a:gd name="T15" fmla="*/ 47 h 75"/>
                  <a:gd name="T16" fmla="*/ 33 w 37"/>
                  <a:gd name="T17" fmla="*/ 35 h 75"/>
                  <a:gd name="T18" fmla="*/ 33 w 37"/>
                  <a:gd name="T19" fmla="*/ 30 h 75"/>
                  <a:gd name="T20" fmla="*/ 30 w 37"/>
                  <a:gd name="T21" fmla="*/ 27 h 75"/>
                  <a:gd name="T22" fmla="*/ 29 w 37"/>
                  <a:gd name="T23" fmla="*/ 19 h 75"/>
                  <a:gd name="T24" fmla="*/ 24 w 37"/>
                  <a:gd name="T25" fmla="*/ 13 h 75"/>
                  <a:gd name="T26" fmla="*/ 24 w 37"/>
                  <a:gd name="T27" fmla="*/ 7 h 75"/>
                  <a:gd name="T28" fmla="*/ 16 w 37"/>
                  <a:gd name="T29" fmla="*/ 0 h 75"/>
                  <a:gd name="T30" fmla="*/ 2 w 37"/>
                  <a:gd name="T31" fmla="*/ 0 h 75"/>
                  <a:gd name="T32" fmla="*/ 0 w 37"/>
                  <a:gd name="T33" fmla="*/ 24 h 75"/>
                  <a:gd name="T34" fmla="*/ 8 w 37"/>
                  <a:gd name="T35" fmla="*/ 26 h 75"/>
                  <a:gd name="T36" fmla="*/ 13 w 37"/>
                  <a:gd name="T37" fmla="*/ 35 h 75"/>
                  <a:gd name="T38" fmla="*/ 6 w 37"/>
                  <a:gd name="T39" fmla="*/ 39 h 75"/>
                  <a:gd name="T40" fmla="*/ 6 w 37"/>
                  <a:gd name="T41" fmla="*/ 60 h 75"/>
                  <a:gd name="T42" fmla="*/ 6 w 37"/>
                  <a:gd name="T43" fmla="*/ 75 h 75"/>
                  <a:gd name="T44" fmla="*/ 12 w 37"/>
                  <a:gd name="T45" fmla="*/ 73 h 75"/>
                  <a:gd name="T46" fmla="*/ 12 w 37"/>
                  <a:gd name="T47" fmla="*/ 65 h 7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7"/>
                  <a:gd name="T73" fmla="*/ 0 h 75"/>
                  <a:gd name="T74" fmla="*/ 37 w 37"/>
                  <a:gd name="T75" fmla="*/ 75 h 7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7" h="75">
                    <a:moveTo>
                      <a:pt x="12" y="65"/>
                    </a:moveTo>
                    <a:lnTo>
                      <a:pt x="13" y="51"/>
                    </a:lnTo>
                    <a:lnTo>
                      <a:pt x="24" y="32"/>
                    </a:lnTo>
                    <a:lnTo>
                      <a:pt x="25" y="44"/>
                    </a:lnTo>
                    <a:lnTo>
                      <a:pt x="25" y="53"/>
                    </a:lnTo>
                    <a:lnTo>
                      <a:pt x="25" y="54"/>
                    </a:lnTo>
                    <a:lnTo>
                      <a:pt x="33" y="52"/>
                    </a:lnTo>
                    <a:lnTo>
                      <a:pt x="37" y="47"/>
                    </a:lnTo>
                    <a:lnTo>
                      <a:pt x="33" y="35"/>
                    </a:lnTo>
                    <a:lnTo>
                      <a:pt x="33" y="30"/>
                    </a:lnTo>
                    <a:lnTo>
                      <a:pt x="30" y="27"/>
                    </a:lnTo>
                    <a:lnTo>
                      <a:pt x="29" y="19"/>
                    </a:lnTo>
                    <a:lnTo>
                      <a:pt x="24" y="13"/>
                    </a:lnTo>
                    <a:lnTo>
                      <a:pt x="24" y="7"/>
                    </a:lnTo>
                    <a:lnTo>
                      <a:pt x="16" y="0"/>
                    </a:lnTo>
                    <a:lnTo>
                      <a:pt x="2" y="0"/>
                    </a:lnTo>
                    <a:lnTo>
                      <a:pt x="0" y="24"/>
                    </a:lnTo>
                    <a:lnTo>
                      <a:pt x="8" y="26"/>
                    </a:lnTo>
                    <a:lnTo>
                      <a:pt x="13" y="35"/>
                    </a:lnTo>
                    <a:lnTo>
                      <a:pt x="6" y="39"/>
                    </a:lnTo>
                    <a:lnTo>
                      <a:pt x="6" y="60"/>
                    </a:lnTo>
                    <a:lnTo>
                      <a:pt x="6" y="75"/>
                    </a:lnTo>
                    <a:lnTo>
                      <a:pt x="12" y="73"/>
                    </a:lnTo>
                    <a:lnTo>
                      <a:pt x="12" y="6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6" name="Freeform 65"/>
              <p:cNvSpPr>
                <a:spLocks/>
              </p:cNvSpPr>
              <p:nvPr/>
            </p:nvSpPr>
            <p:spPr bwMode="auto">
              <a:xfrm>
                <a:off x="1605" y="3418"/>
                <a:ext cx="28" cy="29"/>
              </a:xfrm>
              <a:custGeom>
                <a:avLst/>
                <a:gdLst>
                  <a:gd name="T0" fmla="*/ 25 w 28"/>
                  <a:gd name="T1" fmla="*/ 17 h 29"/>
                  <a:gd name="T2" fmla="*/ 28 w 28"/>
                  <a:gd name="T3" fmla="*/ 16 h 29"/>
                  <a:gd name="T4" fmla="*/ 16 w 28"/>
                  <a:gd name="T5" fmla="*/ 3 h 29"/>
                  <a:gd name="T6" fmla="*/ 14 w 28"/>
                  <a:gd name="T7" fmla="*/ 3 h 29"/>
                  <a:gd name="T8" fmla="*/ 7 w 28"/>
                  <a:gd name="T9" fmla="*/ 0 h 29"/>
                  <a:gd name="T10" fmla="*/ 1 w 28"/>
                  <a:gd name="T11" fmla="*/ 3 h 29"/>
                  <a:gd name="T12" fmla="*/ 4 w 28"/>
                  <a:gd name="T13" fmla="*/ 9 h 29"/>
                  <a:gd name="T14" fmla="*/ 14 w 28"/>
                  <a:gd name="T15" fmla="*/ 12 h 29"/>
                  <a:gd name="T16" fmla="*/ 13 w 28"/>
                  <a:gd name="T17" fmla="*/ 13 h 29"/>
                  <a:gd name="T18" fmla="*/ 0 w 28"/>
                  <a:gd name="T19" fmla="*/ 20 h 29"/>
                  <a:gd name="T20" fmla="*/ 7 w 28"/>
                  <a:gd name="T21" fmla="*/ 29 h 29"/>
                  <a:gd name="T22" fmla="*/ 8 w 28"/>
                  <a:gd name="T23" fmla="*/ 29 h 29"/>
                  <a:gd name="T24" fmla="*/ 25 w 28"/>
                  <a:gd name="T25" fmla="*/ 17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8"/>
                  <a:gd name="T40" fmla="*/ 0 h 29"/>
                  <a:gd name="T41" fmla="*/ 28 w 28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8" h="29">
                    <a:moveTo>
                      <a:pt x="25" y="17"/>
                    </a:moveTo>
                    <a:lnTo>
                      <a:pt x="28" y="16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7" y="0"/>
                    </a:lnTo>
                    <a:lnTo>
                      <a:pt x="1" y="3"/>
                    </a:lnTo>
                    <a:lnTo>
                      <a:pt x="4" y="9"/>
                    </a:lnTo>
                    <a:lnTo>
                      <a:pt x="14" y="12"/>
                    </a:lnTo>
                    <a:lnTo>
                      <a:pt x="13" y="13"/>
                    </a:lnTo>
                    <a:lnTo>
                      <a:pt x="0" y="20"/>
                    </a:lnTo>
                    <a:lnTo>
                      <a:pt x="7" y="29"/>
                    </a:lnTo>
                    <a:lnTo>
                      <a:pt x="8" y="29"/>
                    </a:lnTo>
                    <a:lnTo>
                      <a:pt x="25" y="1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7" name="Freeform 66"/>
              <p:cNvSpPr>
                <a:spLocks/>
              </p:cNvSpPr>
              <p:nvPr/>
            </p:nvSpPr>
            <p:spPr bwMode="auto">
              <a:xfrm>
                <a:off x="1563" y="3367"/>
                <a:ext cx="32" cy="64"/>
              </a:xfrm>
              <a:custGeom>
                <a:avLst/>
                <a:gdLst>
                  <a:gd name="T0" fmla="*/ 24 w 32"/>
                  <a:gd name="T1" fmla="*/ 62 h 64"/>
                  <a:gd name="T2" fmla="*/ 25 w 32"/>
                  <a:gd name="T3" fmla="*/ 60 h 64"/>
                  <a:gd name="T4" fmla="*/ 26 w 32"/>
                  <a:gd name="T5" fmla="*/ 59 h 64"/>
                  <a:gd name="T6" fmla="*/ 28 w 32"/>
                  <a:gd name="T7" fmla="*/ 58 h 64"/>
                  <a:gd name="T8" fmla="*/ 30 w 32"/>
                  <a:gd name="T9" fmla="*/ 55 h 64"/>
                  <a:gd name="T10" fmla="*/ 30 w 32"/>
                  <a:gd name="T11" fmla="*/ 52 h 64"/>
                  <a:gd name="T12" fmla="*/ 32 w 32"/>
                  <a:gd name="T13" fmla="*/ 33 h 64"/>
                  <a:gd name="T14" fmla="*/ 30 w 32"/>
                  <a:gd name="T15" fmla="*/ 29 h 64"/>
                  <a:gd name="T16" fmla="*/ 30 w 32"/>
                  <a:gd name="T17" fmla="*/ 24 h 64"/>
                  <a:gd name="T18" fmla="*/ 29 w 32"/>
                  <a:gd name="T19" fmla="*/ 20 h 64"/>
                  <a:gd name="T20" fmla="*/ 26 w 32"/>
                  <a:gd name="T21" fmla="*/ 17 h 64"/>
                  <a:gd name="T22" fmla="*/ 15 w 32"/>
                  <a:gd name="T23" fmla="*/ 4 h 64"/>
                  <a:gd name="T24" fmla="*/ 11 w 32"/>
                  <a:gd name="T25" fmla="*/ 1 h 64"/>
                  <a:gd name="T26" fmla="*/ 8 w 32"/>
                  <a:gd name="T27" fmla="*/ 0 h 64"/>
                  <a:gd name="T28" fmla="*/ 4 w 32"/>
                  <a:gd name="T29" fmla="*/ 5 h 64"/>
                  <a:gd name="T30" fmla="*/ 8 w 32"/>
                  <a:gd name="T31" fmla="*/ 9 h 64"/>
                  <a:gd name="T32" fmla="*/ 1 w 32"/>
                  <a:gd name="T33" fmla="*/ 18 h 64"/>
                  <a:gd name="T34" fmla="*/ 0 w 32"/>
                  <a:gd name="T35" fmla="*/ 26 h 64"/>
                  <a:gd name="T36" fmla="*/ 0 w 32"/>
                  <a:gd name="T37" fmla="*/ 30 h 64"/>
                  <a:gd name="T38" fmla="*/ 3 w 32"/>
                  <a:gd name="T39" fmla="*/ 46 h 64"/>
                  <a:gd name="T40" fmla="*/ 4 w 32"/>
                  <a:gd name="T41" fmla="*/ 52 h 64"/>
                  <a:gd name="T42" fmla="*/ 9 w 32"/>
                  <a:gd name="T43" fmla="*/ 56 h 64"/>
                  <a:gd name="T44" fmla="*/ 12 w 32"/>
                  <a:gd name="T45" fmla="*/ 63 h 64"/>
                  <a:gd name="T46" fmla="*/ 18 w 32"/>
                  <a:gd name="T47" fmla="*/ 64 h 64"/>
                  <a:gd name="T48" fmla="*/ 24 w 32"/>
                  <a:gd name="T49" fmla="*/ 62 h 6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2"/>
                  <a:gd name="T76" fmla="*/ 0 h 64"/>
                  <a:gd name="T77" fmla="*/ 32 w 32"/>
                  <a:gd name="T78" fmla="*/ 64 h 6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2" h="64">
                    <a:moveTo>
                      <a:pt x="24" y="62"/>
                    </a:moveTo>
                    <a:lnTo>
                      <a:pt x="25" y="60"/>
                    </a:lnTo>
                    <a:lnTo>
                      <a:pt x="26" y="59"/>
                    </a:lnTo>
                    <a:lnTo>
                      <a:pt x="28" y="58"/>
                    </a:lnTo>
                    <a:lnTo>
                      <a:pt x="30" y="55"/>
                    </a:lnTo>
                    <a:lnTo>
                      <a:pt x="30" y="52"/>
                    </a:lnTo>
                    <a:lnTo>
                      <a:pt x="32" y="33"/>
                    </a:lnTo>
                    <a:lnTo>
                      <a:pt x="30" y="29"/>
                    </a:lnTo>
                    <a:lnTo>
                      <a:pt x="30" y="24"/>
                    </a:lnTo>
                    <a:lnTo>
                      <a:pt x="29" y="20"/>
                    </a:lnTo>
                    <a:lnTo>
                      <a:pt x="26" y="17"/>
                    </a:lnTo>
                    <a:lnTo>
                      <a:pt x="15" y="4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4" y="5"/>
                    </a:lnTo>
                    <a:lnTo>
                      <a:pt x="8" y="9"/>
                    </a:lnTo>
                    <a:lnTo>
                      <a:pt x="1" y="18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46"/>
                    </a:lnTo>
                    <a:lnTo>
                      <a:pt x="4" y="52"/>
                    </a:lnTo>
                    <a:lnTo>
                      <a:pt x="9" y="56"/>
                    </a:lnTo>
                    <a:lnTo>
                      <a:pt x="12" y="63"/>
                    </a:lnTo>
                    <a:lnTo>
                      <a:pt x="18" y="64"/>
                    </a:lnTo>
                    <a:lnTo>
                      <a:pt x="24" y="6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8" name="Freeform 67"/>
              <p:cNvSpPr>
                <a:spLocks/>
              </p:cNvSpPr>
              <p:nvPr/>
            </p:nvSpPr>
            <p:spPr bwMode="auto">
              <a:xfrm>
                <a:off x="1598" y="3400"/>
                <a:ext cx="8" cy="15"/>
              </a:xfrm>
              <a:custGeom>
                <a:avLst/>
                <a:gdLst>
                  <a:gd name="T0" fmla="*/ 3 w 8"/>
                  <a:gd name="T1" fmla="*/ 15 h 15"/>
                  <a:gd name="T2" fmla="*/ 6 w 8"/>
                  <a:gd name="T3" fmla="*/ 12 h 15"/>
                  <a:gd name="T4" fmla="*/ 6 w 8"/>
                  <a:gd name="T5" fmla="*/ 10 h 15"/>
                  <a:gd name="T6" fmla="*/ 8 w 8"/>
                  <a:gd name="T7" fmla="*/ 6 h 15"/>
                  <a:gd name="T8" fmla="*/ 7 w 8"/>
                  <a:gd name="T9" fmla="*/ 2 h 15"/>
                  <a:gd name="T10" fmla="*/ 4 w 8"/>
                  <a:gd name="T11" fmla="*/ 0 h 15"/>
                  <a:gd name="T12" fmla="*/ 0 w 8"/>
                  <a:gd name="T13" fmla="*/ 2 h 15"/>
                  <a:gd name="T14" fmla="*/ 0 w 8"/>
                  <a:gd name="T15" fmla="*/ 12 h 15"/>
                  <a:gd name="T16" fmla="*/ 2 w 8"/>
                  <a:gd name="T17" fmla="*/ 15 h 15"/>
                  <a:gd name="T18" fmla="*/ 3 w 8"/>
                  <a:gd name="T19" fmla="*/ 15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15"/>
                  <a:gd name="T32" fmla="*/ 8 w 8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15">
                    <a:moveTo>
                      <a:pt x="3" y="15"/>
                    </a:moveTo>
                    <a:lnTo>
                      <a:pt x="6" y="12"/>
                    </a:lnTo>
                    <a:lnTo>
                      <a:pt x="6" y="10"/>
                    </a:lnTo>
                    <a:lnTo>
                      <a:pt x="8" y="6"/>
                    </a:lnTo>
                    <a:lnTo>
                      <a:pt x="7" y="2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3" y="1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99" name="Freeform 68"/>
              <p:cNvSpPr>
                <a:spLocks/>
              </p:cNvSpPr>
              <p:nvPr/>
            </p:nvSpPr>
            <p:spPr bwMode="auto">
              <a:xfrm>
                <a:off x="1584" y="3349"/>
                <a:ext cx="39" cy="52"/>
              </a:xfrm>
              <a:custGeom>
                <a:avLst/>
                <a:gdLst>
                  <a:gd name="T0" fmla="*/ 22 w 39"/>
                  <a:gd name="T1" fmla="*/ 52 h 52"/>
                  <a:gd name="T2" fmla="*/ 24 w 39"/>
                  <a:gd name="T3" fmla="*/ 49 h 52"/>
                  <a:gd name="T4" fmla="*/ 30 w 39"/>
                  <a:gd name="T5" fmla="*/ 43 h 52"/>
                  <a:gd name="T6" fmla="*/ 29 w 39"/>
                  <a:gd name="T7" fmla="*/ 40 h 52"/>
                  <a:gd name="T8" fmla="*/ 26 w 39"/>
                  <a:gd name="T9" fmla="*/ 36 h 52"/>
                  <a:gd name="T10" fmla="*/ 34 w 39"/>
                  <a:gd name="T11" fmla="*/ 27 h 52"/>
                  <a:gd name="T12" fmla="*/ 39 w 39"/>
                  <a:gd name="T13" fmla="*/ 1 h 52"/>
                  <a:gd name="T14" fmla="*/ 39 w 39"/>
                  <a:gd name="T15" fmla="*/ 0 h 52"/>
                  <a:gd name="T16" fmla="*/ 17 w 39"/>
                  <a:gd name="T17" fmla="*/ 4 h 52"/>
                  <a:gd name="T18" fmla="*/ 14 w 39"/>
                  <a:gd name="T19" fmla="*/ 4 h 52"/>
                  <a:gd name="T20" fmla="*/ 11 w 39"/>
                  <a:gd name="T21" fmla="*/ 14 h 52"/>
                  <a:gd name="T22" fmla="*/ 9 w 39"/>
                  <a:gd name="T23" fmla="*/ 18 h 52"/>
                  <a:gd name="T24" fmla="*/ 7 w 39"/>
                  <a:gd name="T25" fmla="*/ 17 h 52"/>
                  <a:gd name="T26" fmla="*/ 3 w 39"/>
                  <a:gd name="T27" fmla="*/ 15 h 52"/>
                  <a:gd name="T28" fmla="*/ 0 w 39"/>
                  <a:gd name="T29" fmla="*/ 22 h 52"/>
                  <a:gd name="T30" fmla="*/ 1 w 39"/>
                  <a:gd name="T31" fmla="*/ 25 h 52"/>
                  <a:gd name="T32" fmla="*/ 8 w 39"/>
                  <a:gd name="T33" fmla="*/ 31 h 52"/>
                  <a:gd name="T34" fmla="*/ 11 w 39"/>
                  <a:gd name="T35" fmla="*/ 28 h 52"/>
                  <a:gd name="T36" fmla="*/ 13 w 39"/>
                  <a:gd name="T37" fmla="*/ 44 h 52"/>
                  <a:gd name="T38" fmla="*/ 17 w 39"/>
                  <a:gd name="T39" fmla="*/ 47 h 52"/>
                  <a:gd name="T40" fmla="*/ 18 w 39"/>
                  <a:gd name="T41" fmla="*/ 48 h 52"/>
                  <a:gd name="T42" fmla="*/ 22 w 39"/>
                  <a:gd name="T43" fmla="*/ 52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9"/>
                  <a:gd name="T67" fmla="*/ 0 h 52"/>
                  <a:gd name="T68" fmla="*/ 39 w 39"/>
                  <a:gd name="T69" fmla="*/ 52 h 5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9" h="52">
                    <a:moveTo>
                      <a:pt x="22" y="52"/>
                    </a:moveTo>
                    <a:lnTo>
                      <a:pt x="24" y="49"/>
                    </a:lnTo>
                    <a:lnTo>
                      <a:pt x="30" y="43"/>
                    </a:lnTo>
                    <a:lnTo>
                      <a:pt x="29" y="40"/>
                    </a:lnTo>
                    <a:lnTo>
                      <a:pt x="26" y="36"/>
                    </a:lnTo>
                    <a:lnTo>
                      <a:pt x="34" y="27"/>
                    </a:lnTo>
                    <a:lnTo>
                      <a:pt x="39" y="1"/>
                    </a:lnTo>
                    <a:lnTo>
                      <a:pt x="39" y="0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1" y="14"/>
                    </a:lnTo>
                    <a:lnTo>
                      <a:pt x="9" y="18"/>
                    </a:lnTo>
                    <a:lnTo>
                      <a:pt x="7" y="17"/>
                    </a:lnTo>
                    <a:lnTo>
                      <a:pt x="3" y="15"/>
                    </a:lnTo>
                    <a:lnTo>
                      <a:pt x="0" y="22"/>
                    </a:lnTo>
                    <a:lnTo>
                      <a:pt x="1" y="25"/>
                    </a:lnTo>
                    <a:lnTo>
                      <a:pt x="8" y="31"/>
                    </a:lnTo>
                    <a:lnTo>
                      <a:pt x="11" y="28"/>
                    </a:lnTo>
                    <a:lnTo>
                      <a:pt x="13" y="44"/>
                    </a:lnTo>
                    <a:lnTo>
                      <a:pt x="17" y="47"/>
                    </a:lnTo>
                    <a:lnTo>
                      <a:pt x="18" y="48"/>
                    </a:lnTo>
                    <a:lnTo>
                      <a:pt x="22" y="5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0" name="Freeform 69"/>
              <p:cNvSpPr>
                <a:spLocks/>
              </p:cNvSpPr>
              <p:nvPr/>
            </p:nvSpPr>
            <p:spPr bwMode="auto">
              <a:xfrm>
                <a:off x="1545" y="3355"/>
                <a:ext cx="14" cy="12"/>
              </a:xfrm>
              <a:custGeom>
                <a:avLst/>
                <a:gdLst>
                  <a:gd name="T0" fmla="*/ 0 w 14"/>
                  <a:gd name="T1" fmla="*/ 12 h 12"/>
                  <a:gd name="T2" fmla="*/ 12 w 14"/>
                  <a:gd name="T3" fmla="*/ 11 h 12"/>
                  <a:gd name="T4" fmla="*/ 14 w 14"/>
                  <a:gd name="T5" fmla="*/ 7 h 12"/>
                  <a:gd name="T6" fmla="*/ 13 w 14"/>
                  <a:gd name="T7" fmla="*/ 2 h 12"/>
                  <a:gd name="T8" fmla="*/ 12 w 14"/>
                  <a:gd name="T9" fmla="*/ 0 h 12"/>
                  <a:gd name="T10" fmla="*/ 0 w 14"/>
                  <a:gd name="T11" fmla="*/ 3 h 12"/>
                  <a:gd name="T12" fmla="*/ 0 w 14"/>
                  <a:gd name="T13" fmla="*/ 12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2"/>
                  <a:gd name="T23" fmla="*/ 14 w 14"/>
                  <a:gd name="T24" fmla="*/ 12 h 1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2">
                    <a:moveTo>
                      <a:pt x="0" y="12"/>
                    </a:moveTo>
                    <a:lnTo>
                      <a:pt x="12" y="11"/>
                    </a:lnTo>
                    <a:lnTo>
                      <a:pt x="14" y="7"/>
                    </a:lnTo>
                    <a:lnTo>
                      <a:pt x="13" y="2"/>
                    </a:lnTo>
                    <a:lnTo>
                      <a:pt x="12" y="0"/>
                    </a:lnTo>
                    <a:lnTo>
                      <a:pt x="0" y="3"/>
                    </a:lnTo>
                    <a:lnTo>
                      <a:pt x="0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1" name="Freeform 70"/>
              <p:cNvSpPr>
                <a:spLocks/>
              </p:cNvSpPr>
              <p:nvPr/>
            </p:nvSpPr>
            <p:spPr bwMode="auto">
              <a:xfrm>
                <a:off x="1578" y="3341"/>
                <a:ext cx="14" cy="22"/>
              </a:xfrm>
              <a:custGeom>
                <a:avLst/>
                <a:gdLst>
                  <a:gd name="T0" fmla="*/ 3 w 14"/>
                  <a:gd name="T1" fmla="*/ 22 h 22"/>
                  <a:gd name="T2" fmla="*/ 6 w 14"/>
                  <a:gd name="T3" fmla="*/ 17 h 22"/>
                  <a:gd name="T4" fmla="*/ 13 w 14"/>
                  <a:gd name="T5" fmla="*/ 17 h 22"/>
                  <a:gd name="T6" fmla="*/ 14 w 14"/>
                  <a:gd name="T7" fmla="*/ 16 h 22"/>
                  <a:gd name="T8" fmla="*/ 14 w 14"/>
                  <a:gd name="T9" fmla="*/ 9 h 22"/>
                  <a:gd name="T10" fmla="*/ 13 w 14"/>
                  <a:gd name="T11" fmla="*/ 1 h 22"/>
                  <a:gd name="T12" fmla="*/ 3 w 14"/>
                  <a:gd name="T13" fmla="*/ 0 h 22"/>
                  <a:gd name="T14" fmla="*/ 3 w 14"/>
                  <a:gd name="T15" fmla="*/ 1 h 22"/>
                  <a:gd name="T16" fmla="*/ 0 w 14"/>
                  <a:gd name="T17" fmla="*/ 21 h 22"/>
                  <a:gd name="T18" fmla="*/ 3 w 14"/>
                  <a:gd name="T19" fmla="*/ 22 h 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22"/>
                  <a:gd name="T32" fmla="*/ 14 w 14"/>
                  <a:gd name="T33" fmla="*/ 22 h 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22">
                    <a:moveTo>
                      <a:pt x="3" y="22"/>
                    </a:moveTo>
                    <a:lnTo>
                      <a:pt x="6" y="17"/>
                    </a:lnTo>
                    <a:lnTo>
                      <a:pt x="13" y="17"/>
                    </a:lnTo>
                    <a:lnTo>
                      <a:pt x="14" y="16"/>
                    </a:lnTo>
                    <a:lnTo>
                      <a:pt x="14" y="9"/>
                    </a:lnTo>
                    <a:lnTo>
                      <a:pt x="1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1"/>
                    </a:lnTo>
                    <a:lnTo>
                      <a:pt x="3" y="2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2" name="Freeform 71"/>
              <p:cNvSpPr>
                <a:spLocks/>
              </p:cNvSpPr>
              <p:nvPr/>
            </p:nvSpPr>
            <p:spPr bwMode="auto">
              <a:xfrm>
                <a:off x="1558" y="3329"/>
                <a:ext cx="14" cy="33"/>
              </a:xfrm>
              <a:custGeom>
                <a:avLst/>
                <a:gdLst>
                  <a:gd name="T0" fmla="*/ 4 w 14"/>
                  <a:gd name="T1" fmla="*/ 29 h 33"/>
                  <a:gd name="T2" fmla="*/ 6 w 14"/>
                  <a:gd name="T3" fmla="*/ 31 h 33"/>
                  <a:gd name="T4" fmla="*/ 8 w 14"/>
                  <a:gd name="T5" fmla="*/ 33 h 33"/>
                  <a:gd name="T6" fmla="*/ 8 w 14"/>
                  <a:gd name="T7" fmla="*/ 31 h 33"/>
                  <a:gd name="T8" fmla="*/ 14 w 14"/>
                  <a:gd name="T9" fmla="*/ 16 h 33"/>
                  <a:gd name="T10" fmla="*/ 12 w 14"/>
                  <a:gd name="T11" fmla="*/ 7 h 33"/>
                  <a:gd name="T12" fmla="*/ 8 w 14"/>
                  <a:gd name="T13" fmla="*/ 0 h 33"/>
                  <a:gd name="T14" fmla="*/ 5 w 14"/>
                  <a:gd name="T15" fmla="*/ 1 h 33"/>
                  <a:gd name="T16" fmla="*/ 0 w 14"/>
                  <a:gd name="T17" fmla="*/ 14 h 33"/>
                  <a:gd name="T18" fmla="*/ 1 w 14"/>
                  <a:gd name="T19" fmla="*/ 25 h 33"/>
                  <a:gd name="T20" fmla="*/ 4 w 14"/>
                  <a:gd name="T21" fmla="*/ 29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33"/>
                  <a:gd name="T35" fmla="*/ 14 w 14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33">
                    <a:moveTo>
                      <a:pt x="4" y="29"/>
                    </a:moveTo>
                    <a:lnTo>
                      <a:pt x="6" y="31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14" y="16"/>
                    </a:lnTo>
                    <a:lnTo>
                      <a:pt x="12" y="7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0" y="14"/>
                    </a:lnTo>
                    <a:lnTo>
                      <a:pt x="1" y="25"/>
                    </a:lnTo>
                    <a:lnTo>
                      <a:pt x="4" y="2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3" name="Freeform 72"/>
              <p:cNvSpPr>
                <a:spLocks/>
              </p:cNvSpPr>
              <p:nvPr/>
            </p:nvSpPr>
            <p:spPr bwMode="auto">
              <a:xfrm>
                <a:off x="1659" y="3332"/>
                <a:ext cx="17" cy="23"/>
              </a:xfrm>
              <a:custGeom>
                <a:avLst/>
                <a:gdLst>
                  <a:gd name="T0" fmla="*/ 5 w 17"/>
                  <a:gd name="T1" fmla="*/ 21 h 23"/>
                  <a:gd name="T2" fmla="*/ 11 w 17"/>
                  <a:gd name="T3" fmla="*/ 15 h 23"/>
                  <a:gd name="T4" fmla="*/ 15 w 17"/>
                  <a:gd name="T5" fmla="*/ 10 h 23"/>
                  <a:gd name="T6" fmla="*/ 15 w 17"/>
                  <a:gd name="T7" fmla="*/ 8 h 23"/>
                  <a:gd name="T8" fmla="*/ 15 w 17"/>
                  <a:gd name="T9" fmla="*/ 6 h 23"/>
                  <a:gd name="T10" fmla="*/ 17 w 17"/>
                  <a:gd name="T11" fmla="*/ 5 h 23"/>
                  <a:gd name="T12" fmla="*/ 15 w 17"/>
                  <a:gd name="T13" fmla="*/ 4 h 23"/>
                  <a:gd name="T14" fmla="*/ 14 w 17"/>
                  <a:gd name="T15" fmla="*/ 2 h 23"/>
                  <a:gd name="T16" fmla="*/ 13 w 17"/>
                  <a:gd name="T17" fmla="*/ 0 h 23"/>
                  <a:gd name="T18" fmla="*/ 9 w 17"/>
                  <a:gd name="T19" fmla="*/ 0 h 23"/>
                  <a:gd name="T20" fmla="*/ 5 w 17"/>
                  <a:gd name="T21" fmla="*/ 1 h 23"/>
                  <a:gd name="T22" fmla="*/ 0 w 17"/>
                  <a:gd name="T23" fmla="*/ 5 h 23"/>
                  <a:gd name="T24" fmla="*/ 4 w 17"/>
                  <a:gd name="T25" fmla="*/ 23 h 23"/>
                  <a:gd name="T26" fmla="*/ 5 w 17"/>
                  <a:gd name="T27" fmla="*/ 21 h 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7"/>
                  <a:gd name="T43" fmla="*/ 0 h 23"/>
                  <a:gd name="T44" fmla="*/ 17 w 17"/>
                  <a:gd name="T45" fmla="*/ 23 h 2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7" h="23">
                    <a:moveTo>
                      <a:pt x="5" y="21"/>
                    </a:moveTo>
                    <a:lnTo>
                      <a:pt x="11" y="15"/>
                    </a:lnTo>
                    <a:lnTo>
                      <a:pt x="15" y="10"/>
                    </a:lnTo>
                    <a:lnTo>
                      <a:pt x="15" y="8"/>
                    </a:lnTo>
                    <a:lnTo>
                      <a:pt x="15" y="6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0" y="5"/>
                    </a:lnTo>
                    <a:lnTo>
                      <a:pt x="4" y="23"/>
                    </a:lnTo>
                    <a:lnTo>
                      <a:pt x="5" y="2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4" name="Freeform 73"/>
              <p:cNvSpPr>
                <a:spLocks/>
              </p:cNvSpPr>
              <p:nvPr/>
            </p:nvSpPr>
            <p:spPr bwMode="auto">
              <a:xfrm>
                <a:off x="1549" y="3320"/>
                <a:ext cx="9" cy="13"/>
              </a:xfrm>
              <a:custGeom>
                <a:avLst/>
                <a:gdLst>
                  <a:gd name="T0" fmla="*/ 9 w 9"/>
                  <a:gd name="T1" fmla="*/ 13 h 13"/>
                  <a:gd name="T2" fmla="*/ 4 w 9"/>
                  <a:gd name="T3" fmla="*/ 13 h 13"/>
                  <a:gd name="T4" fmla="*/ 0 w 9"/>
                  <a:gd name="T5" fmla="*/ 0 h 13"/>
                  <a:gd name="T6" fmla="*/ 6 w 9"/>
                  <a:gd name="T7" fmla="*/ 0 h 13"/>
                  <a:gd name="T8" fmla="*/ 9 w 9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13"/>
                  <a:gd name="T17" fmla="*/ 9 w 9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13">
                    <a:moveTo>
                      <a:pt x="9" y="13"/>
                    </a:moveTo>
                    <a:lnTo>
                      <a:pt x="4" y="13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9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5" name="Freeform 74"/>
              <p:cNvSpPr>
                <a:spLocks/>
              </p:cNvSpPr>
              <p:nvPr/>
            </p:nvSpPr>
            <p:spPr bwMode="auto">
              <a:xfrm>
                <a:off x="1537" y="3233"/>
                <a:ext cx="27" cy="79"/>
              </a:xfrm>
              <a:custGeom>
                <a:avLst/>
                <a:gdLst>
                  <a:gd name="T0" fmla="*/ 17 w 27"/>
                  <a:gd name="T1" fmla="*/ 79 h 79"/>
                  <a:gd name="T2" fmla="*/ 25 w 27"/>
                  <a:gd name="T3" fmla="*/ 70 h 79"/>
                  <a:gd name="T4" fmla="*/ 21 w 27"/>
                  <a:gd name="T5" fmla="*/ 57 h 79"/>
                  <a:gd name="T6" fmla="*/ 17 w 27"/>
                  <a:gd name="T7" fmla="*/ 55 h 79"/>
                  <a:gd name="T8" fmla="*/ 17 w 27"/>
                  <a:gd name="T9" fmla="*/ 53 h 79"/>
                  <a:gd name="T10" fmla="*/ 18 w 27"/>
                  <a:gd name="T11" fmla="*/ 53 h 79"/>
                  <a:gd name="T12" fmla="*/ 21 w 27"/>
                  <a:gd name="T13" fmla="*/ 53 h 79"/>
                  <a:gd name="T14" fmla="*/ 25 w 27"/>
                  <a:gd name="T15" fmla="*/ 48 h 79"/>
                  <a:gd name="T16" fmla="*/ 25 w 27"/>
                  <a:gd name="T17" fmla="*/ 45 h 79"/>
                  <a:gd name="T18" fmla="*/ 24 w 27"/>
                  <a:gd name="T19" fmla="*/ 40 h 79"/>
                  <a:gd name="T20" fmla="*/ 27 w 27"/>
                  <a:gd name="T21" fmla="*/ 36 h 79"/>
                  <a:gd name="T22" fmla="*/ 27 w 27"/>
                  <a:gd name="T23" fmla="*/ 29 h 79"/>
                  <a:gd name="T24" fmla="*/ 18 w 27"/>
                  <a:gd name="T25" fmla="*/ 24 h 79"/>
                  <a:gd name="T26" fmla="*/ 12 w 27"/>
                  <a:gd name="T27" fmla="*/ 7 h 79"/>
                  <a:gd name="T28" fmla="*/ 9 w 27"/>
                  <a:gd name="T29" fmla="*/ 2 h 79"/>
                  <a:gd name="T30" fmla="*/ 8 w 27"/>
                  <a:gd name="T31" fmla="*/ 2 h 79"/>
                  <a:gd name="T32" fmla="*/ 7 w 27"/>
                  <a:gd name="T33" fmla="*/ 0 h 79"/>
                  <a:gd name="T34" fmla="*/ 4 w 27"/>
                  <a:gd name="T35" fmla="*/ 3 h 79"/>
                  <a:gd name="T36" fmla="*/ 5 w 27"/>
                  <a:gd name="T37" fmla="*/ 14 h 79"/>
                  <a:gd name="T38" fmla="*/ 5 w 27"/>
                  <a:gd name="T39" fmla="*/ 27 h 79"/>
                  <a:gd name="T40" fmla="*/ 8 w 27"/>
                  <a:gd name="T41" fmla="*/ 45 h 79"/>
                  <a:gd name="T42" fmla="*/ 1 w 27"/>
                  <a:gd name="T43" fmla="*/ 42 h 79"/>
                  <a:gd name="T44" fmla="*/ 0 w 27"/>
                  <a:gd name="T45" fmla="*/ 62 h 79"/>
                  <a:gd name="T46" fmla="*/ 7 w 27"/>
                  <a:gd name="T47" fmla="*/ 67 h 79"/>
                  <a:gd name="T48" fmla="*/ 10 w 27"/>
                  <a:gd name="T49" fmla="*/ 63 h 79"/>
                  <a:gd name="T50" fmla="*/ 14 w 27"/>
                  <a:gd name="T51" fmla="*/ 78 h 79"/>
                  <a:gd name="T52" fmla="*/ 17 w 27"/>
                  <a:gd name="T53" fmla="*/ 79 h 79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7"/>
                  <a:gd name="T82" fmla="*/ 0 h 79"/>
                  <a:gd name="T83" fmla="*/ 27 w 27"/>
                  <a:gd name="T84" fmla="*/ 79 h 79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7" h="79">
                    <a:moveTo>
                      <a:pt x="17" y="79"/>
                    </a:moveTo>
                    <a:lnTo>
                      <a:pt x="25" y="70"/>
                    </a:lnTo>
                    <a:lnTo>
                      <a:pt x="21" y="57"/>
                    </a:lnTo>
                    <a:lnTo>
                      <a:pt x="17" y="55"/>
                    </a:lnTo>
                    <a:lnTo>
                      <a:pt x="17" y="53"/>
                    </a:lnTo>
                    <a:lnTo>
                      <a:pt x="18" y="53"/>
                    </a:lnTo>
                    <a:lnTo>
                      <a:pt x="21" y="53"/>
                    </a:lnTo>
                    <a:lnTo>
                      <a:pt x="25" y="48"/>
                    </a:lnTo>
                    <a:lnTo>
                      <a:pt x="25" y="45"/>
                    </a:lnTo>
                    <a:lnTo>
                      <a:pt x="24" y="40"/>
                    </a:lnTo>
                    <a:lnTo>
                      <a:pt x="27" y="36"/>
                    </a:lnTo>
                    <a:lnTo>
                      <a:pt x="27" y="29"/>
                    </a:lnTo>
                    <a:lnTo>
                      <a:pt x="18" y="24"/>
                    </a:lnTo>
                    <a:lnTo>
                      <a:pt x="12" y="7"/>
                    </a:lnTo>
                    <a:lnTo>
                      <a:pt x="9" y="2"/>
                    </a:lnTo>
                    <a:lnTo>
                      <a:pt x="8" y="2"/>
                    </a:lnTo>
                    <a:lnTo>
                      <a:pt x="7" y="0"/>
                    </a:lnTo>
                    <a:lnTo>
                      <a:pt x="4" y="3"/>
                    </a:lnTo>
                    <a:lnTo>
                      <a:pt x="5" y="14"/>
                    </a:lnTo>
                    <a:lnTo>
                      <a:pt x="5" y="27"/>
                    </a:lnTo>
                    <a:lnTo>
                      <a:pt x="8" y="45"/>
                    </a:lnTo>
                    <a:lnTo>
                      <a:pt x="1" y="42"/>
                    </a:lnTo>
                    <a:lnTo>
                      <a:pt x="0" y="62"/>
                    </a:lnTo>
                    <a:lnTo>
                      <a:pt x="7" y="67"/>
                    </a:lnTo>
                    <a:lnTo>
                      <a:pt x="10" y="63"/>
                    </a:lnTo>
                    <a:lnTo>
                      <a:pt x="14" y="78"/>
                    </a:lnTo>
                    <a:lnTo>
                      <a:pt x="17" y="7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6" name="Freeform 75"/>
              <p:cNvSpPr>
                <a:spLocks/>
              </p:cNvSpPr>
              <p:nvPr/>
            </p:nvSpPr>
            <p:spPr bwMode="auto">
              <a:xfrm>
                <a:off x="1598" y="3186"/>
                <a:ext cx="52" cy="65"/>
              </a:xfrm>
              <a:custGeom>
                <a:avLst/>
                <a:gdLst>
                  <a:gd name="T0" fmla="*/ 21 w 52"/>
                  <a:gd name="T1" fmla="*/ 61 h 65"/>
                  <a:gd name="T2" fmla="*/ 24 w 52"/>
                  <a:gd name="T3" fmla="*/ 65 h 65"/>
                  <a:gd name="T4" fmla="*/ 31 w 52"/>
                  <a:gd name="T5" fmla="*/ 63 h 65"/>
                  <a:gd name="T6" fmla="*/ 31 w 52"/>
                  <a:gd name="T7" fmla="*/ 58 h 65"/>
                  <a:gd name="T8" fmla="*/ 41 w 52"/>
                  <a:gd name="T9" fmla="*/ 55 h 65"/>
                  <a:gd name="T10" fmla="*/ 41 w 52"/>
                  <a:gd name="T11" fmla="*/ 42 h 65"/>
                  <a:gd name="T12" fmla="*/ 41 w 52"/>
                  <a:gd name="T13" fmla="*/ 40 h 65"/>
                  <a:gd name="T14" fmla="*/ 42 w 52"/>
                  <a:gd name="T15" fmla="*/ 37 h 65"/>
                  <a:gd name="T16" fmla="*/ 44 w 52"/>
                  <a:gd name="T17" fmla="*/ 30 h 65"/>
                  <a:gd name="T18" fmla="*/ 49 w 52"/>
                  <a:gd name="T19" fmla="*/ 13 h 65"/>
                  <a:gd name="T20" fmla="*/ 52 w 52"/>
                  <a:gd name="T21" fmla="*/ 7 h 65"/>
                  <a:gd name="T22" fmla="*/ 46 w 52"/>
                  <a:gd name="T23" fmla="*/ 2 h 65"/>
                  <a:gd name="T24" fmla="*/ 45 w 52"/>
                  <a:gd name="T25" fmla="*/ 0 h 65"/>
                  <a:gd name="T26" fmla="*/ 33 w 52"/>
                  <a:gd name="T27" fmla="*/ 19 h 65"/>
                  <a:gd name="T28" fmla="*/ 16 w 52"/>
                  <a:gd name="T29" fmla="*/ 25 h 65"/>
                  <a:gd name="T30" fmla="*/ 16 w 52"/>
                  <a:gd name="T31" fmla="*/ 32 h 65"/>
                  <a:gd name="T32" fmla="*/ 0 w 52"/>
                  <a:gd name="T33" fmla="*/ 36 h 65"/>
                  <a:gd name="T34" fmla="*/ 8 w 52"/>
                  <a:gd name="T35" fmla="*/ 46 h 65"/>
                  <a:gd name="T36" fmla="*/ 21 w 52"/>
                  <a:gd name="T37" fmla="*/ 61 h 6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2"/>
                  <a:gd name="T58" fmla="*/ 0 h 65"/>
                  <a:gd name="T59" fmla="*/ 52 w 52"/>
                  <a:gd name="T60" fmla="*/ 65 h 6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2" h="65">
                    <a:moveTo>
                      <a:pt x="21" y="61"/>
                    </a:moveTo>
                    <a:lnTo>
                      <a:pt x="24" y="65"/>
                    </a:lnTo>
                    <a:lnTo>
                      <a:pt x="31" y="63"/>
                    </a:lnTo>
                    <a:lnTo>
                      <a:pt x="31" y="58"/>
                    </a:lnTo>
                    <a:lnTo>
                      <a:pt x="41" y="55"/>
                    </a:lnTo>
                    <a:lnTo>
                      <a:pt x="41" y="42"/>
                    </a:lnTo>
                    <a:lnTo>
                      <a:pt x="41" y="40"/>
                    </a:lnTo>
                    <a:lnTo>
                      <a:pt x="42" y="37"/>
                    </a:lnTo>
                    <a:lnTo>
                      <a:pt x="44" y="30"/>
                    </a:lnTo>
                    <a:lnTo>
                      <a:pt x="49" y="13"/>
                    </a:lnTo>
                    <a:lnTo>
                      <a:pt x="52" y="7"/>
                    </a:lnTo>
                    <a:lnTo>
                      <a:pt x="46" y="2"/>
                    </a:lnTo>
                    <a:lnTo>
                      <a:pt x="45" y="0"/>
                    </a:lnTo>
                    <a:lnTo>
                      <a:pt x="33" y="19"/>
                    </a:lnTo>
                    <a:lnTo>
                      <a:pt x="16" y="25"/>
                    </a:lnTo>
                    <a:lnTo>
                      <a:pt x="16" y="32"/>
                    </a:lnTo>
                    <a:lnTo>
                      <a:pt x="0" y="36"/>
                    </a:lnTo>
                    <a:lnTo>
                      <a:pt x="8" y="46"/>
                    </a:lnTo>
                    <a:lnTo>
                      <a:pt x="21" y="6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7" name="Freeform 76"/>
              <p:cNvSpPr>
                <a:spLocks/>
              </p:cNvSpPr>
              <p:nvPr/>
            </p:nvSpPr>
            <p:spPr bwMode="auto">
              <a:xfrm>
                <a:off x="1550" y="3211"/>
                <a:ext cx="31" cy="43"/>
              </a:xfrm>
              <a:custGeom>
                <a:avLst/>
                <a:gdLst>
                  <a:gd name="T0" fmla="*/ 29 w 31"/>
                  <a:gd name="T1" fmla="*/ 29 h 43"/>
                  <a:gd name="T2" fmla="*/ 29 w 31"/>
                  <a:gd name="T3" fmla="*/ 22 h 43"/>
                  <a:gd name="T4" fmla="*/ 13 w 31"/>
                  <a:gd name="T5" fmla="*/ 9 h 43"/>
                  <a:gd name="T6" fmla="*/ 0 w 31"/>
                  <a:gd name="T7" fmla="*/ 0 h 43"/>
                  <a:gd name="T8" fmla="*/ 24 w 31"/>
                  <a:gd name="T9" fmla="*/ 43 h 43"/>
                  <a:gd name="T10" fmla="*/ 31 w 31"/>
                  <a:gd name="T11" fmla="*/ 40 h 43"/>
                  <a:gd name="T12" fmla="*/ 29 w 31"/>
                  <a:gd name="T13" fmla="*/ 33 h 43"/>
                  <a:gd name="T14" fmla="*/ 29 w 31"/>
                  <a:gd name="T15" fmla="*/ 29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"/>
                  <a:gd name="T25" fmla="*/ 0 h 43"/>
                  <a:gd name="T26" fmla="*/ 31 w 31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" h="43">
                    <a:moveTo>
                      <a:pt x="29" y="29"/>
                    </a:moveTo>
                    <a:lnTo>
                      <a:pt x="29" y="22"/>
                    </a:lnTo>
                    <a:lnTo>
                      <a:pt x="13" y="9"/>
                    </a:lnTo>
                    <a:lnTo>
                      <a:pt x="0" y="0"/>
                    </a:lnTo>
                    <a:lnTo>
                      <a:pt x="24" y="43"/>
                    </a:lnTo>
                    <a:lnTo>
                      <a:pt x="31" y="40"/>
                    </a:lnTo>
                    <a:lnTo>
                      <a:pt x="29" y="33"/>
                    </a:lnTo>
                    <a:lnTo>
                      <a:pt x="29" y="2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8" name="Freeform 77"/>
              <p:cNvSpPr>
                <a:spLocks/>
              </p:cNvSpPr>
              <p:nvPr/>
            </p:nvSpPr>
            <p:spPr bwMode="auto">
              <a:xfrm>
                <a:off x="1530" y="3199"/>
                <a:ext cx="15" cy="32"/>
              </a:xfrm>
              <a:custGeom>
                <a:avLst/>
                <a:gdLst>
                  <a:gd name="T0" fmla="*/ 15 w 15"/>
                  <a:gd name="T1" fmla="*/ 32 h 32"/>
                  <a:gd name="T2" fmla="*/ 6 w 15"/>
                  <a:gd name="T3" fmla="*/ 23 h 32"/>
                  <a:gd name="T4" fmla="*/ 0 w 15"/>
                  <a:gd name="T5" fmla="*/ 4 h 32"/>
                  <a:gd name="T6" fmla="*/ 7 w 15"/>
                  <a:gd name="T7" fmla="*/ 0 h 32"/>
                  <a:gd name="T8" fmla="*/ 15 w 15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32"/>
                  <a:gd name="T17" fmla="*/ 15 w 15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32">
                    <a:moveTo>
                      <a:pt x="15" y="32"/>
                    </a:moveTo>
                    <a:lnTo>
                      <a:pt x="6" y="23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15" y="3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09" name="Freeform 78"/>
              <p:cNvSpPr>
                <a:spLocks/>
              </p:cNvSpPr>
              <p:nvPr/>
            </p:nvSpPr>
            <p:spPr bwMode="auto">
              <a:xfrm>
                <a:off x="1551" y="3196"/>
                <a:ext cx="33" cy="30"/>
              </a:xfrm>
              <a:custGeom>
                <a:avLst/>
                <a:gdLst>
                  <a:gd name="T0" fmla="*/ 11 w 33"/>
                  <a:gd name="T1" fmla="*/ 18 h 30"/>
                  <a:gd name="T2" fmla="*/ 32 w 33"/>
                  <a:gd name="T3" fmla="*/ 30 h 30"/>
                  <a:gd name="T4" fmla="*/ 33 w 33"/>
                  <a:gd name="T5" fmla="*/ 24 h 30"/>
                  <a:gd name="T6" fmla="*/ 29 w 33"/>
                  <a:gd name="T7" fmla="*/ 18 h 30"/>
                  <a:gd name="T8" fmla="*/ 25 w 33"/>
                  <a:gd name="T9" fmla="*/ 11 h 30"/>
                  <a:gd name="T10" fmla="*/ 24 w 33"/>
                  <a:gd name="T11" fmla="*/ 9 h 30"/>
                  <a:gd name="T12" fmla="*/ 21 w 33"/>
                  <a:gd name="T13" fmla="*/ 7 h 30"/>
                  <a:gd name="T14" fmla="*/ 20 w 33"/>
                  <a:gd name="T15" fmla="*/ 7 h 30"/>
                  <a:gd name="T16" fmla="*/ 13 w 33"/>
                  <a:gd name="T17" fmla="*/ 5 h 30"/>
                  <a:gd name="T18" fmla="*/ 6 w 33"/>
                  <a:gd name="T19" fmla="*/ 2 h 30"/>
                  <a:gd name="T20" fmla="*/ 0 w 33"/>
                  <a:gd name="T21" fmla="*/ 0 h 30"/>
                  <a:gd name="T22" fmla="*/ 7 w 33"/>
                  <a:gd name="T23" fmla="*/ 15 h 30"/>
                  <a:gd name="T24" fmla="*/ 11 w 33"/>
                  <a:gd name="T25" fmla="*/ 18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3"/>
                  <a:gd name="T40" fmla="*/ 0 h 30"/>
                  <a:gd name="T41" fmla="*/ 33 w 33"/>
                  <a:gd name="T42" fmla="*/ 30 h 3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3" h="30">
                    <a:moveTo>
                      <a:pt x="11" y="18"/>
                    </a:moveTo>
                    <a:lnTo>
                      <a:pt x="32" y="30"/>
                    </a:lnTo>
                    <a:lnTo>
                      <a:pt x="33" y="24"/>
                    </a:lnTo>
                    <a:lnTo>
                      <a:pt x="29" y="18"/>
                    </a:lnTo>
                    <a:lnTo>
                      <a:pt x="25" y="11"/>
                    </a:lnTo>
                    <a:lnTo>
                      <a:pt x="24" y="9"/>
                    </a:lnTo>
                    <a:lnTo>
                      <a:pt x="21" y="7"/>
                    </a:lnTo>
                    <a:lnTo>
                      <a:pt x="20" y="7"/>
                    </a:lnTo>
                    <a:lnTo>
                      <a:pt x="13" y="5"/>
                    </a:lnTo>
                    <a:lnTo>
                      <a:pt x="6" y="2"/>
                    </a:lnTo>
                    <a:lnTo>
                      <a:pt x="0" y="0"/>
                    </a:lnTo>
                    <a:lnTo>
                      <a:pt x="7" y="15"/>
                    </a:lnTo>
                    <a:lnTo>
                      <a:pt x="11" y="1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0" name="Freeform 79"/>
              <p:cNvSpPr>
                <a:spLocks/>
              </p:cNvSpPr>
              <p:nvPr/>
            </p:nvSpPr>
            <p:spPr bwMode="auto">
              <a:xfrm>
                <a:off x="1547" y="3161"/>
                <a:ext cx="33" cy="44"/>
              </a:xfrm>
              <a:custGeom>
                <a:avLst/>
                <a:gdLst>
                  <a:gd name="T0" fmla="*/ 31 w 33"/>
                  <a:gd name="T1" fmla="*/ 44 h 44"/>
                  <a:gd name="T2" fmla="*/ 33 w 33"/>
                  <a:gd name="T3" fmla="*/ 38 h 44"/>
                  <a:gd name="T4" fmla="*/ 23 w 33"/>
                  <a:gd name="T5" fmla="*/ 24 h 44"/>
                  <a:gd name="T6" fmla="*/ 21 w 33"/>
                  <a:gd name="T7" fmla="*/ 19 h 44"/>
                  <a:gd name="T8" fmla="*/ 20 w 33"/>
                  <a:gd name="T9" fmla="*/ 12 h 44"/>
                  <a:gd name="T10" fmla="*/ 19 w 33"/>
                  <a:gd name="T11" fmla="*/ 11 h 44"/>
                  <a:gd name="T12" fmla="*/ 2 w 33"/>
                  <a:gd name="T13" fmla="*/ 0 h 44"/>
                  <a:gd name="T14" fmla="*/ 0 w 33"/>
                  <a:gd name="T15" fmla="*/ 4 h 44"/>
                  <a:gd name="T16" fmla="*/ 0 w 33"/>
                  <a:gd name="T17" fmla="*/ 12 h 44"/>
                  <a:gd name="T18" fmla="*/ 4 w 33"/>
                  <a:gd name="T19" fmla="*/ 17 h 44"/>
                  <a:gd name="T20" fmla="*/ 10 w 33"/>
                  <a:gd name="T21" fmla="*/ 27 h 44"/>
                  <a:gd name="T22" fmla="*/ 31 w 33"/>
                  <a:gd name="T23" fmla="*/ 44 h 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3"/>
                  <a:gd name="T37" fmla="*/ 0 h 44"/>
                  <a:gd name="T38" fmla="*/ 33 w 33"/>
                  <a:gd name="T39" fmla="*/ 44 h 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3" h="44">
                    <a:moveTo>
                      <a:pt x="31" y="44"/>
                    </a:moveTo>
                    <a:lnTo>
                      <a:pt x="33" y="38"/>
                    </a:lnTo>
                    <a:lnTo>
                      <a:pt x="23" y="24"/>
                    </a:lnTo>
                    <a:lnTo>
                      <a:pt x="21" y="19"/>
                    </a:lnTo>
                    <a:lnTo>
                      <a:pt x="20" y="12"/>
                    </a:lnTo>
                    <a:lnTo>
                      <a:pt x="19" y="11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0" y="12"/>
                    </a:lnTo>
                    <a:lnTo>
                      <a:pt x="4" y="17"/>
                    </a:lnTo>
                    <a:lnTo>
                      <a:pt x="10" y="27"/>
                    </a:lnTo>
                    <a:lnTo>
                      <a:pt x="31" y="4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1" name="Freeform 80"/>
              <p:cNvSpPr>
                <a:spLocks/>
              </p:cNvSpPr>
              <p:nvPr/>
            </p:nvSpPr>
            <p:spPr bwMode="auto">
              <a:xfrm>
                <a:off x="1528" y="3173"/>
                <a:ext cx="12" cy="25"/>
              </a:xfrm>
              <a:custGeom>
                <a:avLst/>
                <a:gdLst>
                  <a:gd name="T0" fmla="*/ 8 w 12"/>
                  <a:gd name="T1" fmla="*/ 25 h 25"/>
                  <a:gd name="T2" fmla="*/ 10 w 12"/>
                  <a:gd name="T3" fmla="*/ 17 h 25"/>
                  <a:gd name="T4" fmla="*/ 12 w 12"/>
                  <a:gd name="T5" fmla="*/ 16 h 25"/>
                  <a:gd name="T6" fmla="*/ 6 w 12"/>
                  <a:gd name="T7" fmla="*/ 15 h 25"/>
                  <a:gd name="T8" fmla="*/ 8 w 12"/>
                  <a:gd name="T9" fmla="*/ 9 h 25"/>
                  <a:gd name="T10" fmla="*/ 1 w 12"/>
                  <a:gd name="T11" fmla="*/ 0 h 25"/>
                  <a:gd name="T12" fmla="*/ 0 w 12"/>
                  <a:gd name="T13" fmla="*/ 21 h 25"/>
                  <a:gd name="T14" fmla="*/ 8 w 12"/>
                  <a:gd name="T15" fmla="*/ 25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25"/>
                  <a:gd name="T26" fmla="*/ 12 w 12"/>
                  <a:gd name="T27" fmla="*/ 25 h 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25">
                    <a:moveTo>
                      <a:pt x="8" y="25"/>
                    </a:moveTo>
                    <a:lnTo>
                      <a:pt x="10" y="17"/>
                    </a:lnTo>
                    <a:lnTo>
                      <a:pt x="12" y="16"/>
                    </a:lnTo>
                    <a:lnTo>
                      <a:pt x="6" y="15"/>
                    </a:lnTo>
                    <a:lnTo>
                      <a:pt x="8" y="9"/>
                    </a:lnTo>
                    <a:lnTo>
                      <a:pt x="1" y="0"/>
                    </a:lnTo>
                    <a:lnTo>
                      <a:pt x="0" y="21"/>
                    </a:lnTo>
                    <a:lnTo>
                      <a:pt x="8" y="2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2" name="Freeform 81"/>
              <p:cNvSpPr>
                <a:spLocks/>
              </p:cNvSpPr>
              <p:nvPr/>
            </p:nvSpPr>
            <p:spPr bwMode="auto">
              <a:xfrm>
                <a:off x="1546" y="3142"/>
                <a:ext cx="11" cy="18"/>
              </a:xfrm>
              <a:custGeom>
                <a:avLst/>
                <a:gdLst>
                  <a:gd name="T0" fmla="*/ 11 w 11"/>
                  <a:gd name="T1" fmla="*/ 18 h 18"/>
                  <a:gd name="T2" fmla="*/ 8 w 11"/>
                  <a:gd name="T3" fmla="*/ 4 h 18"/>
                  <a:gd name="T4" fmla="*/ 0 w 11"/>
                  <a:gd name="T5" fmla="*/ 0 h 18"/>
                  <a:gd name="T6" fmla="*/ 3 w 11"/>
                  <a:gd name="T7" fmla="*/ 10 h 18"/>
                  <a:gd name="T8" fmla="*/ 11 w 11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18"/>
                  <a:gd name="T17" fmla="*/ 11 w 11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18">
                    <a:moveTo>
                      <a:pt x="11" y="18"/>
                    </a:moveTo>
                    <a:lnTo>
                      <a:pt x="8" y="4"/>
                    </a:lnTo>
                    <a:lnTo>
                      <a:pt x="0" y="0"/>
                    </a:lnTo>
                    <a:lnTo>
                      <a:pt x="3" y="10"/>
                    </a:lnTo>
                    <a:lnTo>
                      <a:pt x="11" y="1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3" name="Freeform 82"/>
              <p:cNvSpPr>
                <a:spLocks/>
              </p:cNvSpPr>
              <p:nvPr/>
            </p:nvSpPr>
            <p:spPr bwMode="auto">
              <a:xfrm>
                <a:off x="1524" y="3142"/>
                <a:ext cx="6" cy="10"/>
              </a:xfrm>
              <a:custGeom>
                <a:avLst/>
                <a:gdLst>
                  <a:gd name="T0" fmla="*/ 5 w 6"/>
                  <a:gd name="T1" fmla="*/ 10 h 10"/>
                  <a:gd name="T2" fmla="*/ 6 w 6"/>
                  <a:gd name="T3" fmla="*/ 9 h 10"/>
                  <a:gd name="T4" fmla="*/ 6 w 6"/>
                  <a:gd name="T5" fmla="*/ 5 h 10"/>
                  <a:gd name="T6" fmla="*/ 5 w 6"/>
                  <a:gd name="T7" fmla="*/ 1 h 10"/>
                  <a:gd name="T8" fmla="*/ 4 w 6"/>
                  <a:gd name="T9" fmla="*/ 2 h 10"/>
                  <a:gd name="T10" fmla="*/ 1 w 6"/>
                  <a:gd name="T11" fmla="*/ 0 h 10"/>
                  <a:gd name="T12" fmla="*/ 0 w 6"/>
                  <a:gd name="T13" fmla="*/ 1 h 10"/>
                  <a:gd name="T14" fmla="*/ 0 w 6"/>
                  <a:gd name="T15" fmla="*/ 5 h 10"/>
                  <a:gd name="T16" fmla="*/ 0 w 6"/>
                  <a:gd name="T17" fmla="*/ 6 h 10"/>
                  <a:gd name="T18" fmla="*/ 1 w 6"/>
                  <a:gd name="T19" fmla="*/ 10 h 10"/>
                  <a:gd name="T20" fmla="*/ 5 w 6"/>
                  <a:gd name="T21" fmla="*/ 1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"/>
                  <a:gd name="T34" fmla="*/ 0 h 10"/>
                  <a:gd name="T35" fmla="*/ 6 w 6"/>
                  <a:gd name="T36" fmla="*/ 10 h 1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" h="10">
                    <a:moveTo>
                      <a:pt x="5" y="10"/>
                    </a:moveTo>
                    <a:lnTo>
                      <a:pt x="6" y="9"/>
                    </a:lnTo>
                    <a:lnTo>
                      <a:pt x="6" y="5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10"/>
                    </a:lnTo>
                    <a:lnTo>
                      <a:pt x="5" y="1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4" name="Freeform 83"/>
              <p:cNvSpPr>
                <a:spLocks/>
              </p:cNvSpPr>
              <p:nvPr/>
            </p:nvSpPr>
            <p:spPr bwMode="auto">
              <a:xfrm>
                <a:off x="1554" y="3108"/>
                <a:ext cx="14" cy="25"/>
              </a:xfrm>
              <a:custGeom>
                <a:avLst/>
                <a:gdLst>
                  <a:gd name="T0" fmla="*/ 14 w 14"/>
                  <a:gd name="T1" fmla="*/ 25 h 25"/>
                  <a:gd name="T2" fmla="*/ 8 w 14"/>
                  <a:gd name="T3" fmla="*/ 23 h 25"/>
                  <a:gd name="T4" fmla="*/ 5 w 14"/>
                  <a:gd name="T5" fmla="*/ 12 h 25"/>
                  <a:gd name="T6" fmla="*/ 0 w 14"/>
                  <a:gd name="T7" fmla="*/ 0 h 25"/>
                  <a:gd name="T8" fmla="*/ 13 w 14"/>
                  <a:gd name="T9" fmla="*/ 1 h 25"/>
                  <a:gd name="T10" fmla="*/ 14 w 14"/>
                  <a:gd name="T11" fmla="*/ 13 h 25"/>
                  <a:gd name="T12" fmla="*/ 14 w 14"/>
                  <a:gd name="T13" fmla="*/ 25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25"/>
                  <a:gd name="T23" fmla="*/ 14 w 14"/>
                  <a:gd name="T24" fmla="*/ 25 h 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25">
                    <a:moveTo>
                      <a:pt x="14" y="25"/>
                    </a:moveTo>
                    <a:lnTo>
                      <a:pt x="8" y="23"/>
                    </a:lnTo>
                    <a:lnTo>
                      <a:pt x="5" y="12"/>
                    </a:lnTo>
                    <a:lnTo>
                      <a:pt x="0" y="0"/>
                    </a:lnTo>
                    <a:lnTo>
                      <a:pt x="13" y="1"/>
                    </a:lnTo>
                    <a:lnTo>
                      <a:pt x="14" y="13"/>
                    </a:lnTo>
                    <a:lnTo>
                      <a:pt x="14" y="2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5" name="Freeform 84"/>
              <p:cNvSpPr>
                <a:spLocks/>
              </p:cNvSpPr>
              <p:nvPr/>
            </p:nvSpPr>
            <p:spPr bwMode="auto">
              <a:xfrm>
                <a:off x="1542" y="3113"/>
                <a:ext cx="15" cy="17"/>
              </a:xfrm>
              <a:custGeom>
                <a:avLst/>
                <a:gdLst>
                  <a:gd name="T0" fmla="*/ 13 w 15"/>
                  <a:gd name="T1" fmla="*/ 17 h 17"/>
                  <a:gd name="T2" fmla="*/ 15 w 15"/>
                  <a:gd name="T3" fmla="*/ 7 h 17"/>
                  <a:gd name="T4" fmla="*/ 12 w 15"/>
                  <a:gd name="T5" fmla="*/ 1 h 17"/>
                  <a:gd name="T6" fmla="*/ 3 w 15"/>
                  <a:gd name="T7" fmla="*/ 0 h 17"/>
                  <a:gd name="T8" fmla="*/ 0 w 15"/>
                  <a:gd name="T9" fmla="*/ 1 h 17"/>
                  <a:gd name="T10" fmla="*/ 2 w 15"/>
                  <a:gd name="T11" fmla="*/ 5 h 17"/>
                  <a:gd name="T12" fmla="*/ 4 w 15"/>
                  <a:gd name="T13" fmla="*/ 7 h 17"/>
                  <a:gd name="T14" fmla="*/ 8 w 15"/>
                  <a:gd name="T15" fmla="*/ 8 h 17"/>
                  <a:gd name="T16" fmla="*/ 7 w 15"/>
                  <a:gd name="T17" fmla="*/ 13 h 17"/>
                  <a:gd name="T18" fmla="*/ 13 w 15"/>
                  <a:gd name="T19" fmla="*/ 17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17"/>
                  <a:gd name="T32" fmla="*/ 15 w 15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17">
                    <a:moveTo>
                      <a:pt x="13" y="17"/>
                    </a:moveTo>
                    <a:lnTo>
                      <a:pt x="15" y="7"/>
                    </a:lnTo>
                    <a:lnTo>
                      <a:pt x="12" y="1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2" y="5"/>
                    </a:lnTo>
                    <a:lnTo>
                      <a:pt x="4" y="7"/>
                    </a:lnTo>
                    <a:lnTo>
                      <a:pt x="8" y="8"/>
                    </a:lnTo>
                    <a:lnTo>
                      <a:pt x="7" y="13"/>
                    </a:lnTo>
                    <a:lnTo>
                      <a:pt x="13" y="1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6" name="Freeform 85"/>
              <p:cNvSpPr>
                <a:spLocks/>
              </p:cNvSpPr>
              <p:nvPr/>
            </p:nvSpPr>
            <p:spPr bwMode="auto">
              <a:xfrm>
                <a:off x="1526" y="3066"/>
                <a:ext cx="15" cy="23"/>
              </a:xfrm>
              <a:custGeom>
                <a:avLst/>
                <a:gdLst>
                  <a:gd name="T0" fmla="*/ 10 w 15"/>
                  <a:gd name="T1" fmla="*/ 23 h 23"/>
                  <a:gd name="T2" fmla="*/ 15 w 15"/>
                  <a:gd name="T3" fmla="*/ 14 h 23"/>
                  <a:gd name="T4" fmla="*/ 14 w 15"/>
                  <a:gd name="T5" fmla="*/ 12 h 23"/>
                  <a:gd name="T6" fmla="*/ 11 w 15"/>
                  <a:gd name="T7" fmla="*/ 9 h 23"/>
                  <a:gd name="T8" fmla="*/ 12 w 15"/>
                  <a:gd name="T9" fmla="*/ 1 h 23"/>
                  <a:gd name="T10" fmla="*/ 7 w 15"/>
                  <a:gd name="T11" fmla="*/ 0 h 23"/>
                  <a:gd name="T12" fmla="*/ 0 w 15"/>
                  <a:gd name="T13" fmla="*/ 12 h 23"/>
                  <a:gd name="T14" fmla="*/ 4 w 15"/>
                  <a:gd name="T15" fmla="*/ 21 h 23"/>
                  <a:gd name="T16" fmla="*/ 10 w 15"/>
                  <a:gd name="T17" fmla="*/ 23 h 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23"/>
                  <a:gd name="T29" fmla="*/ 15 w 15"/>
                  <a:gd name="T30" fmla="*/ 23 h 2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23">
                    <a:moveTo>
                      <a:pt x="10" y="23"/>
                    </a:moveTo>
                    <a:lnTo>
                      <a:pt x="15" y="14"/>
                    </a:lnTo>
                    <a:lnTo>
                      <a:pt x="14" y="12"/>
                    </a:lnTo>
                    <a:lnTo>
                      <a:pt x="11" y="9"/>
                    </a:lnTo>
                    <a:lnTo>
                      <a:pt x="12" y="1"/>
                    </a:lnTo>
                    <a:lnTo>
                      <a:pt x="7" y="0"/>
                    </a:lnTo>
                    <a:lnTo>
                      <a:pt x="0" y="12"/>
                    </a:lnTo>
                    <a:lnTo>
                      <a:pt x="4" y="21"/>
                    </a:lnTo>
                    <a:lnTo>
                      <a:pt x="10" y="2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7" name="Freeform 86"/>
              <p:cNvSpPr>
                <a:spLocks/>
              </p:cNvSpPr>
              <p:nvPr/>
            </p:nvSpPr>
            <p:spPr bwMode="auto">
              <a:xfrm>
                <a:off x="1544" y="3034"/>
                <a:ext cx="36" cy="46"/>
              </a:xfrm>
              <a:custGeom>
                <a:avLst/>
                <a:gdLst>
                  <a:gd name="T0" fmla="*/ 0 w 36"/>
                  <a:gd name="T1" fmla="*/ 46 h 46"/>
                  <a:gd name="T2" fmla="*/ 9 w 36"/>
                  <a:gd name="T3" fmla="*/ 38 h 46"/>
                  <a:gd name="T4" fmla="*/ 19 w 36"/>
                  <a:gd name="T5" fmla="*/ 31 h 46"/>
                  <a:gd name="T6" fmla="*/ 22 w 36"/>
                  <a:gd name="T7" fmla="*/ 40 h 46"/>
                  <a:gd name="T8" fmla="*/ 26 w 36"/>
                  <a:gd name="T9" fmla="*/ 36 h 46"/>
                  <a:gd name="T10" fmla="*/ 34 w 36"/>
                  <a:gd name="T11" fmla="*/ 29 h 46"/>
                  <a:gd name="T12" fmla="*/ 36 w 36"/>
                  <a:gd name="T13" fmla="*/ 12 h 46"/>
                  <a:gd name="T14" fmla="*/ 36 w 36"/>
                  <a:gd name="T15" fmla="*/ 8 h 46"/>
                  <a:gd name="T16" fmla="*/ 22 w 36"/>
                  <a:gd name="T17" fmla="*/ 0 h 46"/>
                  <a:gd name="T18" fmla="*/ 20 w 36"/>
                  <a:gd name="T19" fmla="*/ 20 h 46"/>
                  <a:gd name="T20" fmla="*/ 15 w 36"/>
                  <a:gd name="T21" fmla="*/ 12 h 46"/>
                  <a:gd name="T22" fmla="*/ 11 w 36"/>
                  <a:gd name="T23" fmla="*/ 15 h 46"/>
                  <a:gd name="T24" fmla="*/ 10 w 36"/>
                  <a:gd name="T25" fmla="*/ 25 h 46"/>
                  <a:gd name="T26" fmla="*/ 0 w 36"/>
                  <a:gd name="T27" fmla="*/ 31 h 46"/>
                  <a:gd name="T28" fmla="*/ 0 w 36"/>
                  <a:gd name="T29" fmla="*/ 46 h 4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6"/>
                  <a:gd name="T46" fmla="*/ 0 h 46"/>
                  <a:gd name="T47" fmla="*/ 36 w 36"/>
                  <a:gd name="T48" fmla="*/ 46 h 4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6" h="46">
                    <a:moveTo>
                      <a:pt x="0" y="46"/>
                    </a:moveTo>
                    <a:lnTo>
                      <a:pt x="9" y="38"/>
                    </a:lnTo>
                    <a:lnTo>
                      <a:pt x="19" y="31"/>
                    </a:lnTo>
                    <a:lnTo>
                      <a:pt x="22" y="40"/>
                    </a:lnTo>
                    <a:lnTo>
                      <a:pt x="26" y="36"/>
                    </a:lnTo>
                    <a:lnTo>
                      <a:pt x="34" y="29"/>
                    </a:lnTo>
                    <a:lnTo>
                      <a:pt x="36" y="12"/>
                    </a:lnTo>
                    <a:lnTo>
                      <a:pt x="36" y="8"/>
                    </a:lnTo>
                    <a:lnTo>
                      <a:pt x="22" y="0"/>
                    </a:lnTo>
                    <a:lnTo>
                      <a:pt x="20" y="20"/>
                    </a:lnTo>
                    <a:lnTo>
                      <a:pt x="15" y="12"/>
                    </a:lnTo>
                    <a:lnTo>
                      <a:pt x="11" y="15"/>
                    </a:lnTo>
                    <a:lnTo>
                      <a:pt x="10" y="25"/>
                    </a:lnTo>
                    <a:lnTo>
                      <a:pt x="0" y="31"/>
                    </a:lnTo>
                    <a:lnTo>
                      <a:pt x="0" y="46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8" name="Freeform 87"/>
              <p:cNvSpPr>
                <a:spLocks/>
              </p:cNvSpPr>
              <p:nvPr/>
            </p:nvSpPr>
            <p:spPr bwMode="auto">
              <a:xfrm>
                <a:off x="1571" y="2991"/>
                <a:ext cx="17" cy="19"/>
              </a:xfrm>
              <a:custGeom>
                <a:avLst/>
                <a:gdLst>
                  <a:gd name="T0" fmla="*/ 9 w 17"/>
                  <a:gd name="T1" fmla="*/ 19 h 19"/>
                  <a:gd name="T2" fmla="*/ 16 w 17"/>
                  <a:gd name="T3" fmla="*/ 15 h 19"/>
                  <a:gd name="T4" fmla="*/ 17 w 17"/>
                  <a:gd name="T5" fmla="*/ 13 h 19"/>
                  <a:gd name="T6" fmla="*/ 16 w 17"/>
                  <a:gd name="T7" fmla="*/ 3 h 19"/>
                  <a:gd name="T8" fmla="*/ 8 w 17"/>
                  <a:gd name="T9" fmla="*/ 0 h 19"/>
                  <a:gd name="T10" fmla="*/ 0 w 17"/>
                  <a:gd name="T11" fmla="*/ 8 h 19"/>
                  <a:gd name="T12" fmla="*/ 9 w 17"/>
                  <a:gd name="T13" fmla="*/ 19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19"/>
                  <a:gd name="T23" fmla="*/ 17 w 17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19">
                    <a:moveTo>
                      <a:pt x="9" y="19"/>
                    </a:moveTo>
                    <a:lnTo>
                      <a:pt x="16" y="15"/>
                    </a:lnTo>
                    <a:lnTo>
                      <a:pt x="17" y="13"/>
                    </a:lnTo>
                    <a:lnTo>
                      <a:pt x="16" y="3"/>
                    </a:lnTo>
                    <a:lnTo>
                      <a:pt x="8" y="0"/>
                    </a:lnTo>
                    <a:lnTo>
                      <a:pt x="0" y="8"/>
                    </a:lnTo>
                    <a:lnTo>
                      <a:pt x="9" y="1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19" name="Freeform 88"/>
              <p:cNvSpPr>
                <a:spLocks/>
              </p:cNvSpPr>
              <p:nvPr/>
            </p:nvSpPr>
            <p:spPr bwMode="auto">
              <a:xfrm>
                <a:off x="1579" y="2904"/>
                <a:ext cx="9" cy="15"/>
              </a:xfrm>
              <a:custGeom>
                <a:avLst/>
                <a:gdLst>
                  <a:gd name="T0" fmla="*/ 6 w 9"/>
                  <a:gd name="T1" fmla="*/ 15 h 15"/>
                  <a:gd name="T2" fmla="*/ 8 w 9"/>
                  <a:gd name="T3" fmla="*/ 13 h 15"/>
                  <a:gd name="T4" fmla="*/ 9 w 9"/>
                  <a:gd name="T5" fmla="*/ 0 h 15"/>
                  <a:gd name="T6" fmla="*/ 1 w 9"/>
                  <a:gd name="T7" fmla="*/ 4 h 15"/>
                  <a:gd name="T8" fmla="*/ 0 w 9"/>
                  <a:gd name="T9" fmla="*/ 15 h 15"/>
                  <a:gd name="T10" fmla="*/ 6 w 9"/>
                  <a:gd name="T11" fmla="*/ 15 h 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"/>
                  <a:gd name="T19" fmla="*/ 0 h 15"/>
                  <a:gd name="T20" fmla="*/ 9 w 9"/>
                  <a:gd name="T21" fmla="*/ 15 h 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" h="15">
                    <a:moveTo>
                      <a:pt x="6" y="15"/>
                    </a:moveTo>
                    <a:lnTo>
                      <a:pt x="8" y="13"/>
                    </a:lnTo>
                    <a:lnTo>
                      <a:pt x="9" y="0"/>
                    </a:lnTo>
                    <a:lnTo>
                      <a:pt x="1" y="4"/>
                    </a:lnTo>
                    <a:lnTo>
                      <a:pt x="0" y="15"/>
                    </a:lnTo>
                    <a:lnTo>
                      <a:pt x="6" y="1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0" name="Freeform 89"/>
              <p:cNvSpPr>
                <a:spLocks/>
              </p:cNvSpPr>
              <p:nvPr/>
            </p:nvSpPr>
            <p:spPr bwMode="auto">
              <a:xfrm>
                <a:off x="1578" y="2880"/>
                <a:ext cx="11" cy="13"/>
              </a:xfrm>
              <a:custGeom>
                <a:avLst/>
                <a:gdLst>
                  <a:gd name="T0" fmla="*/ 5 w 11"/>
                  <a:gd name="T1" fmla="*/ 13 h 13"/>
                  <a:gd name="T2" fmla="*/ 11 w 11"/>
                  <a:gd name="T3" fmla="*/ 8 h 13"/>
                  <a:gd name="T4" fmla="*/ 9 w 11"/>
                  <a:gd name="T5" fmla="*/ 0 h 13"/>
                  <a:gd name="T6" fmla="*/ 0 w 11"/>
                  <a:gd name="T7" fmla="*/ 1 h 13"/>
                  <a:gd name="T8" fmla="*/ 5 w 1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13"/>
                  <a:gd name="T17" fmla="*/ 11 w 1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13">
                    <a:moveTo>
                      <a:pt x="5" y="13"/>
                    </a:moveTo>
                    <a:lnTo>
                      <a:pt x="11" y="8"/>
                    </a:lnTo>
                    <a:lnTo>
                      <a:pt x="9" y="0"/>
                    </a:lnTo>
                    <a:lnTo>
                      <a:pt x="0" y="1"/>
                    </a:lnTo>
                    <a:lnTo>
                      <a:pt x="5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1" name="Freeform 90"/>
              <p:cNvSpPr>
                <a:spLocks/>
              </p:cNvSpPr>
              <p:nvPr/>
            </p:nvSpPr>
            <p:spPr bwMode="auto">
              <a:xfrm>
                <a:off x="1585" y="2854"/>
                <a:ext cx="50" cy="35"/>
              </a:xfrm>
              <a:custGeom>
                <a:avLst/>
                <a:gdLst>
                  <a:gd name="T0" fmla="*/ 15 w 50"/>
                  <a:gd name="T1" fmla="*/ 35 h 35"/>
                  <a:gd name="T2" fmla="*/ 36 w 50"/>
                  <a:gd name="T3" fmla="*/ 25 h 35"/>
                  <a:gd name="T4" fmla="*/ 50 w 50"/>
                  <a:gd name="T5" fmla="*/ 25 h 35"/>
                  <a:gd name="T6" fmla="*/ 50 w 50"/>
                  <a:gd name="T7" fmla="*/ 17 h 35"/>
                  <a:gd name="T8" fmla="*/ 32 w 50"/>
                  <a:gd name="T9" fmla="*/ 13 h 35"/>
                  <a:gd name="T10" fmla="*/ 16 w 50"/>
                  <a:gd name="T11" fmla="*/ 0 h 35"/>
                  <a:gd name="T12" fmla="*/ 8 w 50"/>
                  <a:gd name="T13" fmla="*/ 2 h 35"/>
                  <a:gd name="T14" fmla="*/ 12 w 50"/>
                  <a:gd name="T15" fmla="*/ 8 h 35"/>
                  <a:gd name="T16" fmla="*/ 0 w 50"/>
                  <a:gd name="T17" fmla="*/ 12 h 35"/>
                  <a:gd name="T18" fmla="*/ 17 w 50"/>
                  <a:gd name="T19" fmla="*/ 19 h 35"/>
                  <a:gd name="T20" fmla="*/ 8 w 50"/>
                  <a:gd name="T21" fmla="*/ 26 h 35"/>
                  <a:gd name="T22" fmla="*/ 15 w 50"/>
                  <a:gd name="T23" fmla="*/ 35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0"/>
                  <a:gd name="T37" fmla="*/ 0 h 35"/>
                  <a:gd name="T38" fmla="*/ 50 w 50"/>
                  <a:gd name="T39" fmla="*/ 35 h 3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0" h="35">
                    <a:moveTo>
                      <a:pt x="15" y="35"/>
                    </a:moveTo>
                    <a:lnTo>
                      <a:pt x="36" y="25"/>
                    </a:lnTo>
                    <a:lnTo>
                      <a:pt x="50" y="25"/>
                    </a:lnTo>
                    <a:lnTo>
                      <a:pt x="50" y="17"/>
                    </a:lnTo>
                    <a:lnTo>
                      <a:pt x="32" y="13"/>
                    </a:lnTo>
                    <a:lnTo>
                      <a:pt x="16" y="0"/>
                    </a:lnTo>
                    <a:lnTo>
                      <a:pt x="8" y="2"/>
                    </a:lnTo>
                    <a:lnTo>
                      <a:pt x="12" y="8"/>
                    </a:lnTo>
                    <a:lnTo>
                      <a:pt x="0" y="12"/>
                    </a:lnTo>
                    <a:lnTo>
                      <a:pt x="17" y="19"/>
                    </a:lnTo>
                    <a:lnTo>
                      <a:pt x="8" y="26"/>
                    </a:lnTo>
                    <a:lnTo>
                      <a:pt x="15" y="3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2" name="Freeform 91"/>
              <p:cNvSpPr>
                <a:spLocks/>
              </p:cNvSpPr>
              <p:nvPr/>
            </p:nvSpPr>
            <p:spPr bwMode="auto">
              <a:xfrm>
                <a:off x="1609" y="2821"/>
                <a:ext cx="21" cy="32"/>
              </a:xfrm>
              <a:custGeom>
                <a:avLst/>
                <a:gdLst>
                  <a:gd name="T0" fmla="*/ 10 w 21"/>
                  <a:gd name="T1" fmla="*/ 32 h 32"/>
                  <a:gd name="T2" fmla="*/ 13 w 21"/>
                  <a:gd name="T3" fmla="*/ 29 h 32"/>
                  <a:gd name="T4" fmla="*/ 16 w 21"/>
                  <a:gd name="T5" fmla="*/ 26 h 32"/>
                  <a:gd name="T6" fmla="*/ 21 w 21"/>
                  <a:gd name="T7" fmla="*/ 17 h 32"/>
                  <a:gd name="T8" fmla="*/ 21 w 21"/>
                  <a:gd name="T9" fmla="*/ 5 h 32"/>
                  <a:gd name="T10" fmla="*/ 14 w 21"/>
                  <a:gd name="T11" fmla="*/ 8 h 32"/>
                  <a:gd name="T12" fmla="*/ 10 w 21"/>
                  <a:gd name="T13" fmla="*/ 1 h 32"/>
                  <a:gd name="T14" fmla="*/ 4 w 21"/>
                  <a:gd name="T15" fmla="*/ 0 h 32"/>
                  <a:gd name="T16" fmla="*/ 0 w 21"/>
                  <a:gd name="T17" fmla="*/ 11 h 32"/>
                  <a:gd name="T18" fmla="*/ 7 w 21"/>
                  <a:gd name="T19" fmla="*/ 11 h 32"/>
                  <a:gd name="T20" fmla="*/ 5 w 21"/>
                  <a:gd name="T21" fmla="*/ 20 h 32"/>
                  <a:gd name="T22" fmla="*/ 3 w 21"/>
                  <a:gd name="T23" fmla="*/ 21 h 32"/>
                  <a:gd name="T24" fmla="*/ 1 w 21"/>
                  <a:gd name="T25" fmla="*/ 25 h 32"/>
                  <a:gd name="T26" fmla="*/ 4 w 21"/>
                  <a:gd name="T27" fmla="*/ 29 h 32"/>
                  <a:gd name="T28" fmla="*/ 8 w 21"/>
                  <a:gd name="T29" fmla="*/ 32 h 32"/>
                  <a:gd name="T30" fmla="*/ 10 w 21"/>
                  <a:gd name="T31" fmla="*/ 32 h 3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1"/>
                  <a:gd name="T49" fmla="*/ 0 h 32"/>
                  <a:gd name="T50" fmla="*/ 21 w 21"/>
                  <a:gd name="T51" fmla="*/ 32 h 3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1" h="32">
                    <a:moveTo>
                      <a:pt x="10" y="32"/>
                    </a:moveTo>
                    <a:lnTo>
                      <a:pt x="13" y="29"/>
                    </a:lnTo>
                    <a:lnTo>
                      <a:pt x="16" y="26"/>
                    </a:lnTo>
                    <a:lnTo>
                      <a:pt x="21" y="17"/>
                    </a:lnTo>
                    <a:lnTo>
                      <a:pt x="21" y="5"/>
                    </a:lnTo>
                    <a:lnTo>
                      <a:pt x="14" y="8"/>
                    </a:lnTo>
                    <a:lnTo>
                      <a:pt x="10" y="1"/>
                    </a:lnTo>
                    <a:lnTo>
                      <a:pt x="4" y="0"/>
                    </a:lnTo>
                    <a:lnTo>
                      <a:pt x="0" y="11"/>
                    </a:lnTo>
                    <a:lnTo>
                      <a:pt x="7" y="11"/>
                    </a:lnTo>
                    <a:lnTo>
                      <a:pt x="5" y="20"/>
                    </a:lnTo>
                    <a:lnTo>
                      <a:pt x="3" y="21"/>
                    </a:lnTo>
                    <a:lnTo>
                      <a:pt x="1" y="25"/>
                    </a:lnTo>
                    <a:lnTo>
                      <a:pt x="4" y="29"/>
                    </a:lnTo>
                    <a:lnTo>
                      <a:pt x="8" y="32"/>
                    </a:lnTo>
                    <a:lnTo>
                      <a:pt x="10" y="3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3" name="Freeform 92"/>
              <p:cNvSpPr>
                <a:spLocks/>
              </p:cNvSpPr>
              <p:nvPr/>
            </p:nvSpPr>
            <p:spPr bwMode="auto">
              <a:xfrm>
                <a:off x="1686" y="2764"/>
                <a:ext cx="37" cy="27"/>
              </a:xfrm>
              <a:custGeom>
                <a:avLst/>
                <a:gdLst>
                  <a:gd name="T0" fmla="*/ 26 w 37"/>
                  <a:gd name="T1" fmla="*/ 27 h 27"/>
                  <a:gd name="T2" fmla="*/ 26 w 37"/>
                  <a:gd name="T3" fmla="*/ 26 h 27"/>
                  <a:gd name="T4" fmla="*/ 37 w 37"/>
                  <a:gd name="T5" fmla="*/ 7 h 27"/>
                  <a:gd name="T6" fmla="*/ 28 w 37"/>
                  <a:gd name="T7" fmla="*/ 2 h 27"/>
                  <a:gd name="T8" fmla="*/ 13 w 37"/>
                  <a:gd name="T9" fmla="*/ 0 h 27"/>
                  <a:gd name="T10" fmla="*/ 8 w 37"/>
                  <a:gd name="T11" fmla="*/ 1 h 27"/>
                  <a:gd name="T12" fmla="*/ 7 w 37"/>
                  <a:gd name="T13" fmla="*/ 2 h 27"/>
                  <a:gd name="T14" fmla="*/ 3 w 37"/>
                  <a:gd name="T15" fmla="*/ 14 h 27"/>
                  <a:gd name="T16" fmla="*/ 13 w 37"/>
                  <a:gd name="T17" fmla="*/ 19 h 27"/>
                  <a:gd name="T18" fmla="*/ 0 w 37"/>
                  <a:gd name="T19" fmla="*/ 22 h 27"/>
                  <a:gd name="T20" fmla="*/ 2 w 37"/>
                  <a:gd name="T21" fmla="*/ 27 h 27"/>
                  <a:gd name="T22" fmla="*/ 9 w 37"/>
                  <a:gd name="T23" fmla="*/ 27 h 27"/>
                  <a:gd name="T24" fmla="*/ 26 w 37"/>
                  <a:gd name="T25" fmla="*/ 27 h 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7"/>
                  <a:gd name="T40" fmla="*/ 0 h 27"/>
                  <a:gd name="T41" fmla="*/ 37 w 37"/>
                  <a:gd name="T42" fmla="*/ 27 h 2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7" h="27">
                    <a:moveTo>
                      <a:pt x="26" y="27"/>
                    </a:moveTo>
                    <a:lnTo>
                      <a:pt x="26" y="26"/>
                    </a:lnTo>
                    <a:lnTo>
                      <a:pt x="37" y="7"/>
                    </a:lnTo>
                    <a:lnTo>
                      <a:pt x="28" y="2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3" y="14"/>
                    </a:lnTo>
                    <a:lnTo>
                      <a:pt x="13" y="19"/>
                    </a:lnTo>
                    <a:lnTo>
                      <a:pt x="0" y="22"/>
                    </a:lnTo>
                    <a:lnTo>
                      <a:pt x="2" y="27"/>
                    </a:lnTo>
                    <a:lnTo>
                      <a:pt x="9" y="27"/>
                    </a:lnTo>
                    <a:lnTo>
                      <a:pt x="26" y="2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4" name="Freeform 93"/>
              <p:cNvSpPr>
                <a:spLocks/>
              </p:cNvSpPr>
              <p:nvPr/>
            </p:nvSpPr>
            <p:spPr bwMode="auto">
              <a:xfrm>
                <a:off x="1672" y="2765"/>
                <a:ext cx="9" cy="13"/>
              </a:xfrm>
              <a:custGeom>
                <a:avLst/>
                <a:gdLst>
                  <a:gd name="T0" fmla="*/ 0 w 9"/>
                  <a:gd name="T1" fmla="*/ 13 h 13"/>
                  <a:gd name="T2" fmla="*/ 8 w 9"/>
                  <a:gd name="T3" fmla="*/ 12 h 13"/>
                  <a:gd name="T4" fmla="*/ 9 w 9"/>
                  <a:gd name="T5" fmla="*/ 4 h 13"/>
                  <a:gd name="T6" fmla="*/ 5 w 9"/>
                  <a:gd name="T7" fmla="*/ 0 h 13"/>
                  <a:gd name="T8" fmla="*/ 2 w 9"/>
                  <a:gd name="T9" fmla="*/ 0 h 13"/>
                  <a:gd name="T10" fmla="*/ 0 w 9"/>
                  <a:gd name="T11" fmla="*/ 1 h 13"/>
                  <a:gd name="T12" fmla="*/ 0 w 9"/>
                  <a:gd name="T13" fmla="*/ 12 h 13"/>
                  <a:gd name="T14" fmla="*/ 0 w 9"/>
                  <a:gd name="T15" fmla="*/ 13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3"/>
                  <a:gd name="T26" fmla="*/ 9 w 9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3">
                    <a:moveTo>
                      <a:pt x="0" y="13"/>
                    </a:moveTo>
                    <a:lnTo>
                      <a:pt x="8" y="12"/>
                    </a:lnTo>
                    <a:lnTo>
                      <a:pt x="9" y="4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12"/>
                    </a:lnTo>
                    <a:lnTo>
                      <a:pt x="0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5" name="Freeform 94"/>
              <p:cNvSpPr>
                <a:spLocks/>
              </p:cNvSpPr>
              <p:nvPr/>
            </p:nvSpPr>
            <p:spPr bwMode="auto">
              <a:xfrm>
                <a:off x="1725" y="2739"/>
                <a:ext cx="33" cy="43"/>
              </a:xfrm>
              <a:custGeom>
                <a:avLst/>
                <a:gdLst>
                  <a:gd name="T0" fmla="*/ 12 w 33"/>
                  <a:gd name="T1" fmla="*/ 36 h 43"/>
                  <a:gd name="T2" fmla="*/ 14 w 33"/>
                  <a:gd name="T3" fmla="*/ 35 h 43"/>
                  <a:gd name="T4" fmla="*/ 33 w 33"/>
                  <a:gd name="T5" fmla="*/ 21 h 43"/>
                  <a:gd name="T6" fmla="*/ 33 w 33"/>
                  <a:gd name="T7" fmla="*/ 19 h 43"/>
                  <a:gd name="T8" fmla="*/ 27 w 33"/>
                  <a:gd name="T9" fmla="*/ 13 h 43"/>
                  <a:gd name="T10" fmla="*/ 27 w 33"/>
                  <a:gd name="T11" fmla="*/ 0 h 43"/>
                  <a:gd name="T12" fmla="*/ 20 w 33"/>
                  <a:gd name="T13" fmla="*/ 0 h 43"/>
                  <a:gd name="T14" fmla="*/ 4 w 33"/>
                  <a:gd name="T15" fmla="*/ 2 h 43"/>
                  <a:gd name="T16" fmla="*/ 0 w 33"/>
                  <a:gd name="T17" fmla="*/ 14 h 43"/>
                  <a:gd name="T18" fmla="*/ 6 w 33"/>
                  <a:gd name="T19" fmla="*/ 19 h 43"/>
                  <a:gd name="T20" fmla="*/ 2 w 33"/>
                  <a:gd name="T21" fmla="*/ 30 h 43"/>
                  <a:gd name="T22" fmla="*/ 2 w 33"/>
                  <a:gd name="T23" fmla="*/ 32 h 43"/>
                  <a:gd name="T24" fmla="*/ 2 w 33"/>
                  <a:gd name="T25" fmla="*/ 34 h 43"/>
                  <a:gd name="T26" fmla="*/ 0 w 33"/>
                  <a:gd name="T27" fmla="*/ 39 h 43"/>
                  <a:gd name="T28" fmla="*/ 3 w 33"/>
                  <a:gd name="T29" fmla="*/ 43 h 43"/>
                  <a:gd name="T30" fmla="*/ 6 w 33"/>
                  <a:gd name="T31" fmla="*/ 42 h 43"/>
                  <a:gd name="T32" fmla="*/ 12 w 33"/>
                  <a:gd name="T33" fmla="*/ 36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3"/>
                  <a:gd name="T52" fmla="*/ 0 h 43"/>
                  <a:gd name="T53" fmla="*/ 33 w 33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3" h="43">
                    <a:moveTo>
                      <a:pt x="12" y="36"/>
                    </a:moveTo>
                    <a:lnTo>
                      <a:pt x="14" y="35"/>
                    </a:lnTo>
                    <a:lnTo>
                      <a:pt x="33" y="21"/>
                    </a:lnTo>
                    <a:lnTo>
                      <a:pt x="33" y="19"/>
                    </a:lnTo>
                    <a:lnTo>
                      <a:pt x="27" y="13"/>
                    </a:lnTo>
                    <a:lnTo>
                      <a:pt x="27" y="0"/>
                    </a:lnTo>
                    <a:lnTo>
                      <a:pt x="20" y="0"/>
                    </a:lnTo>
                    <a:lnTo>
                      <a:pt x="4" y="2"/>
                    </a:lnTo>
                    <a:lnTo>
                      <a:pt x="0" y="14"/>
                    </a:lnTo>
                    <a:lnTo>
                      <a:pt x="6" y="19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2" y="34"/>
                    </a:lnTo>
                    <a:lnTo>
                      <a:pt x="0" y="39"/>
                    </a:lnTo>
                    <a:lnTo>
                      <a:pt x="3" y="43"/>
                    </a:lnTo>
                    <a:lnTo>
                      <a:pt x="6" y="42"/>
                    </a:lnTo>
                    <a:lnTo>
                      <a:pt x="12" y="36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6" name="Freeform 95"/>
              <p:cNvSpPr>
                <a:spLocks/>
              </p:cNvSpPr>
              <p:nvPr/>
            </p:nvSpPr>
            <p:spPr bwMode="auto">
              <a:xfrm>
                <a:off x="1688" y="2741"/>
                <a:ext cx="31" cy="19"/>
              </a:xfrm>
              <a:custGeom>
                <a:avLst/>
                <a:gdLst>
                  <a:gd name="T0" fmla="*/ 28 w 31"/>
                  <a:gd name="T1" fmla="*/ 19 h 19"/>
                  <a:gd name="T2" fmla="*/ 28 w 31"/>
                  <a:gd name="T3" fmla="*/ 13 h 19"/>
                  <a:gd name="T4" fmla="*/ 28 w 31"/>
                  <a:gd name="T5" fmla="*/ 12 h 19"/>
                  <a:gd name="T6" fmla="*/ 30 w 31"/>
                  <a:gd name="T7" fmla="*/ 5 h 19"/>
                  <a:gd name="T8" fmla="*/ 31 w 31"/>
                  <a:gd name="T9" fmla="*/ 2 h 19"/>
                  <a:gd name="T10" fmla="*/ 28 w 31"/>
                  <a:gd name="T11" fmla="*/ 2 h 19"/>
                  <a:gd name="T12" fmla="*/ 17 w 31"/>
                  <a:gd name="T13" fmla="*/ 2 h 19"/>
                  <a:gd name="T14" fmla="*/ 1 w 31"/>
                  <a:gd name="T15" fmla="*/ 0 h 19"/>
                  <a:gd name="T16" fmla="*/ 0 w 31"/>
                  <a:gd name="T17" fmla="*/ 12 h 19"/>
                  <a:gd name="T18" fmla="*/ 9 w 31"/>
                  <a:gd name="T19" fmla="*/ 13 h 19"/>
                  <a:gd name="T20" fmla="*/ 17 w 31"/>
                  <a:gd name="T21" fmla="*/ 17 h 19"/>
                  <a:gd name="T22" fmla="*/ 28 w 31"/>
                  <a:gd name="T23" fmla="*/ 19 h 1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"/>
                  <a:gd name="T37" fmla="*/ 0 h 19"/>
                  <a:gd name="T38" fmla="*/ 31 w 31"/>
                  <a:gd name="T39" fmla="*/ 19 h 1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" h="19">
                    <a:moveTo>
                      <a:pt x="28" y="19"/>
                    </a:moveTo>
                    <a:lnTo>
                      <a:pt x="28" y="13"/>
                    </a:lnTo>
                    <a:lnTo>
                      <a:pt x="28" y="12"/>
                    </a:lnTo>
                    <a:lnTo>
                      <a:pt x="30" y="5"/>
                    </a:lnTo>
                    <a:lnTo>
                      <a:pt x="31" y="2"/>
                    </a:lnTo>
                    <a:lnTo>
                      <a:pt x="28" y="2"/>
                    </a:lnTo>
                    <a:lnTo>
                      <a:pt x="17" y="2"/>
                    </a:lnTo>
                    <a:lnTo>
                      <a:pt x="1" y="0"/>
                    </a:lnTo>
                    <a:lnTo>
                      <a:pt x="0" y="12"/>
                    </a:lnTo>
                    <a:lnTo>
                      <a:pt x="9" y="13"/>
                    </a:lnTo>
                    <a:lnTo>
                      <a:pt x="17" y="17"/>
                    </a:lnTo>
                    <a:lnTo>
                      <a:pt x="28" y="1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7" name="Freeform 96"/>
              <p:cNvSpPr>
                <a:spLocks/>
              </p:cNvSpPr>
              <p:nvPr/>
            </p:nvSpPr>
            <p:spPr bwMode="auto">
              <a:xfrm>
                <a:off x="1758" y="2736"/>
                <a:ext cx="33" cy="12"/>
              </a:xfrm>
              <a:custGeom>
                <a:avLst/>
                <a:gdLst>
                  <a:gd name="T0" fmla="*/ 3 w 33"/>
                  <a:gd name="T1" fmla="*/ 3 h 12"/>
                  <a:gd name="T2" fmla="*/ 7 w 33"/>
                  <a:gd name="T3" fmla="*/ 8 h 12"/>
                  <a:gd name="T4" fmla="*/ 8 w 33"/>
                  <a:gd name="T5" fmla="*/ 9 h 12"/>
                  <a:gd name="T6" fmla="*/ 9 w 33"/>
                  <a:gd name="T7" fmla="*/ 12 h 12"/>
                  <a:gd name="T8" fmla="*/ 30 w 33"/>
                  <a:gd name="T9" fmla="*/ 12 h 12"/>
                  <a:gd name="T10" fmla="*/ 33 w 33"/>
                  <a:gd name="T11" fmla="*/ 12 h 12"/>
                  <a:gd name="T12" fmla="*/ 28 w 33"/>
                  <a:gd name="T13" fmla="*/ 7 h 12"/>
                  <a:gd name="T14" fmla="*/ 20 w 33"/>
                  <a:gd name="T15" fmla="*/ 1 h 12"/>
                  <a:gd name="T16" fmla="*/ 20 w 33"/>
                  <a:gd name="T17" fmla="*/ 0 h 12"/>
                  <a:gd name="T18" fmla="*/ 19 w 33"/>
                  <a:gd name="T19" fmla="*/ 0 h 12"/>
                  <a:gd name="T20" fmla="*/ 0 w 33"/>
                  <a:gd name="T21" fmla="*/ 0 h 12"/>
                  <a:gd name="T22" fmla="*/ 3 w 33"/>
                  <a:gd name="T23" fmla="*/ 3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3"/>
                  <a:gd name="T37" fmla="*/ 0 h 12"/>
                  <a:gd name="T38" fmla="*/ 33 w 33"/>
                  <a:gd name="T39" fmla="*/ 12 h 1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3" h="12">
                    <a:moveTo>
                      <a:pt x="3" y="3"/>
                    </a:moveTo>
                    <a:lnTo>
                      <a:pt x="7" y="8"/>
                    </a:lnTo>
                    <a:lnTo>
                      <a:pt x="8" y="9"/>
                    </a:lnTo>
                    <a:lnTo>
                      <a:pt x="9" y="12"/>
                    </a:lnTo>
                    <a:lnTo>
                      <a:pt x="30" y="12"/>
                    </a:lnTo>
                    <a:lnTo>
                      <a:pt x="33" y="12"/>
                    </a:lnTo>
                    <a:lnTo>
                      <a:pt x="28" y="7"/>
                    </a:lnTo>
                    <a:lnTo>
                      <a:pt x="20" y="1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3" y="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8" name="Freeform 97"/>
              <p:cNvSpPr>
                <a:spLocks/>
              </p:cNvSpPr>
              <p:nvPr/>
            </p:nvSpPr>
            <p:spPr bwMode="auto">
              <a:xfrm>
                <a:off x="1760" y="2695"/>
                <a:ext cx="14" cy="24"/>
              </a:xfrm>
              <a:custGeom>
                <a:avLst/>
                <a:gdLst>
                  <a:gd name="T0" fmla="*/ 7 w 14"/>
                  <a:gd name="T1" fmla="*/ 24 h 24"/>
                  <a:gd name="T2" fmla="*/ 11 w 14"/>
                  <a:gd name="T3" fmla="*/ 23 h 24"/>
                  <a:gd name="T4" fmla="*/ 14 w 14"/>
                  <a:gd name="T5" fmla="*/ 0 h 24"/>
                  <a:gd name="T6" fmla="*/ 7 w 14"/>
                  <a:gd name="T7" fmla="*/ 0 h 24"/>
                  <a:gd name="T8" fmla="*/ 5 w 14"/>
                  <a:gd name="T9" fmla="*/ 6 h 24"/>
                  <a:gd name="T10" fmla="*/ 0 w 14"/>
                  <a:gd name="T11" fmla="*/ 6 h 24"/>
                  <a:gd name="T12" fmla="*/ 0 w 14"/>
                  <a:gd name="T13" fmla="*/ 11 h 24"/>
                  <a:gd name="T14" fmla="*/ 6 w 14"/>
                  <a:gd name="T15" fmla="*/ 11 h 24"/>
                  <a:gd name="T16" fmla="*/ 7 w 14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24"/>
                  <a:gd name="T29" fmla="*/ 14 w 14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24">
                    <a:moveTo>
                      <a:pt x="7" y="24"/>
                    </a:moveTo>
                    <a:lnTo>
                      <a:pt x="11" y="23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lnTo>
                      <a:pt x="7" y="2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29" name="Freeform 98"/>
              <p:cNvSpPr>
                <a:spLocks/>
              </p:cNvSpPr>
              <p:nvPr/>
            </p:nvSpPr>
            <p:spPr bwMode="auto">
              <a:xfrm>
                <a:off x="1774" y="2671"/>
                <a:ext cx="18" cy="19"/>
              </a:xfrm>
              <a:custGeom>
                <a:avLst/>
                <a:gdLst>
                  <a:gd name="T0" fmla="*/ 16 w 18"/>
                  <a:gd name="T1" fmla="*/ 19 h 19"/>
                  <a:gd name="T2" fmla="*/ 18 w 18"/>
                  <a:gd name="T3" fmla="*/ 17 h 19"/>
                  <a:gd name="T4" fmla="*/ 13 w 18"/>
                  <a:gd name="T5" fmla="*/ 6 h 19"/>
                  <a:gd name="T6" fmla="*/ 10 w 18"/>
                  <a:gd name="T7" fmla="*/ 7 h 19"/>
                  <a:gd name="T8" fmla="*/ 6 w 18"/>
                  <a:gd name="T9" fmla="*/ 0 h 19"/>
                  <a:gd name="T10" fmla="*/ 1 w 18"/>
                  <a:gd name="T11" fmla="*/ 6 h 19"/>
                  <a:gd name="T12" fmla="*/ 0 w 18"/>
                  <a:gd name="T13" fmla="*/ 7 h 19"/>
                  <a:gd name="T14" fmla="*/ 16 w 18"/>
                  <a:gd name="T15" fmla="*/ 19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"/>
                  <a:gd name="T25" fmla="*/ 0 h 19"/>
                  <a:gd name="T26" fmla="*/ 18 w 18"/>
                  <a:gd name="T27" fmla="*/ 19 h 1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" h="19">
                    <a:moveTo>
                      <a:pt x="16" y="19"/>
                    </a:moveTo>
                    <a:lnTo>
                      <a:pt x="18" y="17"/>
                    </a:lnTo>
                    <a:lnTo>
                      <a:pt x="13" y="6"/>
                    </a:lnTo>
                    <a:lnTo>
                      <a:pt x="10" y="7"/>
                    </a:lnTo>
                    <a:lnTo>
                      <a:pt x="6" y="0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16" y="1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0" name="Freeform 99"/>
              <p:cNvSpPr>
                <a:spLocks/>
              </p:cNvSpPr>
              <p:nvPr/>
            </p:nvSpPr>
            <p:spPr bwMode="auto">
              <a:xfrm>
                <a:off x="1838" y="2665"/>
                <a:ext cx="35" cy="21"/>
              </a:xfrm>
              <a:custGeom>
                <a:avLst/>
                <a:gdLst>
                  <a:gd name="T0" fmla="*/ 4 w 35"/>
                  <a:gd name="T1" fmla="*/ 21 h 21"/>
                  <a:gd name="T2" fmla="*/ 8 w 35"/>
                  <a:gd name="T3" fmla="*/ 19 h 21"/>
                  <a:gd name="T4" fmla="*/ 20 w 35"/>
                  <a:gd name="T5" fmla="*/ 17 h 21"/>
                  <a:gd name="T6" fmla="*/ 35 w 35"/>
                  <a:gd name="T7" fmla="*/ 15 h 21"/>
                  <a:gd name="T8" fmla="*/ 34 w 35"/>
                  <a:gd name="T9" fmla="*/ 3 h 21"/>
                  <a:gd name="T10" fmla="*/ 18 w 35"/>
                  <a:gd name="T11" fmla="*/ 4 h 21"/>
                  <a:gd name="T12" fmla="*/ 17 w 35"/>
                  <a:gd name="T13" fmla="*/ 4 h 21"/>
                  <a:gd name="T14" fmla="*/ 7 w 35"/>
                  <a:gd name="T15" fmla="*/ 0 h 21"/>
                  <a:gd name="T16" fmla="*/ 5 w 35"/>
                  <a:gd name="T17" fmla="*/ 9 h 21"/>
                  <a:gd name="T18" fmla="*/ 1 w 35"/>
                  <a:gd name="T19" fmla="*/ 15 h 21"/>
                  <a:gd name="T20" fmla="*/ 0 w 35"/>
                  <a:gd name="T21" fmla="*/ 19 h 21"/>
                  <a:gd name="T22" fmla="*/ 4 w 35"/>
                  <a:gd name="T23" fmla="*/ 21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5"/>
                  <a:gd name="T37" fmla="*/ 0 h 21"/>
                  <a:gd name="T38" fmla="*/ 35 w 35"/>
                  <a:gd name="T39" fmla="*/ 21 h 2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5" h="21">
                    <a:moveTo>
                      <a:pt x="4" y="21"/>
                    </a:moveTo>
                    <a:lnTo>
                      <a:pt x="8" y="19"/>
                    </a:lnTo>
                    <a:lnTo>
                      <a:pt x="20" y="17"/>
                    </a:lnTo>
                    <a:lnTo>
                      <a:pt x="35" y="15"/>
                    </a:lnTo>
                    <a:lnTo>
                      <a:pt x="34" y="3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7" y="0"/>
                    </a:lnTo>
                    <a:lnTo>
                      <a:pt x="5" y="9"/>
                    </a:lnTo>
                    <a:lnTo>
                      <a:pt x="1" y="15"/>
                    </a:lnTo>
                    <a:lnTo>
                      <a:pt x="0" y="19"/>
                    </a:lnTo>
                    <a:lnTo>
                      <a:pt x="4" y="2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1" name="Freeform 100"/>
              <p:cNvSpPr>
                <a:spLocks/>
              </p:cNvSpPr>
              <p:nvPr/>
            </p:nvSpPr>
            <p:spPr bwMode="auto">
              <a:xfrm>
                <a:off x="1788" y="2669"/>
                <a:ext cx="16" cy="15"/>
              </a:xfrm>
              <a:custGeom>
                <a:avLst/>
                <a:gdLst>
                  <a:gd name="T0" fmla="*/ 11 w 16"/>
                  <a:gd name="T1" fmla="*/ 15 h 15"/>
                  <a:gd name="T2" fmla="*/ 16 w 16"/>
                  <a:gd name="T3" fmla="*/ 4 h 15"/>
                  <a:gd name="T4" fmla="*/ 4 w 16"/>
                  <a:gd name="T5" fmla="*/ 0 h 15"/>
                  <a:gd name="T6" fmla="*/ 0 w 16"/>
                  <a:gd name="T7" fmla="*/ 0 h 15"/>
                  <a:gd name="T8" fmla="*/ 0 w 16"/>
                  <a:gd name="T9" fmla="*/ 3 h 15"/>
                  <a:gd name="T10" fmla="*/ 3 w 16"/>
                  <a:gd name="T11" fmla="*/ 8 h 15"/>
                  <a:gd name="T12" fmla="*/ 11 w 16"/>
                  <a:gd name="T13" fmla="*/ 15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"/>
                  <a:gd name="T22" fmla="*/ 0 h 15"/>
                  <a:gd name="T23" fmla="*/ 16 w 16"/>
                  <a:gd name="T24" fmla="*/ 15 h 1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" h="15">
                    <a:moveTo>
                      <a:pt x="11" y="15"/>
                    </a:moveTo>
                    <a:lnTo>
                      <a:pt x="16" y="4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8"/>
                    </a:lnTo>
                    <a:lnTo>
                      <a:pt x="11" y="1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2" name="Freeform 101"/>
              <p:cNvSpPr>
                <a:spLocks/>
              </p:cNvSpPr>
              <p:nvPr/>
            </p:nvSpPr>
            <p:spPr bwMode="auto">
              <a:xfrm>
                <a:off x="1811" y="2647"/>
                <a:ext cx="11" cy="17"/>
              </a:xfrm>
              <a:custGeom>
                <a:avLst/>
                <a:gdLst>
                  <a:gd name="T0" fmla="*/ 5 w 11"/>
                  <a:gd name="T1" fmla="*/ 17 h 17"/>
                  <a:gd name="T2" fmla="*/ 7 w 11"/>
                  <a:gd name="T3" fmla="*/ 16 h 17"/>
                  <a:gd name="T4" fmla="*/ 10 w 11"/>
                  <a:gd name="T5" fmla="*/ 12 h 17"/>
                  <a:gd name="T6" fmla="*/ 11 w 11"/>
                  <a:gd name="T7" fmla="*/ 0 h 17"/>
                  <a:gd name="T8" fmla="*/ 2 w 11"/>
                  <a:gd name="T9" fmla="*/ 7 h 17"/>
                  <a:gd name="T10" fmla="*/ 0 w 11"/>
                  <a:gd name="T11" fmla="*/ 12 h 17"/>
                  <a:gd name="T12" fmla="*/ 5 w 11"/>
                  <a:gd name="T13" fmla="*/ 17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17"/>
                  <a:gd name="T23" fmla="*/ 11 w 11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17">
                    <a:moveTo>
                      <a:pt x="5" y="17"/>
                    </a:moveTo>
                    <a:lnTo>
                      <a:pt x="7" y="16"/>
                    </a:lnTo>
                    <a:lnTo>
                      <a:pt x="10" y="12"/>
                    </a:lnTo>
                    <a:lnTo>
                      <a:pt x="11" y="0"/>
                    </a:lnTo>
                    <a:lnTo>
                      <a:pt x="2" y="7"/>
                    </a:lnTo>
                    <a:lnTo>
                      <a:pt x="0" y="12"/>
                    </a:lnTo>
                    <a:lnTo>
                      <a:pt x="5" y="1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3" name="Freeform 102"/>
              <p:cNvSpPr>
                <a:spLocks/>
              </p:cNvSpPr>
              <p:nvPr/>
            </p:nvSpPr>
            <p:spPr bwMode="auto">
              <a:xfrm>
                <a:off x="1856" y="2637"/>
                <a:ext cx="23" cy="24"/>
              </a:xfrm>
              <a:custGeom>
                <a:avLst/>
                <a:gdLst>
                  <a:gd name="T0" fmla="*/ 16 w 23"/>
                  <a:gd name="T1" fmla="*/ 24 h 24"/>
                  <a:gd name="T2" fmla="*/ 20 w 23"/>
                  <a:gd name="T3" fmla="*/ 18 h 24"/>
                  <a:gd name="T4" fmla="*/ 23 w 23"/>
                  <a:gd name="T5" fmla="*/ 5 h 24"/>
                  <a:gd name="T6" fmla="*/ 6 w 23"/>
                  <a:gd name="T7" fmla="*/ 0 h 24"/>
                  <a:gd name="T8" fmla="*/ 0 w 23"/>
                  <a:gd name="T9" fmla="*/ 9 h 24"/>
                  <a:gd name="T10" fmla="*/ 2 w 23"/>
                  <a:gd name="T11" fmla="*/ 10 h 24"/>
                  <a:gd name="T12" fmla="*/ 16 w 23"/>
                  <a:gd name="T13" fmla="*/ 24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"/>
                  <a:gd name="T22" fmla="*/ 0 h 24"/>
                  <a:gd name="T23" fmla="*/ 23 w 23"/>
                  <a:gd name="T24" fmla="*/ 24 h 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" h="24">
                    <a:moveTo>
                      <a:pt x="16" y="24"/>
                    </a:moveTo>
                    <a:lnTo>
                      <a:pt x="20" y="18"/>
                    </a:lnTo>
                    <a:lnTo>
                      <a:pt x="23" y="5"/>
                    </a:lnTo>
                    <a:lnTo>
                      <a:pt x="6" y="0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16" y="2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4" name="Freeform 103"/>
              <p:cNvSpPr>
                <a:spLocks/>
              </p:cNvSpPr>
              <p:nvPr/>
            </p:nvSpPr>
            <p:spPr bwMode="auto">
              <a:xfrm>
                <a:off x="1985" y="2613"/>
                <a:ext cx="10" cy="9"/>
              </a:xfrm>
              <a:custGeom>
                <a:avLst/>
                <a:gdLst>
                  <a:gd name="T0" fmla="*/ 2 w 10"/>
                  <a:gd name="T1" fmla="*/ 9 h 9"/>
                  <a:gd name="T2" fmla="*/ 0 w 10"/>
                  <a:gd name="T3" fmla="*/ 7 h 9"/>
                  <a:gd name="T4" fmla="*/ 1 w 10"/>
                  <a:gd name="T5" fmla="*/ 3 h 9"/>
                  <a:gd name="T6" fmla="*/ 2 w 10"/>
                  <a:gd name="T7" fmla="*/ 1 h 9"/>
                  <a:gd name="T8" fmla="*/ 4 w 10"/>
                  <a:gd name="T9" fmla="*/ 1 h 9"/>
                  <a:gd name="T10" fmla="*/ 8 w 10"/>
                  <a:gd name="T11" fmla="*/ 0 h 9"/>
                  <a:gd name="T12" fmla="*/ 10 w 10"/>
                  <a:gd name="T13" fmla="*/ 4 h 9"/>
                  <a:gd name="T14" fmla="*/ 10 w 10"/>
                  <a:gd name="T15" fmla="*/ 5 h 9"/>
                  <a:gd name="T16" fmla="*/ 8 w 10"/>
                  <a:gd name="T17" fmla="*/ 8 h 9"/>
                  <a:gd name="T18" fmla="*/ 2 w 10"/>
                  <a:gd name="T19" fmla="*/ 9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9"/>
                  <a:gd name="T32" fmla="*/ 10 w 10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9">
                    <a:moveTo>
                      <a:pt x="2" y="9"/>
                    </a:moveTo>
                    <a:lnTo>
                      <a:pt x="0" y="7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8" y="0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8" y="8"/>
                    </a:lnTo>
                    <a:lnTo>
                      <a:pt x="2" y="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5" name="Freeform 104"/>
              <p:cNvSpPr>
                <a:spLocks/>
              </p:cNvSpPr>
              <p:nvPr/>
            </p:nvSpPr>
            <p:spPr bwMode="auto">
              <a:xfrm>
                <a:off x="1936" y="2580"/>
                <a:ext cx="38" cy="42"/>
              </a:xfrm>
              <a:custGeom>
                <a:avLst/>
                <a:gdLst>
                  <a:gd name="T0" fmla="*/ 24 w 38"/>
                  <a:gd name="T1" fmla="*/ 40 h 42"/>
                  <a:gd name="T2" fmla="*/ 38 w 38"/>
                  <a:gd name="T3" fmla="*/ 32 h 42"/>
                  <a:gd name="T4" fmla="*/ 37 w 38"/>
                  <a:gd name="T5" fmla="*/ 11 h 42"/>
                  <a:gd name="T6" fmla="*/ 37 w 38"/>
                  <a:gd name="T7" fmla="*/ 9 h 42"/>
                  <a:gd name="T8" fmla="*/ 37 w 38"/>
                  <a:gd name="T9" fmla="*/ 8 h 42"/>
                  <a:gd name="T10" fmla="*/ 37 w 38"/>
                  <a:gd name="T11" fmla="*/ 7 h 42"/>
                  <a:gd name="T12" fmla="*/ 37 w 38"/>
                  <a:gd name="T13" fmla="*/ 0 h 42"/>
                  <a:gd name="T14" fmla="*/ 36 w 38"/>
                  <a:gd name="T15" fmla="*/ 0 h 42"/>
                  <a:gd name="T16" fmla="*/ 30 w 38"/>
                  <a:gd name="T17" fmla="*/ 0 h 42"/>
                  <a:gd name="T18" fmla="*/ 28 w 38"/>
                  <a:gd name="T19" fmla="*/ 13 h 42"/>
                  <a:gd name="T20" fmla="*/ 21 w 38"/>
                  <a:gd name="T21" fmla="*/ 15 h 42"/>
                  <a:gd name="T22" fmla="*/ 16 w 38"/>
                  <a:gd name="T23" fmla="*/ 9 h 42"/>
                  <a:gd name="T24" fmla="*/ 8 w 38"/>
                  <a:gd name="T25" fmla="*/ 15 h 42"/>
                  <a:gd name="T26" fmla="*/ 5 w 38"/>
                  <a:gd name="T27" fmla="*/ 24 h 42"/>
                  <a:gd name="T28" fmla="*/ 0 w 38"/>
                  <a:gd name="T29" fmla="*/ 26 h 42"/>
                  <a:gd name="T30" fmla="*/ 0 w 38"/>
                  <a:gd name="T31" fmla="*/ 28 h 42"/>
                  <a:gd name="T32" fmla="*/ 0 w 38"/>
                  <a:gd name="T33" fmla="*/ 29 h 42"/>
                  <a:gd name="T34" fmla="*/ 12 w 38"/>
                  <a:gd name="T35" fmla="*/ 38 h 42"/>
                  <a:gd name="T36" fmla="*/ 16 w 38"/>
                  <a:gd name="T37" fmla="*/ 42 h 42"/>
                  <a:gd name="T38" fmla="*/ 24 w 38"/>
                  <a:gd name="T39" fmla="*/ 40 h 4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8"/>
                  <a:gd name="T61" fmla="*/ 0 h 42"/>
                  <a:gd name="T62" fmla="*/ 38 w 38"/>
                  <a:gd name="T63" fmla="*/ 42 h 4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8" h="42">
                    <a:moveTo>
                      <a:pt x="24" y="40"/>
                    </a:moveTo>
                    <a:lnTo>
                      <a:pt x="38" y="32"/>
                    </a:lnTo>
                    <a:lnTo>
                      <a:pt x="37" y="11"/>
                    </a:lnTo>
                    <a:lnTo>
                      <a:pt x="37" y="9"/>
                    </a:lnTo>
                    <a:lnTo>
                      <a:pt x="37" y="8"/>
                    </a:lnTo>
                    <a:lnTo>
                      <a:pt x="37" y="7"/>
                    </a:lnTo>
                    <a:lnTo>
                      <a:pt x="37" y="0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8" y="13"/>
                    </a:lnTo>
                    <a:lnTo>
                      <a:pt x="21" y="15"/>
                    </a:lnTo>
                    <a:lnTo>
                      <a:pt x="16" y="9"/>
                    </a:lnTo>
                    <a:lnTo>
                      <a:pt x="8" y="15"/>
                    </a:lnTo>
                    <a:lnTo>
                      <a:pt x="5" y="24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0" y="29"/>
                    </a:lnTo>
                    <a:lnTo>
                      <a:pt x="12" y="38"/>
                    </a:lnTo>
                    <a:lnTo>
                      <a:pt x="16" y="42"/>
                    </a:lnTo>
                    <a:lnTo>
                      <a:pt x="24" y="4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6" name="Freeform 105"/>
              <p:cNvSpPr>
                <a:spLocks/>
              </p:cNvSpPr>
              <p:nvPr/>
            </p:nvSpPr>
            <p:spPr bwMode="auto">
              <a:xfrm>
                <a:off x="1981" y="2587"/>
                <a:ext cx="18" cy="19"/>
              </a:xfrm>
              <a:custGeom>
                <a:avLst/>
                <a:gdLst>
                  <a:gd name="T0" fmla="*/ 5 w 18"/>
                  <a:gd name="T1" fmla="*/ 18 h 19"/>
                  <a:gd name="T2" fmla="*/ 15 w 18"/>
                  <a:gd name="T3" fmla="*/ 12 h 19"/>
                  <a:gd name="T4" fmla="*/ 18 w 18"/>
                  <a:gd name="T5" fmla="*/ 0 h 19"/>
                  <a:gd name="T6" fmla="*/ 12 w 18"/>
                  <a:gd name="T7" fmla="*/ 1 h 19"/>
                  <a:gd name="T8" fmla="*/ 1 w 18"/>
                  <a:gd name="T9" fmla="*/ 2 h 19"/>
                  <a:gd name="T10" fmla="*/ 1 w 18"/>
                  <a:gd name="T11" fmla="*/ 13 h 19"/>
                  <a:gd name="T12" fmla="*/ 0 w 18"/>
                  <a:gd name="T13" fmla="*/ 19 h 19"/>
                  <a:gd name="T14" fmla="*/ 1 w 18"/>
                  <a:gd name="T15" fmla="*/ 19 h 19"/>
                  <a:gd name="T16" fmla="*/ 4 w 18"/>
                  <a:gd name="T17" fmla="*/ 19 h 19"/>
                  <a:gd name="T18" fmla="*/ 5 w 18"/>
                  <a:gd name="T19" fmla="*/ 18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9"/>
                  <a:gd name="T32" fmla="*/ 18 w 18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9">
                    <a:moveTo>
                      <a:pt x="5" y="18"/>
                    </a:moveTo>
                    <a:lnTo>
                      <a:pt x="15" y="12"/>
                    </a:lnTo>
                    <a:lnTo>
                      <a:pt x="18" y="0"/>
                    </a:lnTo>
                    <a:lnTo>
                      <a:pt x="12" y="1"/>
                    </a:lnTo>
                    <a:lnTo>
                      <a:pt x="1" y="2"/>
                    </a:lnTo>
                    <a:lnTo>
                      <a:pt x="1" y="13"/>
                    </a:lnTo>
                    <a:lnTo>
                      <a:pt x="0" y="19"/>
                    </a:lnTo>
                    <a:lnTo>
                      <a:pt x="1" y="19"/>
                    </a:lnTo>
                    <a:lnTo>
                      <a:pt x="4" y="19"/>
                    </a:lnTo>
                    <a:lnTo>
                      <a:pt x="5" y="1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7" name="Freeform 106"/>
              <p:cNvSpPr>
                <a:spLocks/>
              </p:cNvSpPr>
              <p:nvPr/>
            </p:nvSpPr>
            <p:spPr bwMode="auto">
              <a:xfrm>
                <a:off x="1978" y="2576"/>
                <a:ext cx="21" cy="8"/>
              </a:xfrm>
              <a:custGeom>
                <a:avLst/>
                <a:gdLst>
                  <a:gd name="T0" fmla="*/ 8 w 21"/>
                  <a:gd name="T1" fmla="*/ 8 h 8"/>
                  <a:gd name="T2" fmla="*/ 16 w 21"/>
                  <a:gd name="T3" fmla="*/ 8 h 8"/>
                  <a:gd name="T4" fmla="*/ 21 w 21"/>
                  <a:gd name="T5" fmla="*/ 8 h 8"/>
                  <a:gd name="T6" fmla="*/ 20 w 21"/>
                  <a:gd name="T7" fmla="*/ 2 h 8"/>
                  <a:gd name="T8" fmla="*/ 7 w 21"/>
                  <a:gd name="T9" fmla="*/ 0 h 8"/>
                  <a:gd name="T10" fmla="*/ 3 w 21"/>
                  <a:gd name="T11" fmla="*/ 2 h 8"/>
                  <a:gd name="T12" fmla="*/ 0 w 21"/>
                  <a:gd name="T13" fmla="*/ 4 h 8"/>
                  <a:gd name="T14" fmla="*/ 4 w 21"/>
                  <a:gd name="T15" fmla="*/ 7 h 8"/>
                  <a:gd name="T16" fmla="*/ 5 w 21"/>
                  <a:gd name="T17" fmla="*/ 7 h 8"/>
                  <a:gd name="T18" fmla="*/ 8 w 21"/>
                  <a:gd name="T19" fmla="*/ 8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"/>
                  <a:gd name="T31" fmla="*/ 0 h 8"/>
                  <a:gd name="T32" fmla="*/ 21 w 21"/>
                  <a:gd name="T33" fmla="*/ 8 h 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" h="8">
                    <a:moveTo>
                      <a:pt x="8" y="8"/>
                    </a:moveTo>
                    <a:lnTo>
                      <a:pt x="16" y="8"/>
                    </a:lnTo>
                    <a:lnTo>
                      <a:pt x="21" y="8"/>
                    </a:lnTo>
                    <a:lnTo>
                      <a:pt x="20" y="2"/>
                    </a:lnTo>
                    <a:lnTo>
                      <a:pt x="7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8" y="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8" name="Freeform 107"/>
              <p:cNvSpPr>
                <a:spLocks/>
              </p:cNvSpPr>
              <p:nvPr/>
            </p:nvSpPr>
            <p:spPr bwMode="auto">
              <a:xfrm>
                <a:off x="2007" y="2557"/>
                <a:ext cx="43" cy="22"/>
              </a:xfrm>
              <a:custGeom>
                <a:avLst/>
                <a:gdLst>
                  <a:gd name="T0" fmla="*/ 30 w 43"/>
                  <a:gd name="T1" fmla="*/ 19 h 22"/>
                  <a:gd name="T2" fmla="*/ 43 w 43"/>
                  <a:gd name="T3" fmla="*/ 17 h 22"/>
                  <a:gd name="T4" fmla="*/ 39 w 43"/>
                  <a:gd name="T5" fmla="*/ 11 h 22"/>
                  <a:gd name="T6" fmla="*/ 34 w 43"/>
                  <a:gd name="T7" fmla="*/ 1 h 22"/>
                  <a:gd name="T8" fmla="*/ 25 w 43"/>
                  <a:gd name="T9" fmla="*/ 6 h 22"/>
                  <a:gd name="T10" fmla="*/ 22 w 43"/>
                  <a:gd name="T11" fmla="*/ 0 h 22"/>
                  <a:gd name="T12" fmla="*/ 20 w 43"/>
                  <a:gd name="T13" fmla="*/ 1 h 22"/>
                  <a:gd name="T14" fmla="*/ 0 w 43"/>
                  <a:gd name="T15" fmla="*/ 9 h 22"/>
                  <a:gd name="T16" fmla="*/ 4 w 43"/>
                  <a:gd name="T17" fmla="*/ 17 h 22"/>
                  <a:gd name="T18" fmla="*/ 5 w 43"/>
                  <a:gd name="T19" fmla="*/ 18 h 22"/>
                  <a:gd name="T20" fmla="*/ 12 w 43"/>
                  <a:gd name="T21" fmla="*/ 19 h 22"/>
                  <a:gd name="T22" fmla="*/ 18 w 43"/>
                  <a:gd name="T23" fmla="*/ 21 h 22"/>
                  <a:gd name="T24" fmla="*/ 22 w 43"/>
                  <a:gd name="T25" fmla="*/ 22 h 22"/>
                  <a:gd name="T26" fmla="*/ 30 w 43"/>
                  <a:gd name="T27" fmla="*/ 19 h 2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3"/>
                  <a:gd name="T43" fmla="*/ 0 h 22"/>
                  <a:gd name="T44" fmla="*/ 43 w 43"/>
                  <a:gd name="T45" fmla="*/ 22 h 2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3" h="22">
                    <a:moveTo>
                      <a:pt x="30" y="19"/>
                    </a:moveTo>
                    <a:lnTo>
                      <a:pt x="43" y="17"/>
                    </a:lnTo>
                    <a:lnTo>
                      <a:pt x="39" y="11"/>
                    </a:lnTo>
                    <a:lnTo>
                      <a:pt x="34" y="1"/>
                    </a:lnTo>
                    <a:lnTo>
                      <a:pt x="25" y="6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0" y="9"/>
                    </a:lnTo>
                    <a:lnTo>
                      <a:pt x="4" y="17"/>
                    </a:lnTo>
                    <a:lnTo>
                      <a:pt x="5" y="18"/>
                    </a:lnTo>
                    <a:lnTo>
                      <a:pt x="12" y="19"/>
                    </a:lnTo>
                    <a:lnTo>
                      <a:pt x="18" y="21"/>
                    </a:lnTo>
                    <a:lnTo>
                      <a:pt x="22" y="22"/>
                    </a:lnTo>
                    <a:lnTo>
                      <a:pt x="30" y="1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39" name="Freeform 108"/>
              <p:cNvSpPr>
                <a:spLocks/>
              </p:cNvSpPr>
              <p:nvPr/>
            </p:nvSpPr>
            <p:spPr bwMode="auto">
              <a:xfrm>
                <a:off x="2049" y="2550"/>
                <a:ext cx="33" cy="29"/>
              </a:xfrm>
              <a:custGeom>
                <a:avLst/>
                <a:gdLst>
                  <a:gd name="T0" fmla="*/ 5 w 33"/>
                  <a:gd name="T1" fmla="*/ 21 h 29"/>
                  <a:gd name="T2" fmla="*/ 5 w 33"/>
                  <a:gd name="T3" fmla="*/ 24 h 29"/>
                  <a:gd name="T4" fmla="*/ 14 w 33"/>
                  <a:gd name="T5" fmla="*/ 29 h 29"/>
                  <a:gd name="T6" fmla="*/ 33 w 33"/>
                  <a:gd name="T7" fmla="*/ 22 h 29"/>
                  <a:gd name="T8" fmla="*/ 33 w 33"/>
                  <a:gd name="T9" fmla="*/ 15 h 29"/>
                  <a:gd name="T10" fmla="*/ 31 w 33"/>
                  <a:gd name="T11" fmla="*/ 13 h 29"/>
                  <a:gd name="T12" fmla="*/ 26 w 33"/>
                  <a:gd name="T13" fmla="*/ 12 h 29"/>
                  <a:gd name="T14" fmla="*/ 23 w 33"/>
                  <a:gd name="T15" fmla="*/ 3 h 29"/>
                  <a:gd name="T16" fmla="*/ 22 w 33"/>
                  <a:gd name="T17" fmla="*/ 0 h 29"/>
                  <a:gd name="T18" fmla="*/ 2 w 33"/>
                  <a:gd name="T19" fmla="*/ 0 h 29"/>
                  <a:gd name="T20" fmla="*/ 0 w 33"/>
                  <a:gd name="T21" fmla="*/ 9 h 29"/>
                  <a:gd name="T22" fmla="*/ 5 w 33"/>
                  <a:gd name="T23" fmla="*/ 18 h 29"/>
                  <a:gd name="T24" fmla="*/ 5 w 33"/>
                  <a:gd name="T25" fmla="*/ 21 h 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3"/>
                  <a:gd name="T40" fmla="*/ 0 h 29"/>
                  <a:gd name="T41" fmla="*/ 33 w 33"/>
                  <a:gd name="T42" fmla="*/ 29 h 2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3" h="29">
                    <a:moveTo>
                      <a:pt x="5" y="21"/>
                    </a:moveTo>
                    <a:lnTo>
                      <a:pt x="5" y="24"/>
                    </a:lnTo>
                    <a:lnTo>
                      <a:pt x="14" y="29"/>
                    </a:lnTo>
                    <a:lnTo>
                      <a:pt x="33" y="22"/>
                    </a:lnTo>
                    <a:lnTo>
                      <a:pt x="33" y="15"/>
                    </a:lnTo>
                    <a:lnTo>
                      <a:pt x="31" y="13"/>
                    </a:lnTo>
                    <a:lnTo>
                      <a:pt x="26" y="12"/>
                    </a:lnTo>
                    <a:lnTo>
                      <a:pt x="23" y="3"/>
                    </a:lnTo>
                    <a:lnTo>
                      <a:pt x="22" y="0"/>
                    </a:lnTo>
                    <a:lnTo>
                      <a:pt x="2" y="0"/>
                    </a:lnTo>
                    <a:lnTo>
                      <a:pt x="0" y="9"/>
                    </a:lnTo>
                    <a:lnTo>
                      <a:pt x="5" y="18"/>
                    </a:lnTo>
                    <a:lnTo>
                      <a:pt x="5" y="2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0" name="Freeform 109"/>
              <p:cNvSpPr>
                <a:spLocks/>
              </p:cNvSpPr>
              <p:nvPr/>
            </p:nvSpPr>
            <p:spPr bwMode="auto">
              <a:xfrm>
                <a:off x="2075" y="2519"/>
                <a:ext cx="24" cy="17"/>
              </a:xfrm>
              <a:custGeom>
                <a:avLst/>
                <a:gdLst>
                  <a:gd name="T0" fmla="*/ 12 w 24"/>
                  <a:gd name="T1" fmla="*/ 17 h 17"/>
                  <a:gd name="T2" fmla="*/ 24 w 24"/>
                  <a:gd name="T3" fmla="*/ 14 h 17"/>
                  <a:gd name="T4" fmla="*/ 20 w 24"/>
                  <a:gd name="T5" fmla="*/ 0 h 17"/>
                  <a:gd name="T6" fmla="*/ 13 w 24"/>
                  <a:gd name="T7" fmla="*/ 0 h 17"/>
                  <a:gd name="T8" fmla="*/ 7 w 24"/>
                  <a:gd name="T9" fmla="*/ 0 h 17"/>
                  <a:gd name="T10" fmla="*/ 5 w 24"/>
                  <a:gd name="T11" fmla="*/ 2 h 17"/>
                  <a:gd name="T12" fmla="*/ 3 w 24"/>
                  <a:gd name="T13" fmla="*/ 5 h 17"/>
                  <a:gd name="T14" fmla="*/ 0 w 24"/>
                  <a:gd name="T15" fmla="*/ 10 h 17"/>
                  <a:gd name="T16" fmla="*/ 4 w 24"/>
                  <a:gd name="T17" fmla="*/ 13 h 17"/>
                  <a:gd name="T18" fmla="*/ 12 w 24"/>
                  <a:gd name="T19" fmla="*/ 17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17"/>
                  <a:gd name="T32" fmla="*/ 24 w 24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17">
                    <a:moveTo>
                      <a:pt x="12" y="17"/>
                    </a:moveTo>
                    <a:lnTo>
                      <a:pt x="24" y="14"/>
                    </a:lnTo>
                    <a:lnTo>
                      <a:pt x="20" y="0"/>
                    </a:lnTo>
                    <a:lnTo>
                      <a:pt x="13" y="0"/>
                    </a:lnTo>
                    <a:lnTo>
                      <a:pt x="7" y="0"/>
                    </a:lnTo>
                    <a:lnTo>
                      <a:pt x="5" y="2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4" y="13"/>
                    </a:lnTo>
                    <a:lnTo>
                      <a:pt x="12" y="1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1" name="Freeform 110"/>
              <p:cNvSpPr>
                <a:spLocks/>
              </p:cNvSpPr>
              <p:nvPr/>
            </p:nvSpPr>
            <p:spPr bwMode="auto">
              <a:xfrm>
                <a:off x="1996" y="2493"/>
                <a:ext cx="49" cy="37"/>
              </a:xfrm>
              <a:custGeom>
                <a:avLst/>
                <a:gdLst>
                  <a:gd name="T0" fmla="*/ 37 w 49"/>
                  <a:gd name="T1" fmla="*/ 37 h 37"/>
                  <a:gd name="T2" fmla="*/ 49 w 49"/>
                  <a:gd name="T3" fmla="*/ 28 h 37"/>
                  <a:gd name="T4" fmla="*/ 42 w 49"/>
                  <a:gd name="T5" fmla="*/ 0 h 37"/>
                  <a:gd name="T6" fmla="*/ 14 w 49"/>
                  <a:gd name="T7" fmla="*/ 5 h 37"/>
                  <a:gd name="T8" fmla="*/ 6 w 49"/>
                  <a:gd name="T9" fmla="*/ 9 h 37"/>
                  <a:gd name="T10" fmla="*/ 0 w 49"/>
                  <a:gd name="T11" fmla="*/ 20 h 37"/>
                  <a:gd name="T12" fmla="*/ 2 w 49"/>
                  <a:gd name="T13" fmla="*/ 20 h 37"/>
                  <a:gd name="T14" fmla="*/ 17 w 49"/>
                  <a:gd name="T15" fmla="*/ 27 h 37"/>
                  <a:gd name="T16" fmla="*/ 23 w 49"/>
                  <a:gd name="T17" fmla="*/ 35 h 37"/>
                  <a:gd name="T18" fmla="*/ 37 w 49"/>
                  <a:gd name="T19" fmla="*/ 37 h 3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9"/>
                  <a:gd name="T31" fmla="*/ 0 h 37"/>
                  <a:gd name="T32" fmla="*/ 49 w 49"/>
                  <a:gd name="T33" fmla="*/ 37 h 3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9" h="37">
                    <a:moveTo>
                      <a:pt x="37" y="37"/>
                    </a:moveTo>
                    <a:lnTo>
                      <a:pt x="49" y="28"/>
                    </a:lnTo>
                    <a:lnTo>
                      <a:pt x="42" y="0"/>
                    </a:lnTo>
                    <a:lnTo>
                      <a:pt x="14" y="5"/>
                    </a:lnTo>
                    <a:lnTo>
                      <a:pt x="6" y="9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17" y="27"/>
                    </a:lnTo>
                    <a:lnTo>
                      <a:pt x="23" y="35"/>
                    </a:lnTo>
                    <a:lnTo>
                      <a:pt x="37" y="3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2" name="Freeform 111"/>
              <p:cNvSpPr>
                <a:spLocks/>
              </p:cNvSpPr>
              <p:nvPr/>
            </p:nvSpPr>
            <p:spPr bwMode="auto">
              <a:xfrm>
                <a:off x="2059" y="2456"/>
                <a:ext cx="112" cy="55"/>
              </a:xfrm>
              <a:custGeom>
                <a:avLst/>
                <a:gdLst>
                  <a:gd name="T0" fmla="*/ 26 w 112"/>
                  <a:gd name="T1" fmla="*/ 51 h 55"/>
                  <a:gd name="T2" fmla="*/ 30 w 112"/>
                  <a:gd name="T3" fmla="*/ 50 h 55"/>
                  <a:gd name="T4" fmla="*/ 46 w 112"/>
                  <a:gd name="T5" fmla="*/ 44 h 55"/>
                  <a:gd name="T6" fmla="*/ 49 w 112"/>
                  <a:gd name="T7" fmla="*/ 43 h 55"/>
                  <a:gd name="T8" fmla="*/ 70 w 112"/>
                  <a:gd name="T9" fmla="*/ 44 h 55"/>
                  <a:gd name="T10" fmla="*/ 74 w 112"/>
                  <a:gd name="T11" fmla="*/ 43 h 55"/>
                  <a:gd name="T12" fmla="*/ 81 w 112"/>
                  <a:gd name="T13" fmla="*/ 40 h 55"/>
                  <a:gd name="T14" fmla="*/ 96 w 112"/>
                  <a:gd name="T15" fmla="*/ 33 h 55"/>
                  <a:gd name="T16" fmla="*/ 112 w 112"/>
                  <a:gd name="T17" fmla="*/ 26 h 55"/>
                  <a:gd name="T18" fmla="*/ 105 w 112"/>
                  <a:gd name="T19" fmla="*/ 18 h 55"/>
                  <a:gd name="T20" fmla="*/ 102 w 112"/>
                  <a:gd name="T21" fmla="*/ 18 h 55"/>
                  <a:gd name="T22" fmla="*/ 96 w 112"/>
                  <a:gd name="T23" fmla="*/ 16 h 55"/>
                  <a:gd name="T24" fmla="*/ 88 w 112"/>
                  <a:gd name="T25" fmla="*/ 12 h 55"/>
                  <a:gd name="T26" fmla="*/ 84 w 112"/>
                  <a:gd name="T27" fmla="*/ 2 h 55"/>
                  <a:gd name="T28" fmla="*/ 81 w 112"/>
                  <a:gd name="T29" fmla="*/ 1 h 55"/>
                  <a:gd name="T30" fmla="*/ 78 w 112"/>
                  <a:gd name="T31" fmla="*/ 0 h 55"/>
                  <a:gd name="T32" fmla="*/ 75 w 112"/>
                  <a:gd name="T33" fmla="*/ 10 h 55"/>
                  <a:gd name="T34" fmla="*/ 68 w 112"/>
                  <a:gd name="T35" fmla="*/ 10 h 55"/>
                  <a:gd name="T36" fmla="*/ 67 w 112"/>
                  <a:gd name="T37" fmla="*/ 4 h 55"/>
                  <a:gd name="T38" fmla="*/ 37 w 112"/>
                  <a:gd name="T39" fmla="*/ 8 h 55"/>
                  <a:gd name="T40" fmla="*/ 46 w 112"/>
                  <a:gd name="T41" fmla="*/ 17 h 55"/>
                  <a:gd name="T42" fmla="*/ 49 w 112"/>
                  <a:gd name="T43" fmla="*/ 20 h 55"/>
                  <a:gd name="T44" fmla="*/ 41 w 112"/>
                  <a:gd name="T45" fmla="*/ 21 h 55"/>
                  <a:gd name="T46" fmla="*/ 33 w 112"/>
                  <a:gd name="T47" fmla="*/ 22 h 55"/>
                  <a:gd name="T48" fmla="*/ 21 w 112"/>
                  <a:gd name="T49" fmla="*/ 20 h 55"/>
                  <a:gd name="T50" fmla="*/ 0 w 112"/>
                  <a:gd name="T51" fmla="*/ 38 h 55"/>
                  <a:gd name="T52" fmla="*/ 17 w 112"/>
                  <a:gd name="T53" fmla="*/ 55 h 55"/>
                  <a:gd name="T54" fmla="*/ 19 w 112"/>
                  <a:gd name="T55" fmla="*/ 55 h 55"/>
                  <a:gd name="T56" fmla="*/ 26 w 112"/>
                  <a:gd name="T57" fmla="*/ 51 h 5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12"/>
                  <a:gd name="T88" fmla="*/ 0 h 55"/>
                  <a:gd name="T89" fmla="*/ 112 w 112"/>
                  <a:gd name="T90" fmla="*/ 55 h 5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12" h="55">
                    <a:moveTo>
                      <a:pt x="26" y="51"/>
                    </a:moveTo>
                    <a:lnTo>
                      <a:pt x="30" y="50"/>
                    </a:lnTo>
                    <a:lnTo>
                      <a:pt x="46" y="44"/>
                    </a:lnTo>
                    <a:lnTo>
                      <a:pt x="49" y="43"/>
                    </a:lnTo>
                    <a:lnTo>
                      <a:pt x="70" y="44"/>
                    </a:lnTo>
                    <a:lnTo>
                      <a:pt x="74" y="43"/>
                    </a:lnTo>
                    <a:lnTo>
                      <a:pt x="81" y="40"/>
                    </a:lnTo>
                    <a:lnTo>
                      <a:pt x="96" y="33"/>
                    </a:lnTo>
                    <a:lnTo>
                      <a:pt x="112" y="26"/>
                    </a:lnTo>
                    <a:lnTo>
                      <a:pt x="105" y="18"/>
                    </a:lnTo>
                    <a:lnTo>
                      <a:pt x="102" y="18"/>
                    </a:lnTo>
                    <a:lnTo>
                      <a:pt x="96" y="16"/>
                    </a:lnTo>
                    <a:lnTo>
                      <a:pt x="88" y="12"/>
                    </a:lnTo>
                    <a:lnTo>
                      <a:pt x="84" y="2"/>
                    </a:lnTo>
                    <a:lnTo>
                      <a:pt x="81" y="1"/>
                    </a:lnTo>
                    <a:lnTo>
                      <a:pt x="78" y="0"/>
                    </a:lnTo>
                    <a:lnTo>
                      <a:pt x="75" y="10"/>
                    </a:lnTo>
                    <a:lnTo>
                      <a:pt x="68" y="10"/>
                    </a:lnTo>
                    <a:lnTo>
                      <a:pt x="67" y="4"/>
                    </a:lnTo>
                    <a:lnTo>
                      <a:pt x="37" y="8"/>
                    </a:lnTo>
                    <a:lnTo>
                      <a:pt x="46" y="17"/>
                    </a:lnTo>
                    <a:lnTo>
                      <a:pt x="49" y="20"/>
                    </a:lnTo>
                    <a:lnTo>
                      <a:pt x="41" y="21"/>
                    </a:lnTo>
                    <a:lnTo>
                      <a:pt x="33" y="22"/>
                    </a:lnTo>
                    <a:lnTo>
                      <a:pt x="21" y="20"/>
                    </a:lnTo>
                    <a:lnTo>
                      <a:pt x="0" y="38"/>
                    </a:lnTo>
                    <a:lnTo>
                      <a:pt x="17" y="55"/>
                    </a:lnTo>
                    <a:lnTo>
                      <a:pt x="19" y="55"/>
                    </a:lnTo>
                    <a:lnTo>
                      <a:pt x="26" y="5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3" name="Freeform 112"/>
              <p:cNvSpPr>
                <a:spLocks/>
              </p:cNvSpPr>
              <p:nvPr/>
            </p:nvSpPr>
            <p:spPr bwMode="auto">
              <a:xfrm>
                <a:off x="2068" y="2415"/>
                <a:ext cx="63" cy="32"/>
              </a:xfrm>
              <a:custGeom>
                <a:avLst/>
                <a:gdLst>
                  <a:gd name="T0" fmla="*/ 27 w 63"/>
                  <a:gd name="T1" fmla="*/ 32 h 32"/>
                  <a:gd name="T2" fmla="*/ 62 w 63"/>
                  <a:gd name="T3" fmla="*/ 28 h 32"/>
                  <a:gd name="T4" fmla="*/ 63 w 63"/>
                  <a:gd name="T5" fmla="*/ 13 h 32"/>
                  <a:gd name="T6" fmla="*/ 61 w 63"/>
                  <a:gd name="T7" fmla="*/ 9 h 32"/>
                  <a:gd name="T8" fmla="*/ 63 w 63"/>
                  <a:gd name="T9" fmla="*/ 3 h 32"/>
                  <a:gd name="T10" fmla="*/ 59 w 63"/>
                  <a:gd name="T11" fmla="*/ 0 h 32"/>
                  <a:gd name="T12" fmla="*/ 33 w 63"/>
                  <a:gd name="T13" fmla="*/ 19 h 32"/>
                  <a:gd name="T14" fmla="*/ 0 w 63"/>
                  <a:gd name="T15" fmla="*/ 23 h 32"/>
                  <a:gd name="T16" fmla="*/ 0 w 63"/>
                  <a:gd name="T17" fmla="*/ 29 h 32"/>
                  <a:gd name="T18" fmla="*/ 27 w 63"/>
                  <a:gd name="T19" fmla="*/ 32 h 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"/>
                  <a:gd name="T31" fmla="*/ 0 h 32"/>
                  <a:gd name="T32" fmla="*/ 63 w 63"/>
                  <a:gd name="T33" fmla="*/ 32 h 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" h="32">
                    <a:moveTo>
                      <a:pt x="27" y="32"/>
                    </a:moveTo>
                    <a:lnTo>
                      <a:pt x="62" y="28"/>
                    </a:lnTo>
                    <a:lnTo>
                      <a:pt x="63" y="13"/>
                    </a:lnTo>
                    <a:lnTo>
                      <a:pt x="61" y="9"/>
                    </a:lnTo>
                    <a:lnTo>
                      <a:pt x="63" y="3"/>
                    </a:lnTo>
                    <a:lnTo>
                      <a:pt x="59" y="0"/>
                    </a:lnTo>
                    <a:lnTo>
                      <a:pt x="33" y="19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27" y="3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4" name="Freeform 113"/>
              <p:cNvSpPr>
                <a:spLocks/>
              </p:cNvSpPr>
              <p:nvPr/>
            </p:nvSpPr>
            <p:spPr bwMode="auto">
              <a:xfrm>
                <a:off x="2406" y="2208"/>
                <a:ext cx="41" cy="46"/>
              </a:xfrm>
              <a:custGeom>
                <a:avLst/>
                <a:gdLst>
                  <a:gd name="T0" fmla="*/ 9 w 41"/>
                  <a:gd name="T1" fmla="*/ 24 h 46"/>
                  <a:gd name="T2" fmla="*/ 8 w 41"/>
                  <a:gd name="T3" fmla="*/ 25 h 46"/>
                  <a:gd name="T4" fmla="*/ 11 w 41"/>
                  <a:gd name="T5" fmla="*/ 37 h 46"/>
                  <a:gd name="T6" fmla="*/ 16 w 41"/>
                  <a:gd name="T7" fmla="*/ 36 h 46"/>
                  <a:gd name="T8" fmla="*/ 21 w 41"/>
                  <a:gd name="T9" fmla="*/ 34 h 46"/>
                  <a:gd name="T10" fmla="*/ 24 w 41"/>
                  <a:gd name="T11" fmla="*/ 40 h 46"/>
                  <a:gd name="T12" fmla="*/ 26 w 41"/>
                  <a:gd name="T13" fmla="*/ 42 h 46"/>
                  <a:gd name="T14" fmla="*/ 28 w 41"/>
                  <a:gd name="T15" fmla="*/ 46 h 46"/>
                  <a:gd name="T16" fmla="*/ 36 w 41"/>
                  <a:gd name="T17" fmla="*/ 46 h 46"/>
                  <a:gd name="T18" fmla="*/ 41 w 41"/>
                  <a:gd name="T19" fmla="*/ 36 h 46"/>
                  <a:gd name="T20" fmla="*/ 34 w 41"/>
                  <a:gd name="T21" fmla="*/ 33 h 46"/>
                  <a:gd name="T22" fmla="*/ 26 w 41"/>
                  <a:gd name="T23" fmla="*/ 29 h 46"/>
                  <a:gd name="T24" fmla="*/ 26 w 41"/>
                  <a:gd name="T25" fmla="*/ 21 h 46"/>
                  <a:gd name="T26" fmla="*/ 17 w 41"/>
                  <a:gd name="T27" fmla="*/ 11 h 46"/>
                  <a:gd name="T28" fmla="*/ 13 w 41"/>
                  <a:gd name="T29" fmla="*/ 10 h 46"/>
                  <a:gd name="T30" fmla="*/ 13 w 41"/>
                  <a:gd name="T31" fmla="*/ 8 h 46"/>
                  <a:gd name="T32" fmla="*/ 11 w 41"/>
                  <a:gd name="T33" fmla="*/ 7 h 46"/>
                  <a:gd name="T34" fmla="*/ 11 w 41"/>
                  <a:gd name="T35" fmla="*/ 6 h 46"/>
                  <a:gd name="T36" fmla="*/ 7 w 41"/>
                  <a:gd name="T37" fmla="*/ 0 h 46"/>
                  <a:gd name="T38" fmla="*/ 2 w 41"/>
                  <a:gd name="T39" fmla="*/ 2 h 46"/>
                  <a:gd name="T40" fmla="*/ 0 w 41"/>
                  <a:gd name="T41" fmla="*/ 10 h 46"/>
                  <a:gd name="T42" fmla="*/ 0 w 41"/>
                  <a:gd name="T43" fmla="*/ 12 h 46"/>
                  <a:gd name="T44" fmla="*/ 7 w 41"/>
                  <a:gd name="T45" fmla="*/ 16 h 46"/>
                  <a:gd name="T46" fmla="*/ 9 w 41"/>
                  <a:gd name="T47" fmla="*/ 16 h 46"/>
                  <a:gd name="T48" fmla="*/ 12 w 41"/>
                  <a:gd name="T49" fmla="*/ 21 h 46"/>
                  <a:gd name="T50" fmla="*/ 12 w 41"/>
                  <a:gd name="T51" fmla="*/ 23 h 46"/>
                  <a:gd name="T52" fmla="*/ 9 w 41"/>
                  <a:gd name="T53" fmla="*/ 24 h 4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41"/>
                  <a:gd name="T82" fmla="*/ 0 h 46"/>
                  <a:gd name="T83" fmla="*/ 41 w 41"/>
                  <a:gd name="T84" fmla="*/ 46 h 4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41" h="46">
                    <a:moveTo>
                      <a:pt x="9" y="24"/>
                    </a:moveTo>
                    <a:lnTo>
                      <a:pt x="8" y="25"/>
                    </a:lnTo>
                    <a:lnTo>
                      <a:pt x="11" y="37"/>
                    </a:lnTo>
                    <a:lnTo>
                      <a:pt x="16" y="36"/>
                    </a:lnTo>
                    <a:lnTo>
                      <a:pt x="21" y="34"/>
                    </a:lnTo>
                    <a:lnTo>
                      <a:pt x="24" y="40"/>
                    </a:lnTo>
                    <a:lnTo>
                      <a:pt x="26" y="42"/>
                    </a:lnTo>
                    <a:lnTo>
                      <a:pt x="28" y="46"/>
                    </a:lnTo>
                    <a:lnTo>
                      <a:pt x="36" y="46"/>
                    </a:lnTo>
                    <a:lnTo>
                      <a:pt x="41" y="36"/>
                    </a:lnTo>
                    <a:lnTo>
                      <a:pt x="34" y="33"/>
                    </a:lnTo>
                    <a:lnTo>
                      <a:pt x="26" y="29"/>
                    </a:lnTo>
                    <a:lnTo>
                      <a:pt x="26" y="21"/>
                    </a:lnTo>
                    <a:lnTo>
                      <a:pt x="17" y="11"/>
                    </a:lnTo>
                    <a:lnTo>
                      <a:pt x="13" y="10"/>
                    </a:lnTo>
                    <a:lnTo>
                      <a:pt x="13" y="8"/>
                    </a:lnTo>
                    <a:lnTo>
                      <a:pt x="11" y="7"/>
                    </a:lnTo>
                    <a:lnTo>
                      <a:pt x="11" y="6"/>
                    </a:lnTo>
                    <a:lnTo>
                      <a:pt x="7" y="0"/>
                    </a:lnTo>
                    <a:lnTo>
                      <a:pt x="2" y="2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7" y="16"/>
                    </a:lnTo>
                    <a:lnTo>
                      <a:pt x="9" y="16"/>
                    </a:lnTo>
                    <a:lnTo>
                      <a:pt x="12" y="21"/>
                    </a:lnTo>
                    <a:lnTo>
                      <a:pt x="12" y="23"/>
                    </a:lnTo>
                    <a:lnTo>
                      <a:pt x="9" y="2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5" name="Freeform 114"/>
              <p:cNvSpPr>
                <a:spLocks/>
              </p:cNvSpPr>
              <p:nvPr/>
            </p:nvSpPr>
            <p:spPr bwMode="auto">
              <a:xfrm>
                <a:off x="2418" y="2203"/>
                <a:ext cx="17" cy="19"/>
              </a:xfrm>
              <a:custGeom>
                <a:avLst/>
                <a:gdLst>
                  <a:gd name="T0" fmla="*/ 7 w 17"/>
                  <a:gd name="T1" fmla="*/ 9 h 19"/>
                  <a:gd name="T2" fmla="*/ 0 w 17"/>
                  <a:gd name="T3" fmla="*/ 4 h 19"/>
                  <a:gd name="T4" fmla="*/ 16 w 17"/>
                  <a:gd name="T5" fmla="*/ 0 h 19"/>
                  <a:gd name="T6" fmla="*/ 16 w 17"/>
                  <a:gd name="T7" fmla="*/ 3 h 19"/>
                  <a:gd name="T8" fmla="*/ 17 w 17"/>
                  <a:gd name="T9" fmla="*/ 19 h 19"/>
                  <a:gd name="T10" fmla="*/ 7 w 17"/>
                  <a:gd name="T11" fmla="*/ 9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9"/>
                  <a:gd name="T20" fmla="*/ 17 w 17"/>
                  <a:gd name="T21" fmla="*/ 19 h 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9">
                    <a:moveTo>
                      <a:pt x="7" y="9"/>
                    </a:moveTo>
                    <a:lnTo>
                      <a:pt x="0" y="4"/>
                    </a:lnTo>
                    <a:lnTo>
                      <a:pt x="16" y="0"/>
                    </a:lnTo>
                    <a:lnTo>
                      <a:pt x="16" y="3"/>
                    </a:lnTo>
                    <a:lnTo>
                      <a:pt x="17" y="19"/>
                    </a:lnTo>
                    <a:lnTo>
                      <a:pt x="7" y="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6" name="Freeform 115"/>
              <p:cNvSpPr>
                <a:spLocks/>
              </p:cNvSpPr>
              <p:nvPr/>
            </p:nvSpPr>
            <p:spPr bwMode="auto">
              <a:xfrm>
                <a:off x="2372" y="2121"/>
                <a:ext cx="62" cy="40"/>
              </a:xfrm>
              <a:custGeom>
                <a:avLst/>
                <a:gdLst>
                  <a:gd name="T0" fmla="*/ 1 w 62"/>
                  <a:gd name="T1" fmla="*/ 30 h 40"/>
                  <a:gd name="T2" fmla="*/ 1 w 62"/>
                  <a:gd name="T3" fmla="*/ 34 h 40"/>
                  <a:gd name="T4" fmla="*/ 0 w 62"/>
                  <a:gd name="T5" fmla="*/ 35 h 40"/>
                  <a:gd name="T6" fmla="*/ 16 w 62"/>
                  <a:gd name="T7" fmla="*/ 36 h 40"/>
                  <a:gd name="T8" fmla="*/ 25 w 62"/>
                  <a:gd name="T9" fmla="*/ 30 h 40"/>
                  <a:gd name="T10" fmla="*/ 33 w 62"/>
                  <a:gd name="T11" fmla="*/ 26 h 40"/>
                  <a:gd name="T12" fmla="*/ 34 w 62"/>
                  <a:gd name="T13" fmla="*/ 30 h 40"/>
                  <a:gd name="T14" fmla="*/ 36 w 62"/>
                  <a:gd name="T15" fmla="*/ 34 h 40"/>
                  <a:gd name="T16" fmla="*/ 47 w 62"/>
                  <a:gd name="T17" fmla="*/ 40 h 40"/>
                  <a:gd name="T18" fmla="*/ 58 w 62"/>
                  <a:gd name="T19" fmla="*/ 34 h 40"/>
                  <a:gd name="T20" fmla="*/ 60 w 62"/>
                  <a:gd name="T21" fmla="*/ 30 h 40"/>
                  <a:gd name="T22" fmla="*/ 62 w 62"/>
                  <a:gd name="T23" fmla="*/ 29 h 40"/>
                  <a:gd name="T24" fmla="*/ 62 w 62"/>
                  <a:gd name="T25" fmla="*/ 25 h 40"/>
                  <a:gd name="T26" fmla="*/ 46 w 62"/>
                  <a:gd name="T27" fmla="*/ 2 h 40"/>
                  <a:gd name="T28" fmla="*/ 43 w 62"/>
                  <a:gd name="T29" fmla="*/ 0 h 40"/>
                  <a:gd name="T30" fmla="*/ 16 w 62"/>
                  <a:gd name="T31" fmla="*/ 15 h 40"/>
                  <a:gd name="T32" fmla="*/ 15 w 62"/>
                  <a:gd name="T33" fmla="*/ 10 h 40"/>
                  <a:gd name="T34" fmla="*/ 3 w 62"/>
                  <a:gd name="T35" fmla="*/ 17 h 40"/>
                  <a:gd name="T36" fmla="*/ 1 w 62"/>
                  <a:gd name="T37" fmla="*/ 30 h 4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2"/>
                  <a:gd name="T58" fmla="*/ 0 h 40"/>
                  <a:gd name="T59" fmla="*/ 62 w 62"/>
                  <a:gd name="T60" fmla="*/ 40 h 4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2" h="40">
                    <a:moveTo>
                      <a:pt x="1" y="30"/>
                    </a:moveTo>
                    <a:lnTo>
                      <a:pt x="1" y="34"/>
                    </a:lnTo>
                    <a:lnTo>
                      <a:pt x="0" y="35"/>
                    </a:lnTo>
                    <a:lnTo>
                      <a:pt x="16" y="36"/>
                    </a:lnTo>
                    <a:lnTo>
                      <a:pt x="25" y="30"/>
                    </a:lnTo>
                    <a:lnTo>
                      <a:pt x="33" y="26"/>
                    </a:lnTo>
                    <a:lnTo>
                      <a:pt x="34" y="30"/>
                    </a:lnTo>
                    <a:lnTo>
                      <a:pt x="36" y="34"/>
                    </a:lnTo>
                    <a:lnTo>
                      <a:pt x="47" y="40"/>
                    </a:lnTo>
                    <a:lnTo>
                      <a:pt x="58" y="34"/>
                    </a:lnTo>
                    <a:lnTo>
                      <a:pt x="60" y="30"/>
                    </a:lnTo>
                    <a:lnTo>
                      <a:pt x="62" y="29"/>
                    </a:lnTo>
                    <a:lnTo>
                      <a:pt x="62" y="25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16" y="15"/>
                    </a:lnTo>
                    <a:lnTo>
                      <a:pt x="15" y="10"/>
                    </a:lnTo>
                    <a:lnTo>
                      <a:pt x="3" y="17"/>
                    </a:lnTo>
                    <a:lnTo>
                      <a:pt x="1" y="3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7" name="Freeform 116"/>
              <p:cNvSpPr>
                <a:spLocks/>
              </p:cNvSpPr>
              <p:nvPr/>
            </p:nvSpPr>
            <p:spPr bwMode="auto">
              <a:xfrm>
                <a:off x="2460" y="2089"/>
                <a:ext cx="31" cy="21"/>
              </a:xfrm>
              <a:custGeom>
                <a:avLst/>
                <a:gdLst>
                  <a:gd name="T0" fmla="*/ 5 w 31"/>
                  <a:gd name="T1" fmla="*/ 21 h 21"/>
                  <a:gd name="T2" fmla="*/ 31 w 31"/>
                  <a:gd name="T3" fmla="*/ 6 h 21"/>
                  <a:gd name="T4" fmla="*/ 17 w 31"/>
                  <a:gd name="T5" fmla="*/ 0 h 21"/>
                  <a:gd name="T6" fmla="*/ 5 w 31"/>
                  <a:gd name="T7" fmla="*/ 6 h 21"/>
                  <a:gd name="T8" fmla="*/ 0 w 31"/>
                  <a:gd name="T9" fmla="*/ 16 h 21"/>
                  <a:gd name="T10" fmla="*/ 5 w 31"/>
                  <a:gd name="T11" fmla="*/ 21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"/>
                  <a:gd name="T19" fmla="*/ 0 h 21"/>
                  <a:gd name="T20" fmla="*/ 31 w 31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" h="21">
                    <a:moveTo>
                      <a:pt x="5" y="21"/>
                    </a:moveTo>
                    <a:lnTo>
                      <a:pt x="31" y="6"/>
                    </a:lnTo>
                    <a:lnTo>
                      <a:pt x="17" y="0"/>
                    </a:lnTo>
                    <a:lnTo>
                      <a:pt x="5" y="6"/>
                    </a:lnTo>
                    <a:lnTo>
                      <a:pt x="0" y="16"/>
                    </a:lnTo>
                    <a:lnTo>
                      <a:pt x="5" y="2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8" name="Freeform 117"/>
              <p:cNvSpPr>
                <a:spLocks/>
              </p:cNvSpPr>
              <p:nvPr/>
            </p:nvSpPr>
            <p:spPr bwMode="auto">
              <a:xfrm>
                <a:off x="2527" y="1991"/>
                <a:ext cx="14" cy="24"/>
              </a:xfrm>
              <a:custGeom>
                <a:avLst/>
                <a:gdLst>
                  <a:gd name="T0" fmla="*/ 0 w 14"/>
                  <a:gd name="T1" fmla="*/ 24 h 24"/>
                  <a:gd name="T2" fmla="*/ 10 w 14"/>
                  <a:gd name="T3" fmla="*/ 21 h 24"/>
                  <a:gd name="T4" fmla="*/ 14 w 14"/>
                  <a:gd name="T5" fmla="*/ 0 h 24"/>
                  <a:gd name="T6" fmla="*/ 0 w 14"/>
                  <a:gd name="T7" fmla="*/ 24 h 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"/>
                  <a:gd name="T13" fmla="*/ 0 h 24"/>
                  <a:gd name="T14" fmla="*/ 14 w 14"/>
                  <a:gd name="T15" fmla="*/ 24 h 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" h="24">
                    <a:moveTo>
                      <a:pt x="0" y="24"/>
                    </a:moveTo>
                    <a:lnTo>
                      <a:pt x="10" y="21"/>
                    </a:lnTo>
                    <a:lnTo>
                      <a:pt x="14" y="0"/>
                    </a:lnTo>
                    <a:lnTo>
                      <a:pt x="0" y="2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9" name="Freeform 118"/>
              <p:cNvSpPr>
                <a:spLocks/>
              </p:cNvSpPr>
              <p:nvPr/>
            </p:nvSpPr>
            <p:spPr bwMode="auto">
              <a:xfrm>
                <a:off x="2537" y="1953"/>
                <a:ext cx="9" cy="16"/>
              </a:xfrm>
              <a:custGeom>
                <a:avLst/>
                <a:gdLst>
                  <a:gd name="T0" fmla="*/ 3 w 9"/>
                  <a:gd name="T1" fmla="*/ 16 h 16"/>
                  <a:gd name="T2" fmla="*/ 0 w 9"/>
                  <a:gd name="T3" fmla="*/ 16 h 16"/>
                  <a:gd name="T4" fmla="*/ 1 w 9"/>
                  <a:gd name="T5" fmla="*/ 12 h 16"/>
                  <a:gd name="T6" fmla="*/ 3 w 9"/>
                  <a:gd name="T7" fmla="*/ 8 h 16"/>
                  <a:gd name="T8" fmla="*/ 5 w 9"/>
                  <a:gd name="T9" fmla="*/ 3 h 16"/>
                  <a:gd name="T10" fmla="*/ 5 w 9"/>
                  <a:gd name="T11" fmla="*/ 1 h 16"/>
                  <a:gd name="T12" fmla="*/ 8 w 9"/>
                  <a:gd name="T13" fmla="*/ 0 h 16"/>
                  <a:gd name="T14" fmla="*/ 9 w 9"/>
                  <a:gd name="T15" fmla="*/ 3 h 16"/>
                  <a:gd name="T16" fmla="*/ 8 w 9"/>
                  <a:gd name="T17" fmla="*/ 8 h 16"/>
                  <a:gd name="T18" fmla="*/ 7 w 9"/>
                  <a:gd name="T19" fmla="*/ 12 h 16"/>
                  <a:gd name="T20" fmla="*/ 3 w 9"/>
                  <a:gd name="T21" fmla="*/ 16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"/>
                  <a:gd name="T34" fmla="*/ 0 h 16"/>
                  <a:gd name="T35" fmla="*/ 9 w 9"/>
                  <a:gd name="T36" fmla="*/ 16 h 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" h="16">
                    <a:moveTo>
                      <a:pt x="3" y="16"/>
                    </a:moveTo>
                    <a:lnTo>
                      <a:pt x="0" y="16"/>
                    </a:lnTo>
                    <a:lnTo>
                      <a:pt x="1" y="12"/>
                    </a:lnTo>
                    <a:lnTo>
                      <a:pt x="3" y="8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8" y="0"/>
                    </a:lnTo>
                    <a:lnTo>
                      <a:pt x="9" y="3"/>
                    </a:lnTo>
                    <a:lnTo>
                      <a:pt x="8" y="8"/>
                    </a:lnTo>
                    <a:lnTo>
                      <a:pt x="7" y="12"/>
                    </a:lnTo>
                    <a:lnTo>
                      <a:pt x="3" y="16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0" name="Freeform 119"/>
              <p:cNvSpPr>
                <a:spLocks/>
              </p:cNvSpPr>
              <p:nvPr/>
            </p:nvSpPr>
            <p:spPr bwMode="auto">
              <a:xfrm>
                <a:off x="2497" y="1936"/>
                <a:ext cx="44" cy="32"/>
              </a:xfrm>
              <a:custGeom>
                <a:avLst/>
                <a:gdLst>
                  <a:gd name="T0" fmla="*/ 18 w 44"/>
                  <a:gd name="T1" fmla="*/ 32 h 32"/>
                  <a:gd name="T2" fmla="*/ 28 w 44"/>
                  <a:gd name="T3" fmla="*/ 16 h 32"/>
                  <a:gd name="T4" fmla="*/ 41 w 44"/>
                  <a:gd name="T5" fmla="*/ 13 h 32"/>
                  <a:gd name="T6" fmla="*/ 44 w 44"/>
                  <a:gd name="T7" fmla="*/ 5 h 32"/>
                  <a:gd name="T8" fmla="*/ 28 w 44"/>
                  <a:gd name="T9" fmla="*/ 3 h 32"/>
                  <a:gd name="T10" fmla="*/ 14 w 44"/>
                  <a:gd name="T11" fmla="*/ 0 h 32"/>
                  <a:gd name="T12" fmla="*/ 9 w 44"/>
                  <a:gd name="T13" fmla="*/ 1 h 32"/>
                  <a:gd name="T14" fmla="*/ 3 w 44"/>
                  <a:gd name="T15" fmla="*/ 16 h 32"/>
                  <a:gd name="T16" fmla="*/ 0 w 44"/>
                  <a:gd name="T17" fmla="*/ 22 h 32"/>
                  <a:gd name="T18" fmla="*/ 7 w 44"/>
                  <a:gd name="T19" fmla="*/ 25 h 32"/>
                  <a:gd name="T20" fmla="*/ 17 w 44"/>
                  <a:gd name="T21" fmla="*/ 30 h 32"/>
                  <a:gd name="T22" fmla="*/ 18 w 44"/>
                  <a:gd name="T23" fmla="*/ 32 h 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4"/>
                  <a:gd name="T37" fmla="*/ 0 h 32"/>
                  <a:gd name="T38" fmla="*/ 44 w 44"/>
                  <a:gd name="T39" fmla="*/ 32 h 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4" h="32">
                    <a:moveTo>
                      <a:pt x="18" y="32"/>
                    </a:moveTo>
                    <a:lnTo>
                      <a:pt x="28" y="16"/>
                    </a:lnTo>
                    <a:lnTo>
                      <a:pt x="41" y="13"/>
                    </a:lnTo>
                    <a:lnTo>
                      <a:pt x="44" y="5"/>
                    </a:lnTo>
                    <a:lnTo>
                      <a:pt x="28" y="3"/>
                    </a:lnTo>
                    <a:lnTo>
                      <a:pt x="14" y="0"/>
                    </a:lnTo>
                    <a:lnTo>
                      <a:pt x="9" y="1"/>
                    </a:lnTo>
                    <a:lnTo>
                      <a:pt x="3" y="16"/>
                    </a:lnTo>
                    <a:lnTo>
                      <a:pt x="0" y="22"/>
                    </a:lnTo>
                    <a:lnTo>
                      <a:pt x="7" y="25"/>
                    </a:lnTo>
                    <a:lnTo>
                      <a:pt x="17" y="30"/>
                    </a:lnTo>
                    <a:lnTo>
                      <a:pt x="18" y="3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1" name="Freeform 120"/>
              <p:cNvSpPr>
                <a:spLocks/>
              </p:cNvSpPr>
              <p:nvPr/>
            </p:nvSpPr>
            <p:spPr bwMode="auto">
              <a:xfrm>
                <a:off x="2559" y="1934"/>
                <a:ext cx="16" cy="19"/>
              </a:xfrm>
              <a:custGeom>
                <a:avLst/>
                <a:gdLst>
                  <a:gd name="T0" fmla="*/ 4 w 16"/>
                  <a:gd name="T1" fmla="*/ 19 h 19"/>
                  <a:gd name="T2" fmla="*/ 0 w 16"/>
                  <a:gd name="T3" fmla="*/ 19 h 19"/>
                  <a:gd name="T4" fmla="*/ 0 w 16"/>
                  <a:gd name="T5" fmla="*/ 15 h 19"/>
                  <a:gd name="T6" fmla="*/ 4 w 16"/>
                  <a:gd name="T7" fmla="*/ 9 h 19"/>
                  <a:gd name="T8" fmla="*/ 10 w 16"/>
                  <a:gd name="T9" fmla="*/ 7 h 19"/>
                  <a:gd name="T10" fmla="*/ 10 w 16"/>
                  <a:gd name="T11" fmla="*/ 5 h 19"/>
                  <a:gd name="T12" fmla="*/ 13 w 16"/>
                  <a:gd name="T13" fmla="*/ 1 h 19"/>
                  <a:gd name="T14" fmla="*/ 16 w 16"/>
                  <a:gd name="T15" fmla="*/ 0 h 19"/>
                  <a:gd name="T16" fmla="*/ 15 w 16"/>
                  <a:gd name="T17" fmla="*/ 2 h 19"/>
                  <a:gd name="T18" fmla="*/ 12 w 16"/>
                  <a:gd name="T19" fmla="*/ 7 h 19"/>
                  <a:gd name="T20" fmla="*/ 10 w 16"/>
                  <a:gd name="T21" fmla="*/ 11 h 19"/>
                  <a:gd name="T22" fmla="*/ 6 w 16"/>
                  <a:gd name="T23" fmla="*/ 17 h 19"/>
                  <a:gd name="T24" fmla="*/ 4 w 16"/>
                  <a:gd name="T25" fmla="*/ 19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"/>
                  <a:gd name="T40" fmla="*/ 0 h 19"/>
                  <a:gd name="T41" fmla="*/ 16 w 16"/>
                  <a:gd name="T42" fmla="*/ 19 h 1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" h="19">
                    <a:moveTo>
                      <a:pt x="4" y="19"/>
                    </a:moveTo>
                    <a:lnTo>
                      <a:pt x="0" y="19"/>
                    </a:lnTo>
                    <a:lnTo>
                      <a:pt x="0" y="15"/>
                    </a:lnTo>
                    <a:lnTo>
                      <a:pt x="4" y="9"/>
                    </a:lnTo>
                    <a:lnTo>
                      <a:pt x="10" y="7"/>
                    </a:lnTo>
                    <a:lnTo>
                      <a:pt x="10" y="5"/>
                    </a:lnTo>
                    <a:lnTo>
                      <a:pt x="13" y="1"/>
                    </a:lnTo>
                    <a:lnTo>
                      <a:pt x="16" y="0"/>
                    </a:lnTo>
                    <a:lnTo>
                      <a:pt x="15" y="2"/>
                    </a:lnTo>
                    <a:lnTo>
                      <a:pt x="12" y="7"/>
                    </a:lnTo>
                    <a:lnTo>
                      <a:pt x="10" y="11"/>
                    </a:lnTo>
                    <a:lnTo>
                      <a:pt x="6" y="17"/>
                    </a:lnTo>
                    <a:lnTo>
                      <a:pt x="4" y="1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2" name="Freeform 121"/>
              <p:cNvSpPr>
                <a:spLocks/>
              </p:cNvSpPr>
              <p:nvPr/>
            </p:nvSpPr>
            <p:spPr bwMode="auto">
              <a:xfrm>
                <a:off x="2569" y="1913"/>
                <a:ext cx="13" cy="17"/>
              </a:xfrm>
              <a:custGeom>
                <a:avLst/>
                <a:gdLst>
                  <a:gd name="T0" fmla="*/ 1 w 13"/>
                  <a:gd name="T1" fmla="*/ 17 h 17"/>
                  <a:gd name="T2" fmla="*/ 0 w 13"/>
                  <a:gd name="T3" fmla="*/ 15 h 17"/>
                  <a:gd name="T4" fmla="*/ 3 w 13"/>
                  <a:gd name="T5" fmla="*/ 10 h 17"/>
                  <a:gd name="T6" fmla="*/ 3 w 13"/>
                  <a:gd name="T7" fmla="*/ 6 h 17"/>
                  <a:gd name="T8" fmla="*/ 7 w 13"/>
                  <a:gd name="T9" fmla="*/ 4 h 17"/>
                  <a:gd name="T10" fmla="*/ 10 w 13"/>
                  <a:gd name="T11" fmla="*/ 2 h 17"/>
                  <a:gd name="T12" fmla="*/ 11 w 13"/>
                  <a:gd name="T13" fmla="*/ 0 h 17"/>
                  <a:gd name="T14" fmla="*/ 13 w 13"/>
                  <a:gd name="T15" fmla="*/ 1 h 17"/>
                  <a:gd name="T16" fmla="*/ 11 w 13"/>
                  <a:gd name="T17" fmla="*/ 4 h 17"/>
                  <a:gd name="T18" fmla="*/ 13 w 13"/>
                  <a:gd name="T19" fmla="*/ 7 h 17"/>
                  <a:gd name="T20" fmla="*/ 9 w 13"/>
                  <a:gd name="T21" fmla="*/ 13 h 17"/>
                  <a:gd name="T22" fmla="*/ 6 w 13"/>
                  <a:gd name="T23" fmla="*/ 13 h 17"/>
                  <a:gd name="T24" fmla="*/ 1 w 13"/>
                  <a:gd name="T25" fmla="*/ 17 h 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3"/>
                  <a:gd name="T40" fmla="*/ 0 h 17"/>
                  <a:gd name="T41" fmla="*/ 13 w 13"/>
                  <a:gd name="T42" fmla="*/ 17 h 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3" h="17">
                    <a:moveTo>
                      <a:pt x="1" y="17"/>
                    </a:moveTo>
                    <a:lnTo>
                      <a:pt x="0" y="15"/>
                    </a:lnTo>
                    <a:lnTo>
                      <a:pt x="3" y="10"/>
                    </a:lnTo>
                    <a:lnTo>
                      <a:pt x="3" y="6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1" y="4"/>
                    </a:lnTo>
                    <a:lnTo>
                      <a:pt x="13" y="7"/>
                    </a:lnTo>
                    <a:lnTo>
                      <a:pt x="9" y="13"/>
                    </a:lnTo>
                    <a:lnTo>
                      <a:pt x="6" y="13"/>
                    </a:lnTo>
                    <a:lnTo>
                      <a:pt x="1" y="1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3" name="Freeform 122"/>
              <p:cNvSpPr>
                <a:spLocks/>
              </p:cNvSpPr>
              <p:nvPr/>
            </p:nvSpPr>
            <p:spPr bwMode="auto">
              <a:xfrm>
                <a:off x="2571" y="1892"/>
                <a:ext cx="16" cy="17"/>
              </a:xfrm>
              <a:custGeom>
                <a:avLst/>
                <a:gdLst>
                  <a:gd name="T0" fmla="*/ 1 w 16"/>
                  <a:gd name="T1" fmla="*/ 17 h 17"/>
                  <a:gd name="T2" fmla="*/ 0 w 16"/>
                  <a:gd name="T3" fmla="*/ 10 h 17"/>
                  <a:gd name="T4" fmla="*/ 5 w 16"/>
                  <a:gd name="T5" fmla="*/ 6 h 17"/>
                  <a:gd name="T6" fmla="*/ 11 w 16"/>
                  <a:gd name="T7" fmla="*/ 2 h 17"/>
                  <a:gd name="T8" fmla="*/ 13 w 16"/>
                  <a:gd name="T9" fmla="*/ 0 h 17"/>
                  <a:gd name="T10" fmla="*/ 16 w 16"/>
                  <a:gd name="T11" fmla="*/ 0 h 17"/>
                  <a:gd name="T12" fmla="*/ 12 w 16"/>
                  <a:gd name="T13" fmla="*/ 5 h 17"/>
                  <a:gd name="T14" fmla="*/ 11 w 16"/>
                  <a:gd name="T15" fmla="*/ 9 h 17"/>
                  <a:gd name="T16" fmla="*/ 11 w 16"/>
                  <a:gd name="T17" fmla="*/ 11 h 17"/>
                  <a:gd name="T18" fmla="*/ 7 w 16"/>
                  <a:gd name="T19" fmla="*/ 14 h 17"/>
                  <a:gd name="T20" fmla="*/ 3 w 16"/>
                  <a:gd name="T21" fmla="*/ 15 h 17"/>
                  <a:gd name="T22" fmla="*/ 1 w 16"/>
                  <a:gd name="T23" fmla="*/ 17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17"/>
                  <a:gd name="T38" fmla="*/ 16 w 16"/>
                  <a:gd name="T39" fmla="*/ 17 h 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17">
                    <a:moveTo>
                      <a:pt x="1" y="17"/>
                    </a:moveTo>
                    <a:lnTo>
                      <a:pt x="0" y="10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2" y="5"/>
                    </a:lnTo>
                    <a:lnTo>
                      <a:pt x="11" y="9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3" y="15"/>
                    </a:lnTo>
                    <a:lnTo>
                      <a:pt x="1" y="17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4" name="Freeform 123"/>
              <p:cNvSpPr>
                <a:spLocks/>
              </p:cNvSpPr>
              <p:nvPr/>
            </p:nvSpPr>
            <p:spPr bwMode="auto">
              <a:xfrm>
                <a:off x="2554" y="1879"/>
                <a:ext cx="16" cy="26"/>
              </a:xfrm>
              <a:custGeom>
                <a:avLst/>
                <a:gdLst>
                  <a:gd name="T0" fmla="*/ 3 w 16"/>
                  <a:gd name="T1" fmla="*/ 26 h 26"/>
                  <a:gd name="T2" fmla="*/ 3 w 16"/>
                  <a:gd name="T3" fmla="*/ 22 h 26"/>
                  <a:gd name="T4" fmla="*/ 4 w 16"/>
                  <a:gd name="T5" fmla="*/ 17 h 26"/>
                  <a:gd name="T6" fmla="*/ 8 w 16"/>
                  <a:gd name="T7" fmla="*/ 14 h 26"/>
                  <a:gd name="T8" fmla="*/ 8 w 16"/>
                  <a:gd name="T9" fmla="*/ 11 h 26"/>
                  <a:gd name="T10" fmla="*/ 12 w 16"/>
                  <a:gd name="T11" fmla="*/ 5 h 26"/>
                  <a:gd name="T12" fmla="*/ 16 w 16"/>
                  <a:gd name="T13" fmla="*/ 1 h 26"/>
                  <a:gd name="T14" fmla="*/ 13 w 16"/>
                  <a:gd name="T15" fmla="*/ 0 h 26"/>
                  <a:gd name="T16" fmla="*/ 8 w 16"/>
                  <a:gd name="T17" fmla="*/ 0 h 26"/>
                  <a:gd name="T18" fmla="*/ 8 w 16"/>
                  <a:gd name="T19" fmla="*/ 3 h 26"/>
                  <a:gd name="T20" fmla="*/ 8 w 16"/>
                  <a:gd name="T21" fmla="*/ 6 h 26"/>
                  <a:gd name="T22" fmla="*/ 5 w 16"/>
                  <a:gd name="T23" fmla="*/ 10 h 26"/>
                  <a:gd name="T24" fmla="*/ 3 w 16"/>
                  <a:gd name="T25" fmla="*/ 11 h 26"/>
                  <a:gd name="T26" fmla="*/ 1 w 16"/>
                  <a:gd name="T27" fmla="*/ 17 h 26"/>
                  <a:gd name="T28" fmla="*/ 0 w 16"/>
                  <a:gd name="T29" fmla="*/ 19 h 26"/>
                  <a:gd name="T30" fmla="*/ 0 w 16"/>
                  <a:gd name="T31" fmla="*/ 24 h 26"/>
                  <a:gd name="T32" fmla="*/ 3 w 16"/>
                  <a:gd name="T33" fmla="*/ 26 h 2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"/>
                  <a:gd name="T52" fmla="*/ 0 h 26"/>
                  <a:gd name="T53" fmla="*/ 16 w 16"/>
                  <a:gd name="T54" fmla="*/ 26 h 2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" h="26">
                    <a:moveTo>
                      <a:pt x="3" y="26"/>
                    </a:moveTo>
                    <a:lnTo>
                      <a:pt x="3" y="22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8" y="11"/>
                    </a:lnTo>
                    <a:lnTo>
                      <a:pt x="12" y="5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3"/>
                    </a:lnTo>
                    <a:lnTo>
                      <a:pt x="8" y="6"/>
                    </a:lnTo>
                    <a:lnTo>
                      <a:pt x="5" y="10"/>
                    </a:lnTo>
                    <a:lnTo>
                      <a:pt x="3" y="11"/>
                    </a:lnTo>
                    <a:lnTo>
                      <a:pt x="1" y="17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3" y="26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5" name="Freeform 124"/>
              <p:cNvSpPr>
                <a:spLocks/>
              </p:cNvSpPr>
              <p:nvPr/>
            </p:nvSpPr>
            <p:spPr bwMode="auto">
              <a:xfrm>
                <a:off x="2528" y="1885"/>
                <a:ext cx="6" cy="7"/>
              </a:xfrm>
              <a:custGeom>
                <a:avLst/>
                <a:gdLst>
                  <a:gd name="T0" fmla="*/ 1 w 6"/>
                  <a:gd name="T1" fmla="*/ 7 h 7"/>
                  <a:gd name="T2" fmla="*/ 0 w 6"/>
                  <a:gd name="T3" fmla="*/ 7 h 7"/>
                  <a:gd name="T4" fmla="*/ 1 w 6"/>
                  <a:gd name="T5" fmla="*/ 3 h 7"/>
                  <a:gd name="T6" fmla="*/ 4 w 6"/>
                  <a:gd name="T7" fmla="*/ 0 h 7"/>
                  <a:gd name="T8" fmla="*/ 6 w 6"/>
                  <a:gd name="T9" fmla="*/ 3 h 7"/>
                  <a:gd name="T10" fmla="*/ 4 w 6"/>
                  <a:gd name="T11" fmla="*/ 5 h 7"/>
                  <a:gd name="T12" fmla="*/ 1 w 6"/>
                  <a:gd name="T13" fmla="*/ 7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"/>
                  <a:gd name="T22" fmla="*/ 0 h 7"/>
                  <a:gd name="T23" fmla="*/ 6 w 6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" h="7">
                    <a:moveTo>
                      <a:pt x="1" y="7"/>
                    </a:moveTo>
                    <a:lnTo>
                      <a:pt x="0" y="7"/>
                    </a:lnTo>
                    <a:lnTo>
                      <a:pt x="1" y="3"/>
                    </a:lnTo>
                    <a:lnTo>
                      <a:pt x="4" y="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1" y="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6" name="Freeform 125"/>
              <p:cNvSpPr>
                <a:spLocks/>
              </p:cNvSpPr>
              <p:nvPr/>
            </p:nvSpPr>
            <p:spPr bwMode="auto">
              <a:xfrm>
                <a:off x="2570" y="1855"/>
                <a:ext cx="56" cy="35"/>
              </a:xfrm>
              <a:custGeom>
                <a:avLst/>
                <a:gdLst>
                  <a:gd name="T0" fmla="*/ 23 w 56"/>
                  <a:gd name="T1" fmla="*/ 26 h 35"/>
                  <a:gd name="T2" fmla="*/ 30 w 56"/>
                  <a:gd name="T3" fmla="*/ 18 h 35"/>
                  <a:gd name="T4" fmla="*/ 34 w 56"/>
                  <a:gd name="T5" fmla="*/ 17 h 35"/>
                  <a:gd name="T6" fmla="*/ 43 w 56"/>
                  <a:gd name="T7" fmla="*/ 13 h 35"/>
                  <a:gd name="T8" fmla="*/ 46 w 56"/>
                  <a:gd name="T9" fmla="*/ 13 h 35"/>
                  <a:gd name="T10" fmla="*/ 55 w 56"/>
                  <a:gd name="T11" fmla="*/ 9 h 35"/>
                  <a:gd name="T12" fmla="*/ 56 w 56"/>
                  <a:gd name="T13" fmla="*/ 3 h 35"/>
                  <a:gd name="T14" fmla="*/ 56 w 56"/>
                  <a:gd name="T15" fmla="*/ 0 h 35"/>
                  <a:gd name="T16" fmla="*/ 46 w 56"/>
                  <a:gd name="T17" fmla="*/ 3 h 35"/>
                  <a:gd name="T18" fmla="*/ 43 w 56"/>
                  <a:gd name="T19" fmla="*/ 4 h 35"/>
                  <a:gd name="T20" fmla="*/ 38 w 56"/>
                  <a:gd name="T21" fmla="*/ 5 h 35"/>
                  <a:gd name="T22" fmla="*/ 33 w 56"/>
                  <a:gd name="T23" fmla="*/ 9 h 35"/>
                  <a:gd name="T24" fmla="*/ 27 w 56"/>
                  <a:gd name="T25" fmla="*/ 10 h 35"/>
                  <a:gd name="T26" fmla="*/ 30 w 56"/>
                  <a:gd name="T27" fmla="*/ 4 h 35"/>
                  <a:gd name="T28" fmla="*/ 26 w 56"/>
                  <a:gd name="T29" fmla="*/ 3 h 35"/>
                  <a:gd name="T30" fmla="*/ 23 w 56"/>
                  <a:gd name="T31" fmla="*/ 3 h 35"/>
                  <a:gd name="T32" fmla="*/ 10 w 56"/>
                  <a:gd name="T33" fmla="*/ 17 h 35"/>
                  <a:gd name="T34" fmla="*/ 10 w 56"/>
                  <a:gd name="T35" fmla="*/ 24 h 35"/>
                  <a:gd name="T36" fmla="*/ 4 w 56"/>
                  <a:gd name="T37" fmla="*/ 25 h 35"/>
                  <a:gd name="T38" fmla="*/ 0 w 56"/>
                  <a:gd name="T39" fmla="*/ 34 h 35"/>
                  <a:gd name="T40" fmla="*/ 1 w 56"/>
                  <a:gd name="T41" fmla="*/ 35 h 35"/>
                  <a:gd name="T42" fmla="*/ 14 w 56"/>
                  <a:gd name="T43" fmla="*/ 35 h 35"/>
                  <a:gd name="T44" fmla="*/ 17 w 56"/>
                  <a:gd name="T45" fmla="*/ 34 h 35"/>
                  <a:gd name="T46" fmla="*/ 23 w 56"/>
                  <a:gd name="T47" fmla="*/ 26 h 3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6"/>
                  <a:gd name="T73" fmla="*/ 0 h 35"/>
                  <a:gd name="T74" fmla="*/ 56 w 56"/>
                  <a:gd name="T75" fmla="*/ 35 h 3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6" h="35">
                    <a:moveTo>
                      <a:pt x="23" y="26"/>
                    </a:moveTo>
                    <a:lnTo>
                      <a:pt x="30" y="18"/>
                    </a:lnTo>
                    <a:lnTo>
                      <a:pt x="34" y="17"/>
                    </a:lnTo>
                    <a:lnTo>
                      <a:pt x="43" y="13"/>
                    </a:lnTo>
                    <a:lnTo>
                      <a:pt x="46" y="13"/>
                    </a:lnTo>
                    <a:lnTo>
                      <a:pt x="55" y="9"/>
                    </a:lnTo>
                    <a:lnTo>
                      <a:pt x="56" y="3"/>
                    </a:lnTo>
                    <a:lnTo>
                      <a:pt x="56" y="0"/>
                    </a:lnTo>
                    <a:lnTo>
                      <a:pt x="46" y="3"/>
                    </a:lnTo>
                    <a:lnTo>
                      <a:pt x="43" y="4"/>
                    </a:lnTo>
                    <a:lnTo>
                      <a:pt x="38" y="5"/>
                    </a:lnTo>
                    <a:lnTo>
                      <a:pt x="33" y="9"/>
                    </a:lnTo>
                    <a:lnTo>
                      <a:pt x="27" y="10"/>
                    </a:lnTo>
                    <a:lnTo>
                      <a:pt x="30" y="4"/>
                    </a:lnTo>
                    <a:lnTo>
                      <a:pt x="26" y="3"/>
                    </a:lnTo>
                    <a:lnTo>
                      <a:pt x="23" y="3"/>
                    </a:lnTo>
                    <a:lnTo>
                      <a:pt x="10" y="17"/>
                    </a:lnTo>
                    <a:lnTo>
                      <a:pt x="10" y="24"/>
                    </a:lnTo>
                    <a:lnTo>
                      <a:pt x="4" y="25"/>
                    </a:lnTo>
                    <a:lnTo>
                      <a:pt x="0" y="34"/>
                    </a:lnTo>
                    <a:lnTo>
                      <a:pt x="1" y="35"/>
                    </a:lnTo>
                    <a:lnTo>
                      <a:pt x="14" y="35"/>
                    </a:lnTo>
                    <a:lnTo>
                      <a:pt x="17" y="34"/>
                    </a:lnTo>
                    <a:lnTo>
                      <a:pt x="23" y="26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7" name="Freeform 126"/>
              <p:cNvSpPr>
                <a:spLocks/>
              </p:cNvSpPr>
              <p:nvPr/>
            </p:nvSpPr>
            <p:spPr bwMode="auto">
              <a:xfrm>
                <a:off x="2550" y="1856"/>
                <a:ext cx="21" cy="20"/>
              </a:xfrm>
              <a:custGeom>
                <a:avLst/>
                <a:gdLst>
                  <a:gd name="T0" fmla="*/ 3 w 21"/>
                  <a:gd name="T1" fmla="*/ 20 h 20"/>
                  <a:gd name="T2" fmla="*/ 9 w 21"/>
                  <a:gd name="T3" fmla="*/ 17 h 20"/>
                  <a:gd name="T4" fmla="*/ 13 w 21"/>
                  <a:gd name="T5" fmla="*/ 12 h 20"/>
                  <a:gd name="T6" fmla="*/ 21 w 21"/>
                  <a:gd name="T7" fmla="*/ 3 h 20"/>
                  <a:gd name="T8" fmla="*/ 20 w 21"/>
                  <a:gd name="T9" fmla="*/ 2 h 20"/>
                  <a:gd name="T10" fmla="*/ 15 w 21"/>
                  <a:gd name="T11" fmla="*/ 3 h 20"/>
                  <a:gd name="T12" fmla="*/ 9 w 21"/>
                  <a:gd name="T13" fmla="*/ 4 h 20"/>
                  <a:gd name="T14" fmla="*/ 5 w 21"/>
                  <a:gd name="T15" fmla="*/ 0 h 20"/>
                  <a:gd name="T16" fmla="*/ 2 w 21"/>
                  <a:gd name="T17" fmla="*/ 0 h 20"/>
                  <a:gd name="T18" fmla="*/ 0 w 21"/>
                  <a:gd name="T19" fmla="*/ 0 h 20"/>
                  <a:gd name="T20" fmla="*/ 3 w 21"/>
                  <a:gd name="T21" fmla="*/ 9 h 20"/>
                  <a:gd name="T22" fmla="*/ 3 w 21"/>
                  <a:gd name="T23" fmla="*/ 16 h 20"/>
                  <a:gd name="T24" fmla="*/ 3 w 21"/>
                  <a:gd name="T25" fmla="*/ 20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"/>
                  <a:gd name="T40" fmla="*/ 0 h 20"/>
                  <a:gd name="T41" fmla="*/ 21 w 21"/>
                  <a:gd name="T42" fmla="*/ 20 h 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" h="20">
                    <a:moveTo>
                      <a:pt x="3" y="20"/>
                    </a:moveTo>
                    <a:lnTo>
                      <a:pt x="9" y="17"/>
                    </a:lnTo>
                    <a:lnTo>
                      <a:pt x="13" y="12"/>
                    </a:lnTo>
                    <a:lnTo>
                      <a:pt x="21" y="3"/>
                    </a:lnTo>
                    <a:lnTo>
                      <a:pt x="20" y="2"/>
                    </a:lnTo>
                    <a:lnTo>
                      <a:pt x="15" y="3"/>
                    </a:lnTo>
                    <a:lnTo>
                      <a:pt x="9" y="4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3" y="9"/>
                    </a:lnTo>
                    <a:lnTo>
                      <a:pt x="3" y="16"/>
                    </a:lnTo>
                    <a:lnTo>
                      <a:pt x="3" y="2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8" name="Freeform 127"/>
              <p:cNvSpPr>
                <a:spLocks/>
              </p:cNvSpPr>
              <p:nvPr/>
            </p:nvSpPr>
            <p:spPr bwMode="auto">
              <a:xfrm>
                <a:off x="2562" y="1803"/>
                <a:ext cx="37" cy="52"/>
              </a:xfrm>
              <a:custGeom>
                <a:avLst/>
                <a:gdLst>
                  <a:gd name="T0" fmla="*/ 30 w 37"/>
                  <a:gd name="T1" fmla="*/ 39 h 52"/>
                  <a:gd name="T2" fmla="*/ 35 w 37"/>
                  <a:gd name="T3" fmla="*/ 35 h 52"/>
                  <a:gd name="T4" fmla="*/ 37 w 37"/>
                  <a:gd name="T5" fmla="*/ 35 h 52"/>
                  <a:gd name="T6" fmla="*/ 34 w 37"/>
                  <a:gd name="T7" fmla="*/ 25 h 52"/>
                  <a:gd name="T8" fmla="*/ 31 w 37"/>
                  <a:gd name="T9" fmla="*/ 26 h 52"/>
                  <a:gd name="T10" fmla="*/ 29 w 37"/>
                  <a:gd name="T11" fmla="*/ 27 h 52"/>
                  <a:gd name="T12" fmla="*/ 27 w 37"/>
                  <a:gd name="T13" fmla="*/ 25 h 52"/>
                  <a:gd name="T14" fmla="*/ 35 w 37"/>
                  <a:gd name="T15" fmla="*/ 18 h 52"/>
                  <a:gd name="T16" fmla="*/ 31 w 37"/>
                  <a:gd name="T17" fmla="*/ 0 h 52"/>
                  <a:gd name="T18" fmla="*/ 18 w 37"/>
                  <a:gd name="T19" fmla="*/ 7 h 52"/>
                  <a:gd name="T20" fmla="*/ 17 w 37"/>
                  <a:gd name="T21" fmla="*/ 17 h 52"/>
                  <a:gd name="T22" fmla="*/ 25 w 37"/>
                  <a:gd name="T23" fmla="*/ 14 h 52"/>
                  <a:gd name="T24" fmla="*/ 17 w 37"/>
                  <a:gd name="T25" fmla="*/ 30 h 52"/>
                  <a:gd name="T26" fmla="*/ 7 w 37"/>
                  <a:gd name="T27" fmla="*/ 34 h 52"/>
                  <a:gd name="T28" fmla="*/ 7 w 37"/>
                  <a:gd name="T29" fmla="*/ 38 h 52"/>
                  <a:gd name="T30" fmla="*/ 14 w 37"/>
                  <a:gd name="T31" fmla="*/ 38 h 52"/>
                  <a:gd name="T32" fmla="*/ 14 w 37"/>
                  <a:gd name="T33" fmla="*/ 42 h 52"/>
                  <a:gd name="T34" fmla="*/ 3 w 37"/>
                  <a:gd name="T35" fmla="*/ 45 h 52"/>
                  <a:gd name="T36" fmla="*/ 0 w 37"/>
                  <a:gd name="T37" fmla="*/ 47 h 52"/>
                  <a:gd name="T38" fmla="*/ 1 w 37"/>
                  <a:gd name="T39" fmla="*/ 51 h 52"/>
                  <a:gd name="T40" fmla="*/ 1 w 37"/>
                  <a:gd name="T41" fmla="*/ 52 h 52"/>
                  <a:gd name="T42" fmla="*/ 22 w 37"/>
                  <a:gd name="T43" fmla="*/ 45 h 52"/>
                  <a:gd name="T44" fmla="*/ 30 w 37"/>
                  <a:gd name="T45" fmla="*/ 39 h 5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7"/>
                  <a:gd name="T70" fmla="*/ 0 h 52"/>
                  <a:gd name="T71" fmla="*/ 37 w 37"/>
                  <a:gd name="T72" fmla="*/ 52 h 5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7" h="52">
                    <a:moveTo>
                      <a:pt x="30" y="39"/>
                    </a:moveTo>
                    <a:lnTo>
                      <a:pt x="35" y="35"/>
                    </a:lnTo>
                    <a:lnTo>
                      <a:pt x="37" y="35"/>
                    </a:lnTo>
                    <a:lnTo>
                      <a:pt x="34" y="25"/>
                    </a:lnTo>
                    <a:lnTo>
                      <a:pt x="31" y="26"/>
                    </a:lnTo>
                    <a:lnTo>
                      <a:pt x="29" y="27"/>
                    </a:lnTo>
                    <a:lnTo>
                      <a:pt x="27" y="25"/>
                    </a:lnTo>
                    <a:lnTo>
                      <a:pt x="35" y="18"/>
                    </a:lnTo>
                    <a:lnTo>
                      <a:pt x="31" y="0"/>
                    </a:lnTo>
                    <a:lnTo>
                      <a:pt x="18" y="7"/>
                    </a:lnTo>
                    <a:lnTo>
                      <a:pt x="17" y="17"/>
                    </a:lnTo>
                    <a:lnTo>
                      <a:pt x="25" y="14"/>
                    </a:lnTo>
                    <a:lnTo>
                      <a:pt x="17" y="30"/>
                    </a:lnTo>
                    <a:lnTo>
                      <a:pt x="7" y="34"/>
                    </a:lnTo>
                    <a:lnTo>
                      <a:pt x="7" y="38"/>
                    </a:lnTo>
                    <a:lnTo>
                      <a:pt x="14" y="38"/>
                    </a:lnTo>
                    <a:lnTo>
                      <a:pt x="14" y="42"/>
                    </a:lnTo>
                    <a:lnTo>
                      <a:pt x="3" y="45"/>
                    </a:lnTo>
                    <a:lnTo>
                      <a:pt x="0" y="47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22" y="45"/>
                    </a:lnTo>
                    <a:lnTo>
                      <a:pt x="30" y="39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59" name="Freeform 128"/>
              <p:cNvSpPr>
                <a:spLocks/>
              </p:cNvSpPr>
              <p:nvPr/>
            </p:nvSpPr>
            <p:spPr bwMode="auto">
              <a:xfrm>
                <a:off x="2562" y="1814"/>
                <a:ext cx="10" cy="12"/>
              </a:xfrm>
              <a:custGeom>
                <a:avLst/>
                <a:gdLst>
                  <a:gd name="T0" fmla="*/ 0 w 10"/>
                  <a:gd name="T1" fmla="*/ 12 h 12"/>
                  <a:gd name="T2" fmla="*/ 0 w 10"/>
                  <a:gd name="T3" fmla="*/ 8 h 12"/>
                  <a:gd name="T4" fmla="*/ 3 w 10"/>
                  <a:gd name="T5" fmla="*/ 2 h 12"/>
                  <a:gd name="T6" fmla="*/ 7 w 10"/>
                  <a:gd name="T7" fmla="*/ 0 h 12"/>
                  <a:gd name="T8" fmla="*/ 8 w 10"/>
                  <a:gd name="T9" fmla="*/ 2 h 12"/>
                  <a:gd name="T10" fmla="*/ 8 w 10"/>
                  <a:gd name="T11" fmla="*/ 6 h 12"/>
                  <a:gd name="T12" fmla="*/ 7 w 10"/>
                  <a:gd name="T13" fmla="*/ 7 h 12"/>
                  <a:gd name="T14" fmla="*/ 10 w 10"/>
                  <a:gd name="T15" fmla="*/ 8 h 12"/>
                  <a:gd name="T16" fmla="*/ 7 w 10"/>
                  <a:gd name="T17" fmla="*/ 12 h 12"/>
                  <a:gd name="T18" fmla="*/ 0 w 10"/>
                  <a:gd name="T19" fmla="*/ 12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12"/>
                  <a:gd name="T32" fmla="*/ 10 w 10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12">
                    <a:moveTo>
                      <a:pt x="0" y="12"/>
                    </a:moveTo>
                    <a:lnTo>
                      <a:pt x="0" y="8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7" y="7"/>
                    </a:lnTo>
                    <a:lnTo>
                      <a:pt x="10" y="8"/>
                    </a:lnTo>
                    <a:lnTo>
                      <a:pt x="7" y="12"/>
                    </a:lnTo>
                    <a:lnTo>
                      <a:pt x="0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0" name="Freeform 129"/>
              <p:cNvSpPr>
                <a:spLocks/>
              </p:cNvSpPr>
              <p:nvPr/>
            </p:nvSpPr>
            <p:spPr bwMode="auto">
              <a:xfrm>
                <a:off x="2604" y="1812"/>
                <a:ext cx="14" cy="13"/>
              </a:xfrm>
              <a:custGeom>
                <a:avLst/>
                <a:gdLst>
                  <a:gd name="T0" fmla="*/ 12 w 14"/>
                  <a:gd name="T1" fmla="*/ 12 h 13"/>
                  <a:gd name="T2" fmla="*/ 9 w 14"/>
                  <a:gd name="T3" fmla="*/ 13 h 13"/>
                  <a:gd name="T4" fmla="*/ 2 w 14"/>
                  <a:gd name="T5" fmla="*/ 13 h 13"/>
                  <a:gd name="T6" fmla="*/ 0 w 14"/>
                  <a:gd name="T7" fmla="*/ 10 h 13"/>
                  <a:gd name="T8" fmla="*/ 2 w 14"/>
                  <a:gd name="T9" fmla="*/ 6 h 13"/>
                  <a:gd name="T10" fmla="*/ 0 w 14"/>
                  <a:gd name="T11" fmla="*/ 1 h 13"/>
                  <a:gd name="T12" fmla="*/ 5 w 14"/>
                  <a:gd name="T13" fmla="*/ 0 h 13"/>
                  <a:gd name="T14" fmla="*/ 9 w 14"/>
                  <a:gd name="T15" fmla="*/ 2 h 13"/>
                  <a:gd name="T16" fmla="*/ 8 w 14"/>
                  <a:gd name="T17" fmla="*/ 5 h 13"/>
                  <a:gd name="T18" fmla="*/ 10 w 14"/>
                  <a:gd name="T19" fmla="*/ 5 h 13"/>
                  <a:gd name="T20" fmla="*/ 12 w 14"/>
                  <a:gd name="T21" fmla="*/ 6 h 13"/>
                  <a:gd name="T22" fmla="*/ 13 w 14"/>
                  <a:gd name="T23" fmla="*/ 6 h 13"/>
                  <a:gd name="T24" fmla="*/ 14 w 14"/>
                  <a:gd name="T25" fmla="*/ 10 h 13"/>
                  <a:gd name="T26" fmla="*/ 12 w 14"/>
                  <a:gd name="T27" fmla="*/ 12 h 1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4"/>
                  <a:gd name="T43" fmla="*/ 0 h 13"/>
                  <a:gd name="T44" fmla="*/ 14 w 14"/>
                  <a:gd name="T45" fmla="*/ 13 h 1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4" h="13">
                    <a:moveTo>
                      <a:pt x="12" y="12"/>
                    </a:moveTo>
                    <a:lnTo>
                      <a:pt x="9" y="13"/>
                    </a:lnTo>
                    <a:lnTo>
                      <a:pt x="2" y="13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0" y="1"/>
                    </a:lnTo>
                    <a:lnTo>
                      <a:pt x="5" y="0"/>
                    </a:lnTo>
                    <a:lnTo>
                      <a:pt x="9" y="2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14" y="10"/>
                    </a:lnTo>
                    <a:lnTo>
                      <a:pt x="12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1" name="Freeform 130"/>
              <p:cNvSpPr>
                <a:spLocks/>
              </p:cNvSpPr>
              <p:nvPr/>
            </p:nvSpPr>
            <p:spPr bwMode="auto">
              <a:xfrm>
                <a:off x="2622" y="1807"/>
                <a:ext cx="15" cy="14"/>
              </a:xfrm>
              <a:custGeom>
                <a:avLst/>
                <a:gdLst>
                  <a:gd name="T0" fmla="*/ 5 w 15"/>
                  <a:gd name="T1" fmla="*/ 14 h 14"/>
                  <a:gd name="T2" fmla="*/ 9 w 15"/>
                  <a:gd name="T3" fmla="*/ 13 h 14"/>
                  <a:gd name="T4" fmla="*/ 15 w 15"/>
                  <a:gd name="T5" fmla="*/ 11 h 14"/>
                  <a:gd name="T6" fmla="*/ 13 w 15"/>
                  <a:gd name="T7" fmla="*/ 0 h 14"/>
                  <a:gd name="T8" fmla="*/ 8 w 15"/>
                  <a:gd name="T9" fmla="*/ 1 h 14"/>
                  <a:gd name="T10" fmla="*/ 4 w 15"/>
                  <a:gd name="T11" fmla="*/ 3 h 14"/>
                  <a:gd name="T12" fmla="*/ 4 w 15"/>
                  <a:gd name="T13" fmla="*/ 7 h 14"/>
                  <a:gd name="T14" fmla="*/ 0 w 15"/>
                  <a:gd name="T15" fmla="*/ 13 h 14"/>
                  <a:gd name="T16" fmla="*/ 5 w 15"/>
                  <a:gd name="T17" fmla="*/ 14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14"/>
                  <a:gd name="T29" fmla="*/ 15 w 15"/>
                  <a:gd name="T30" fmla="*/ 14 h 1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14">
                    <a:moveTo>
                      <a:pt x="5" y="14"/>
                    </a:moveTo>
                    <a:lnTo>
                      <a:pt x="9" y="13"/>
                    </a:lnTo>
                    <a:lnTo>
                      <a:pt x="15" y="11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4" y="7"/>
                    </a:lnTo>
                    <a:lnTo>
                      <a:pt x="0" y="13"/>
                    </a:lnTo>
                    <a:lnTo>
                      <a:pt x="5" y="1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2" name="Freeform 131"/>
              <p:cNvSpPr>
                <a:spLocks/>
              </p:cNvSpPr>
              <p:nvPr/>
            </p:nvSpPr>
            <p:spPr bwMode="auto">
              <a:xfrm>
                <a:off x="2606" y="1783"/>
                <a:ext cx="21" cy="24"/>
              </a:xfrm>
              <a:custGeom>
                <a:avLst/>
                <a:gdLst>
                  <a:gd name="T0" fmla="*/ 10 w 21"/>
                  <a:gd name="T1" fmla="*/ 24 h 24"/>
                  <a:gd name="T2" fmla="*/ 15 w 21"/>
                  <a:gd name="T3" fmla="*/ 22 h 24"/>
                  <a:gd name="T4" fmla="*/ 20 w 21"/>
                  <a:gd name="T5" fmla="*/ 17 h 24"/>
                  <a:gd name="T6" fmla="*/ 21 w 21"/>
                  <a:gd name="T7" fmla="*/ 8 h 24"/>
                  <a:gd name="T8" fmla="*/ 15 w 21"/>
                  <a:gd name="T9" fmla="*/ 0 h 24"/>
                  <a:gd name="T10" fmla="*/ 10 w 21"/>
                  <a:gd name="T11" fmla="*/ 4 h 24"/>
                  <a:gd name="T12" fmla="*/ 0 w 21"/>
                  <a:gd name="T13" fmla="*/ 14 h 24"/>
                  <a:gd name="T14" fmla="*/ 10 w 21"/>
                  <a:gd name="T15" fmla="*/ 24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"/>
                  <a:gd name="T25" fmla="*/ 0 h 24"/>
                  <a:gd name="T26" fmla="*/ 21 w 21"/>
                  <a:gd name="T27" fmla="*/ 24 h 2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" h="24">
                    <a:moveTo>
                      <a:pt x="10" y="24"/>
                    </a:moveTo>
                    <a:lnTo>
                      <a:pt x="15" y="22"/>
                    </a:lnTo>
                    <a:lnTo>
                      <a:pt x="20" y="17"/>
                    </a:lnTo>
                    <a:lnTo>
                      <a:pt x="21" y="8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0" y="14"/>
                    </a:lnTo>
                    <a:lnTo>
                      <a:pt x="10" y="2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3" name="Freeform 132"/>
              <p:cNvSpPr>
                <a:spLocks/>
              </p:cNvSpPr>
              <p:nvPr/>
            </p:nvSpPr>
            <p:spPr bwMode="auto">
              <a:xfrm>
                <a:off x="2631" y="1788"/>
                <a:ext cx="27" cy="16"/>
              </a:xfrm>
              <a:custGeom>
                <a:avLst/>
                <a:gdLst>
                  <a:gd name="T0" fmla="*/ 2 w 27"/>
                  <a:gd name="T1" fmla="*/ 15 h 16"/>
                  <a:gd name="T2" fmla="*/ 3 w 27"/>
                  <a:gd name="T3" fmla="*/ 16 h 16"/>
                  <a:gd name="T4" fmla="*/ 8 w 27"/>
                  <a:gd name="T5" fmla="*/ 15 h 16"/>
                  <a:gd name="T6" fmla="*/ 20 w 27"/>
                  <a:gd name="T7" fmla="*/ 5 h 16"/>
                  <a:gd name="T8" fmla="*/ 27 w 27"/>
                  <a:gd name="T9" fmla="*/ 2 h 16"/>
                  <a:gd name="T10" fmla="*/ 17 w 27"/>
                  <a:gd name="T11" fmla="*/ 0 h 16"/>
                  <a:gd name="T12" fmla="*/ 13 w 27"/>
                  <a:gd name="T13" fmla="*/ 2 h 16"/>
                  <a:gd name="T14" fmla="*/ 11 w 27"/>
                  <a:gd name="T15" fmla="*/ 2 h 16"/>
                  <a:gd name="T16" fmla="*/ 0 w 27"/>
                  <a:gd name="T17" fmla="*/ 13 h 16"/>
                  <a:gd name="T18" fmla="*/ 2 w 27"/>
                  <a:gd name="T19" fmla="*/ 15 h 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7"/>
                  <a:gd name="T31" fmla="*/ 0 h 16"/>
                  <a:gd name="T32" fmla="*/ 27 w 27"/>
                  <a:gd name="T33" fmla="*/ 16 h 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7" h="16">
                    <a:moveTo>
                      <a:pt x="2" y="15"/>
                    </a:moveTo>
                    <a:lnTo>
                      <a:pt x="3" y="16"/>
                    </a:lnTo>
                    <a:lnTo>
                      <a:pt x="8" y="15"/>
                    </a:lnTo>
                    <a:lnTo>
                      <a:pt x="20" y="5"/>
                    </a:lnTo>
                    <a:lnTo>
                      <a:pt x="27" y="2"/>
                    </a:lnTo>
                    <a:lnTo>
                      <a:pt x="17" y="0"/>
                    </a:lnTo>
                    <a:lnTo>
                      <a:pt x="13" y="2"/>
                    </a:lnTo>
                    <a:lnTo>
                      <a:pt x="11" y="2"/>
                    </a:lnTo>
                    <a:lnTo>
                      <a:pt x="0" y="13"/>
                    </a:lnTo>
                    <a:lnTo>
                      <a:pt x="2" y="1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4" name="Freeform 133"/>
              <p:cNvSpPr>
                <a:spLocks/>
              </p:cNvSpPr>
              <p:nvPr/>
            </p:nvSpPr>
            <p:spPr bwMode="auto">
              <a:xfrm>
                <a:off x="2618" y="1740"/>
                <a:ext cx="21" cy="25"/>
              </a:xfrm>
              <a:custGeom>
                <a:avLst/>
                <a:gdLst>
                  <a:gd name="T0" fmla="*/ 7 w 21"/>
                  <a:gd name="T1" fmla="*/ 25 h 25"/>
                  <a:gd name="T2" fmla="*/ 0 w 21"/>
                  <a:gd name="T3" fmla="*/ 19 h 25"/>
                  <a:gd name="T4" fmla="*/ 7 w 21"/>
                  <a:gd name="T5" fmla="*/ 12 h 25"/>
                  <a:gd name="T6" fmla="*/ 7 w 21"/>
                  <a:gd name="T7" fmla="*/ 5 h 25"/>
                  <a:gd name="T8" fmla="*/ 13 w 21"/>
                  <a:gd name="T9" fmla="*/ 2 h 25"/>
                  <a:gd name="T10" fmla="*/ 17 w 21"/>
                  <a:gd name="T11" fmla="*/ 1 h 25"/>
                  <a:gd name="T12" fmla="*/ 21 w 21"/>
                  <a:gd name="T13" fmla="*/ 0 h 25"/>
                  <a:gd name="T14" fmla="*/ 20 w 21"/>
                  <a:gd name="T15" fmla="*/ 6 h 25"/>
                  <a:gd name="T16" fmla="*/ 19 w 21"/>
                  <a:gd name="T17" fmla="*/ 13 h 25"/>
                  <a:gd name="T18" fmla="*/ 17 w 21"/>
                  <a:gd name="T19" fmla="*/ 19 h 25"/>
                  <a:gd name="T20" fmla="*/ 13 w 21"/>
                  <a:gd name="T21" fmla="*/ 18 h 25"/>
                  <a:gd name="T22" fmla="*/ 12 w 21"/>
                  <a:gd name="T23" fmla="*/ 17 h 25"/>
                  <a:gd name="T24" fmla="*/ 11 w 21"/>
                  <a:gd name="T25" fmla="*/ 22 h 25"/>
                  <a:gd name="T26" fmla="*/ 7 w 21"/>
                  <a:gd name="T27" fmla="*/ 25 h 2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1"/>
                  <a:gd name="T43" fmla="*/ 0 h 25"/>
                  <a:gd name="T44" fmla="*/ 21 w 21"/>
                  <a:gd name="T45" fmla="*/ 25 h 2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1" h="25">
                    <a:moveTo>
                      <a:pt x="7" y="25"/>
                    </a:moveTo>
                    <a:lnTo>
                      <a:pt x="0" y="19"/>
                    </a:lnTo>
                    <a:lnTo>
                      <a:pt x="7" y="12"/>
                    </a:lnTo>
                    <a:lnTo>
                      <a:pt x="7" y="5"/>
                    </a:lnTo>
                    <a:lnTo>
                      <a:pt x="13" y="2"/>
                    </a:lnTo>
                    <a:lnTo>
                      <a:pt x="17" y="1"/>
                    </a:lnTo>
                    <a:lnTo>
                      <a:pt x="21" y="0"/>
                    </a:lnTo>
                    <a:lnTo>
                      <a:pt x="20" y="6"/>
                    </a:lnTo>
                    <a:lnTo>
                      <a:pt x="19" y="13"/>
                    </a:lnTo>
                    <a:lnTo>
                      <a:pt x="17" y="19"/>
                    </a:lnTo>
                    <a:lnTo>
                      <a:pt x="13" y="18"/>
                    </a:lnTo>
                    <a:lnTo>
                      <a:pt x="12" y="17"/>
                    </a:lnTo>
                    <a:lnTo>
                      <a:pt x="11" y="22"/>
                    </a:lnTo>
                    <a:lnTo>
                      <a:pt x="7" y="2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5" name="Freeform 134"/>
              <p:cNvSpPr>
                <a:spLocks/>
              </p:cNvSpPr>
              <p:nvPr/>
            </p:nvSpPr>
            <p:spPr bwMode="auto">
              <a:xfrm>
                <a:off x="2589" y="1757"/>
                <a:ext cx="7" cy="8"/>
              </a:xfrm>
              <a:custGeom>
                <a:avLst/>
                <a:gdLst>
                  <a:gd name="T0" fmla="*/ 0 w 7"/>
                  <a:gd name="T1" fmla="*/ 8 h 8"/>
                  <a:gd name="T2" fmla="*/ 7 w 7"/>
                  <a:gd name="T3" fmla="*/ 4 h 8"/>
                  <a:gd name="T4" fmla="*/ 2 w 7"/>
                  <a:gd name="T5" fmla="*/ 0 h 8"/>
                  <a:gd name="T6" fmla="*/ 0 w 7"/>
                  <a:gd name="T7" fmla="*/ 8 h 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"/>
                  <a:gd name="T13" fmla="*/ 0 h 8"/>
                  <a:gd name="T14" fmla="*/ 7 w 7"/>
                  <a:gd name="T15" fmla="*/ 8 h 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" h="8">
                    <a:moveTo>
                      <a:pt x="0" y="8"/>
                    </a:moveTo>
                    <a:lnTo>
                      <a:pt x="7" y="4"/>
                    </a:lnTo>
                    <a:lnTo>
                      <a:pt x="2" y="0"/>
                    </a:lnTo>
                    <a:lnTo>
                      <a:pt x="0" y="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6" name="Freeform 135"/>
              <p:cNvSpPr>
                <a:spLocks/>
              </p:cNvSpPr>
              <p:nvPr/>
            </p:nvSpPr>
            <p:spPr bwMode="auto">
              <a:xfrm>
                <a:off x="2638" y="1748"/>
                <a:ext cx="17" cy="15"/>
              </a:xfrm>
              <a:custGeom>
                <a:avLst/>
                <a:gdLst>
                  <a:gd name="T0" fmla="*/ 4 w 17"/>
                  <a:gd name="T1" fmla="*/ 15 h 15"/>
                  <a:gd name="T2" fmla="*/ 0 w 17"/>
                  <a:gd name="T3" fmla="*/ 10 h 15"/>
                  <a:gd name="T4" fmla="*/ 4 w 17"/>
                  <a:gd name="T5" fmla="*/ 5 h 15"/>
                  <a:gd name="T6" fmla="*/ 8 w 17"/>
                  <a:gd name="T7" fmla="*/ 0 h 15"/>
                  <a:gd name="T8" fmla="*/ 12 w 17"/>
                  <a:gd name="T9" fmla="*/ 0 h 15"/>
                  <a:gd name="T10" fmla="*/ 17 w 17"/>
                  <a:gd name="T11" fmla="*/ 5 h 15"/>
                  <a:gd name="T12" fmla="*/ 14 w 17"/>
                  <a:gd name="T13" fmla="*/ 11 h 15"/>
                  <a:gd name="T14" fmla="*/ 4 w 17"/>
                  <a:gd name="T15" fmla="*/ 15 h 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"/>
                  <a:gd name="T25" fmla="*/ 0 h 15"/>
                  <a:gd name="T26" fmla="*/ 17 w 17"/>
                  <a:gd name="T27" fmla="*/ 15 h 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" h="15">
                    <a:moveTo>
                      <a:pt x="4" y="15"/>
                    </a:moveTo>
                    <a:lnTo>
                      <a:pt x="0" y="10"/>
                    </a:lnTo>
                    <a:lnTo>
                      <a:pt x="4" y="5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14" y="11"/>
                    </a:lnTo>
                    <a:lnTo>
                      <a:pt x="4" y="1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7" name="Freeform 136"/>
              <p:cNvSpPr>
                <a:spLocks/>
              </p:cNvSpPr>
              <p:nvPr/>
            </p:nvSpPr>
            <p:spPr bwMode="auto">
              <a:xfrm>
                <a:off x="2536" y="1720"/>
                <a:ext cx="14" cy="12"/>
              </a:xfrm>
              <a:custGeom>
                <a:avLst/>
                <a:gdLst>
                  <a:gd name="T0" fmla="*/ 12 w 14"/>
                  <a:gd name="T1" fmla="*/ 12 h 12"/>
                  <a:gd name="T2" fmla="*/ 14 w 14"/>
                  <a:gd name="T3" fmla="*/ 8 h 12"/>
                  <a:gd name="T4" fmla="*/ 13 w 14"/>
                  <a:gd name="T5" fmla="*/ 3 h 12"/>
                  <a:gd name="T6" fmla="*/ 6 w 14"/>
                  <a:gd name="T7" fmla="*/ 0 h 12"/>
                  <a:gd name="T8" fmla="*/ 0 w 14"/>
                  <a:gd name="T9" fmla="*/ 3 h 12"/>
                  <a:gd name="T10" fmla="*/ 0 w 14"/>
                  <a:gd name="T11" fmla="*/ 7 h 12"/>
                  <a:gd name="T12" fmla="*/ 4 w 14"/>
                  <a:gd name="T13" fmla="*/ 8 h 12"/>
                  <a:gd name="T14" fmla="*/ 8 w 14"/>
                  <a:gd name="T15" fmla="*/ 11 h 12"/>
                  <a:gd name="T16" fmla="*/ 12 w 14"/>
                  <a:gd name="T17" fmla="*/ 12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12"/>
                  <a:gd name="T29" fmla="*/ 14 w 14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12">
                    <a:moveTo>
                      <a:pt x="12" y="12"/>
                    </a:moveTo>
                    <a:lnTo>
                      <a:pt x="14" y="8"/>
                    </a:lnTo>
                    <a:lnTo>
                      <a:pt x="13" y="3"/>
                    </a:lnTo>
                    <a:lnTo>
                      <a:pt x="6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4" y="8"/>
                    </a:lnTo>
                    <a:lnTo>
                      <a:pt x="8" y="11"/>
                    </a:lnTo>
                    <a:lnTo>
                      <a:pt x="12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8" name="Freeform 137"/>
              <p:cNvSpPr>
                <a:spLocks/>
              </p:cNvSpPr>
              <p:nvPr/>
            </p:nvSpPr>
            <p:spPr bwMode="auto">
              <a:xfrm>
                <a:off x="2620" y="1712"/>
                <a:ext cx="11" cy="13"/>
              </a:xfrm>
              <a:custGeom>
                <a:avLst/>
                <a:gdLst>
                  <a:gd name="T0" fmla="*/ 2 w 11"/>
                  <a:gd name="T1" fmla="*/ 13 h 13"/>
                  <a:gd name="T2" fmla="*/ 10 w 11"/>
                  <a:gd name="T3" fmla="*/ 11 h 13"/>
                  <a:gd name="T4" fmla="*/ 10 w 11"/>
                  <a:gd name="T5" fmla="*/ 8 h 13"/>
                  <a:gd name="T6" fmla="*/ 11 w 11"/>
                  <a:gd name="T7" fmla="*/ 4 h 13"/>
                  <a:gd name="T8" fmla="*/ 7 w 11"/>
                  <a:gd name="T9" fmla="*/ 0 h 13"/>
                  <a:gd name="T10" fmla="*/ 1 w 11"/>
                  <a:gd name="T11" fmla="*/ 4 h 13"/>
                  <a:gd name="T12" fmla="*/ 1 w 11"/>
                  <a:gd name="T13" fmla="*/ 7 h 13"/>
                  <a:gd name="T14" fmla="*/ 0 w 11"/>
                  <a:gd name="T15" fmla="*/ 8 h 13"/>
                  <a:gd name="T16" fmla="*/ 1 w 11"/>
                  <a:gd name="T17" fmla="*/ 11 h 13"/>
                  <a:gd name="T18" fmla="*/ 2 w 11"/>
                  <a:gd name="T19" fmla="*/ 13 h 1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13"/>
                  <a:gd name="T32" fmla="*/ 11 w 11"/>
                  <a:gd name="T33" fmla="*/ 13 h 1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13">
                    <a:moveTo>
                      <a:pt x="2" y="13"/>
                    </a:moveTo>
                    <a:lnTo>
                      <a:pt x="10" y="11"/>
                    </a:lnTo>
                    <a:lnTo>
                      <a:pt x="10" y="8"/>
                    </a:lnTo>
                    <a:lnTo>
                      <a:pt x="11" y="4"/>
                    </a:lnTo>
                    <a:lnTo>
                      <a:pt x="7" y="0"/>
                    </a:lnTo>
                    <a:lnTo>
                      <a:pt x="1" y="4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2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69" name="Freeform 138"/>
              <p:cNvSpPr>
                <a:spLocks/>
              </p:cNvSpPr>
              <p:nvPr/>
            </p:nvSpPr>
            <p:spPr bwMode="auto">
              <a:xfrm>
                <a:off x="2599" y="1702"/>
                <a:ext cx="11" cy="16"/>
              </a:xfrm>
              <a:custGeom>
                <a:avLst/>
                <a:gdLst>
                  <a:gd name="T0" fmla="*/ 6 w 11"/>
                  <a:gd name="T1" fmla="*/ 16 h 16"/>
                  <a:gd name="T2" fmla="*/ 11 w 11"/>
                  <a:gd name="T3" fmla="*/ 9 h 16"/>
                  <a:gd name="T4" fmla="*/ 10 w 11"/>
                  <a:gd name="T5" fmla="*/ 5 h 16"/>
                  <a:gd name="T6" fmla="*/ 10 w 11"/>
                  <a:gd name="T7" fmla="*/ 2 h 16"/>
                  <a:gd name="T8" fmla="*/ 6 w 11"/>
                  <a:gd name="T9" fmla="*/ 0 h 16"/>
                  <a:gd name="T10" fmla="*/ 2 w 11"/>
                  <a:gd name="T11" fmla="*/ 5 h 16"/>
                  <a:gd name="T12" fmla="*/ 2 w 11"/>
                  <a:gd name="T13" fmla="*/ 6 h 16"/>
                  <a:gd name="T14" fmla="*/ 4 w 11"/>
                  <a:gd name="T15" fmla="*/ 9 h 16"/>
                  <a:gd name="T16" fmla="*/ 0 w 11"/>
                  <a:gd name="T17" fmla="*/ 12 h 16"/>
                  <a:gd name="T18" fmla="*/ 2 w 11"/>
                  <a:gd name="T19" fmla="*/ 13 h 16"/>
                  <a:gd name="T20" fmla="*/ 6 w 11"/>
                  <a:gd name="T21" fmla="*/ 16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"/>
                  <a:gd name="T34" fmla="*/ 0 h 16"/>
                  <a:gd name="T35" fmla="*/ 11 w 11"/>
                  <a:gd name="T36" fmla="*/ 16 h 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" h="16">
                    <a:moveTo>
                      <a:pt x="6" y="16"/>
                    </a:moveTo>
                    <a:lnTo>
                      <a:pt x="11" y="9"/>
                    </a:lnTo>
                    <a:lnTo>
                      <a:pt x="10" y="5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4" y="9"/>
                    </a:lnTo>
                    <a:lnTo>
                      <a:pt x="0" y="12"/>
                    </a:lnTo>
                    <a:lnTo>
                      <a:pt x="2" y="13"/>
                    </a:lnTo>
                    <a:lnTo>
                      <a:pt x="6" y="16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0" name="Freeform 139"/>
              <p:cNvSpPr>
                <a:spLocks/>
              </p:cNvSpPr>
              <p:nvPr/>
            </p:nvSpPr>
            <p:spPr bwMode="auto">
              <a:xfrm>
                <a:off x="2642" y="1693"/>
                <a:ext cx="9" cy="13"/>
              </a:xfrm>
              <a:custGeom>
                <a:avLst/>
                <a:gdLst>
                  <a:gd name="T0" fmla="*/ 2 w 9"/>
                  <a:gd name="T1" fmla="*/ 13 h 13"/>
                  <a:gd name="T2" fmla="*/ 6 w 9"/>
                  <a:gd name="T3" fmla="*/ 10 h 13"/>
                  <a:gd name="T4" fmla="*/ 9 w 9"/>
                  <a:gd name="T5" fmla="*/ 1 h 13"/>
                  <a:gd name="T6" fmla="*/ 5 w 9"/>
                  <a:gd name="T7" fmla="*/ 0 h 13"/>
                  <a:gd name="T8" fmla="*/ 1 w 9"/>
                  <a:gd name="T9" fmla="*/ 2 h 13"/>
                  <a:gd name="T10" fmla="*/ 0 w 9"/>
                  <a:gd name="T11" fmla="*/ 8 h 13"/>
                  <a:gd name="T12" fmla="*/ 0 w 9"/>
                  <a:gd name="T13" fmla="*/ 11 h 13"/>
                  <a:gd name="T14" fmla="*/ 2 w 9"/>
                  <a:gd name="T15" fmla="*/ 13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13"/>
                  <a:gd name="T26" fmla="*/ 9 w 9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13">
                    <a:moveTo>
                      <a:pt x="2" y="13"/>
                    </a:moveTo>
                    <a:lnTo>
                      <a:pt x="6" y="10"/>
                    </a:lnTo>
                    <a:lnTo>
                      <a:pt x="9" y="1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2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1" name="Freeform 140"/>
              <p:cNvSpPr>
                <a:spLocks/>
              </p:cNvSpPr>
              <p:nvPr/>
            </p:nvSpPr>
            <p:spPr bwMode="auto">
              <a:xfrm>
                <a:off x="2648" y="1677"/>
                <a:ext cx="6" cy="13"/>
              </a:xfrm>
              <a:custGeom>
                <a:avLst/>
                <a:gdLst>
                  <a:gd name="T0" fmla="*/ 6 w 6"/>
                  <a:gd name="T1" fmla="*/ 13 h 13"/>
                  <a:gd name="T2" fmla="*/ 2 w 6"/>
                  <a:gd name="T3" fmla="*/ 13 h 13"/>
                  <a:gd name="T4" fmla="*/ 0 w 6"/>
                  <a:gd name="T5" fmla="*/ 8 h 13"/>
                  <a:gd name="T6" fmla="*/ 0 w 6"/>
                  <a:gd name="T7" fmla="*/ 3 h 13"/>
                  <a:gd name="T8" fmla="*/ 4 w 6"/>
                  <a:gd name="T9" fmla="*/ 0 h 13"/>
                  <a:gd name="T10" fmla="*/ 6 w 6"/>
                  <a:gd name="T11" fmla="*/ 5 h 13"/>
                  <a:gd name="T12" fmla="*/ 6 w 6"/>
                  <a:gd name="T13" fmla="*/ 10 h 13"/>
                  <a:gd name="T14" fmla="*/ 6 w 6"/>
                  <a:gd name="T15" fmla="*/ 13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"/>
                  <a:gd name="T25" fmla="*/ 0 h 13"/>
                  <a:gd name="T26" fmla="*/ 6 w 6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" h="13">
                    <a:moveTo>
                      <a:pt x="6" y="13"/>
                    </a:moveTo>
                    <a:lnTo>
                      <a:pt x="2" y="13"/>
                    </a:lnTo>
                    <a:lnTo>
                      <a:pt x="0" y="8"/>
                    </a:lnTo>
                    <a:lnTo>
                      <a:pt x="0" y="3"/>
                    </a:lnTo>
                    <a:lnTo>
                      <a:pt x="4" y="0"/>
                    </a:lnTo>
                    <a:lnTo>
                      <a:pt x="6" y="5"/>
                    </a:lnTo>
                    <a:lnTo>
                      <a:pt x="6" y="10"/>
                    </a:lnTo>
                    <a:lnTo>
                      <a:pt x="6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2" name="Freeform 141"/>
              <p:cNvSpPr>
                <a:spLocks/>
              </p:cNvSpPr>
              <p:nvPr/>
            </p:nvSpPr>
            <p:spPr bwMode="auto">
              <a:xfrm>
                <a:off x="2673" y="1656"/>
                <a:ext cx="24" cy="9"/>
              </a:xfrm>
              <a:custGeom>
                <a:avLst/>
                <a:gdLst>
                  <a:gd name="T0" fmla="*/ 13 w 24"/>
                  <a:gd name="T1" fmla="*/ 8 h 9"/>
                  <a:gd name="T2" fmla="*/ 20 w 24"/>
                  <a:gd name="T3" fmla="*/ 8 h 9"/>
                  <a:gd name="T4" fmla="*/ 21 w 24"/>
                  <a:gd name="T5" fmla="*/ 5 h 9"/>
                  <a:gd name="T6" fmla="*/ 24 w 24"/>
                  <a:gd name="T7" fmla="*/ 3 h 9"/>
                  <a:gd name="T8" fmla="*/ 20 w 24"/>
                  <a:gd name="T9" fmla="*/ 3 h 9"/>
                  <a:gd name="T10" fmla="*/ 16 w 24"/>
                  <a:gd name="T11" fmla="*/ 3 h 9"/>
                  <a:gd name="T12" fmla="*/ 13 w 24"/>
                  <a:gd name="T13" fmla="*/ 0 h 9"/>
                  <a:gd name="T14" fmla="*/ 8 w 24"/>
                  <a:gd name="T15" fmla="*/ 0 h 9"/>
                  <a:gd name="T16" fmla="*/ 0 w 24"/>
                  <a:gd name="T17" fmla="*/ 7 h 9"/>
                  <a:gd name="T18" fmla="*/ 2 w 24"/>
                  <a:gd name="T19" fmla="*/ 9 h 9"/>
                  <a:gd name="T20" fmla="*/ 11 w 24"/>
                  <a:gd name="T21" fmla="*/ 9 h 9"/>
                  <a:gd name="T22" fmla="*/ 13 w 24"/>
                  <a:gd name="T23" fmla="*/ 8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4"/>
                  <a:gd name="T37" fmla="*/ 0 h 9"/>
                  <a:gd name="T38" fmla="*/ 24 w 24"/>
                  <a:gd name="T39" fmla="*/ 9 h 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4" h="9">
                    <a:moveTo>
                      <a:pt x="13" y="8"/>
                    </a:moveTo>
                    <a:lnTo>
                      <a:pt x="20" y="8"/>
                    </a:lnTo>
                    <a:lnTo>
                      <a:pt x="21" y="5"/>
                    </a:lnTo>
                    <a:lnTo>
                      <a:pt x="24" y="3"/>
                    </a:lnTo>
                    <a:lnTo>
                      <a:pt x="20" y="3"/>
                    </a:lnTo>
                    <a:lnTo>
                      <a:pt x="16" y="3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11" y="9"/>
                    </a:lnTo>
                    <a:lnTo>
                      <a:pt x="13" y="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3" name="Freeform 142"/>
              <p:cNvSpPr>
                <a:spLocks/>
              </p:cNvSpPr>
              <p:nvPr/>
            </p:nvSpPr>
            <p:spPr bwMode="auto">
              <a:xfrm>
                <a:off x="2680" y="1639"/>
                <a:ext cx="23" cy="10"/>
              </a:xfrm>
              <a:custGeom>
                <a:avLst/>
                <a:gdLst>
                  <a:gd name="T0" fmla="*/ 10 w 23"/>
                  <a:gd name="T1" fmla="*/ 8 h 10"/>
                  <a:gd name="T2" fmla="*/ 1 w 23"/>
                  <a:gd name="T3" fmla="*/ 10 h 10"/>
                  <a:gd name="T4" fmla="*/ 0 w 23"/>
                  <a:gd name="T5" fmla="*/ 9 h 10"/>
                  <a:gd name="T6" fmla="*/ 2 w 23"/>
                  <a:gd name="T7" fmla="*/ 3 h 10"/>
                  <a:gd name="T8" fmla="*/ 8 w 23"/>
                  <a:gd name="T9" fmla="*/ 1 h 10"/>
                  <a:gd name="T10" fmla="*/ 10 w 23"/>
                  <a:gd name="T11" fmla="*/ 0 h 10"/>
                  <a:gd name="T12" fmla="*/ 17 w 23"/>
                  <a:gd name="T13" fmla="*/ 0 h 10"/>
                  <a:gd name="T14" fmla="*/ 19 w 23"/>
                  <a:gd name="T15" fmla="*/ 0 h 10"/>
                  <a:gd name="T16" fmla="*/ 23 w 23"/>
                  <a:gd name="T17" fmla="*/ 3 h 10"/>
                  <a:gd name="T18" fmla="*/ 23 w 23"/>
                  <a:gd name="T19" fmla="*/ 7 h 10"/>
                  <a:gd name="T20" fmla="*/ 12 w 23"/>
                  <a:gd name="T21" fmla="*/ 8 h 10"/>
                  <a:gd name="T22" fmla="*/ 10 w 23"/>
                  <a:gd name="T23" fmla="*/ 8 h 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3"/>
                  <a:gd name="T37" fmla="*/ 0 h 10"/>
                  <a:gd name="T38" fmla="*/ 23 w 23"/>
                  <a:gd name="T39" fmla="*/ 10 h 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3" h="10">
                    <a:moveTo>
                      <a:pt x="10" y="8"/>
                    </a:moveTo>
                    <a:lnTo>
                      <a:pt x="1" y="10"/>
                    </a:lnTo>
                    <a:lnTo>
                      <a:pt x="0" y="9"/>
                    </a:lnTo>
                    <a:lnTo>
                      <a:pt x="2" y="3"/>
                    </a:lnTo>
                    <a:lnTo>
                      <a:pt x="8" y="1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3" y="3"/>
                    </a:lnTo>
                    <a:lnTo>
                      <a:pt x="23" y="7"/>
                    </a:lnTo>
                    <a:lnTo>
                      <a:pt x="12" y="8"/>
                    </a:lnTo>
                    <a:lnTo>
                      <a:pt x="10" y="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4" name="Freeform 143"/>
              <p:cNvSpPr>
                <a:spLocks/>
              </p:cNvSpPr>
              <p:nvPr/>
            </p:nvSpPr>
            <p:spPr bwMode="auto">
              <a:xfrm>
                <a:off x="2750" y="1554"/>
                <a:ext cx="27" cy="42"/>
              </a:xfrm>
              <a:custGeom>
                <a:avLst/>
                <a:gdLst>
                  <a:gd name="T0" fmla="*/ 10 w 27"/>
                  <a:gd name="T1" fmla="*/ 27 h 42"/>
                  <a:gd name="T2" fmla="*/ 14 w 27"/>
                  <a:gd name="T3" fmla="*/ 29 h 42"/>
                  <a:gd name="T4" fmla="*/ 16 w 27"/>
                  <a:gd name="T5" fmla="*/ 42 h 42"/>
                  <a:gd name="T6" fmla="*/ 21 w 27"/>
                  <a:gd name="T7" fmla="*/ 38 h 42"/>
                  <a:gd name="T8" fmla="*/ 21 w 27"/>
                  <a:gd name="T9" fmla="*/ 21 h 42"/>
                  <a:gd name="T10" fmla="*/ 21 w 27"/>
                  <a:gd name="T11" fmla="*/ 14 h 42"/>
                  <a:gd name="T12" fmla="*/ 27 w 27"/>
                  <a:gd name="T13" fmla="*/ 6 h 42"/>
                  <a:gd name="T14" fmla="*/ 25 w 27"/>
                  <a:gd name="T15" fmla="*/ 0 h 42"/>
                  <a:gd name="T16" fmla="*/ 16 w 27"/>
                  <a:gd name="T17" fmla="*/ 12 h 42"/>
                  <a:gd name="T18" fmla="*/ 11 w 27"/>
                  <a:gd name="T19" fmla="*/ 9 h 42"/>
                  <a:gd name="T20" fmla="*/ 8 w 27"/>
                  <a:gd name="T21" fmla="*/ 8 h 42"/>
                  <a:gd name="T22" fmla="*/ 3 w 27"/>
                  <a:gd name="T23" fmla="*/ 18 h 42"/>
                  <a:gd name="T24" fmla="*/ 3 w 27"/>
                  <a:gd name="T25" fmla="*/ 20 h 42"/>
                  <a:gd name="T26" fmla="*/ 2 w 27"/>
                  <a:gd name="T27" fmla="*/ 21 h 42"/>
                  <a:gd name="T28" fmla="*/ 0 w 27"/>
                  <a:gd name="T29" fmla="*/ 22 h 42"/>
                  <a:gd name="T30" fmla="*/ 2 w 27"/>
                  <a:gd name="T31" fmla="*/ 22 h 42"/>
                  <a:gd name="T32" fmla="*/ 10 w 27"/>
                  <a:gd name="T33" fmla="*/ 27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7"/>
                  <a:gd name="T52" fmla="*/ 0 h 42"/>
                  <a:gd name="T53" fmla="*/ 27 w 27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7" h="42">
                    <a:moveTo>
                      <a:pt x="10" y="27"/>
                    </a:moveTo>
                    <a:lnTo>
                      <a:pt x="14" y="29"/>
                    </a:lnTo>
                    <a:lnTo>
                      <a:pt x="16" y="42"/>
                    </a:lnTo>
                    <a:lnTo>
                      <a:pt x="21" y="38"/>
                    </a:lnTo>
                    <a:lnTo>
                      <a:pt x="21" y="21"/>
                    </a:lnTo>
                    <a:lnTo>
                      <a:pt x="21" y="14"/>
                    </a:lnTo>
                    <a:lnTo>
                      <a:pt x="27" y="6"/>
                    </a:lnTo>
                    <a:lnTo>
                      <a:pt x="25" y="0"/>
                    </a:lnTo>
                    <a:lnTo>
                      <a:pt x="16" y="12"/>
                    </a:lnTo>
                    <a:lnTo>
                      <a:pt x="11" y="9"/>
                    </a:lnTo>
                    <a:lnTo>
                      <a:pt x="8" y="8"/>
                    </a:lnTo>
                    <a:lnTo>
                      <a:pt x="3" y="18"/>
                    </a:lnTo>
                    <a:lnTo>
                      <a:pt x="3" y="20"/>
                    </a:lnTo>
                    <a:lnTo>
                      <a:pt x="2" y="21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10" y="2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5" name="Freeform 144"/>
              <p:cNvSpPr>
                <a:spLocks/>
              </p:cNvSpPr>
              <p:nvPr/>
            </p:nvSpPr>
            <p:spPr bwMode="auto">
              <a:xfrm>
                <a:off x="2552" y="1449"/>
                <a:ext cx="11" cy="12"/>
              </a:xfrm>
              <a:custGeom>
                <a:avLst/>
                <a:gdLst>
                  <a:gd name="T0" fmla="*/ 0 w 11"/>
                  <a:gd name="T1" fmla="*/ 12 h 12"/>
                  <a:gd name="T2" fmla="*/ 11 w 11"/>
                  <a:gd name="T3" fmla="*/ 11 h 12"/>
                  <a:gd name="T4" fmla="*/ 11 w 11"/>
                  <a:gd name="T5" fmla="*/ 5 h 12"/>
                  <a:gd name="T6" fmla="*/ 7 w 11"/>
                  <a:gd name="T7" fmla="*/ 0 h 12"/>
                  <a:gd name="T8" fmla="*/ 1 w 11"/>
                  <a:gd name="T9" fmla="*/ 8 h 12"/>
                  <a:gd name="T10" fmla="*/ 0 w 11"/>
                  <a:gd name="T11" fmla="*/ 12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"/>
                  <a:gd name="T19" fmla="*/ 0 h 12"/>
                  <a:gd name="T20" fmla="*/ 11 w 11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" h="12">
                    <a:moveTo>
                      <a:pt x="0" y="12"/>
                    </a:moveTo>
                    <a:lnTo>
                      <a:pt x="11" y="11"/>
                    </a:lnTo>
                    <a:lnTo>
                      <a:pt x="11" y="5"/>
                    </a:lnTo>
                    <a:lnTo>
                      <a:pt x="7" y="0"/>
                    </a:lnTo>
                    <a:lnTo>
                      <a:pt x="1" y="8"/>
                    </a:lnTo>
                    <a:lnTo>
                      <a:pt x="0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6" name="Freeform 145"/>
              <p:cNvSpPr>
                <a:spLocks/>
              </p:cNvSpPr>
              <p:nvPr/>
            </p:nvSpPr>
            <p:spPr bwMode="auto">
              <a:xfrm>
                <a:off x="2605" y="1411"/>
                <a:ext cx="19" cy="20"/>
              </a:xfrm>
              <a:custGeom>
                <a:avLst/>
                <a:gdLst>
                  <a:gd name="T0" fmla="*/ 11 w 19"/>
                  <a:gd name="T1" fmla="*/ 13 h 20"/>
                  <a:gd name="T2" fmla="*/ 13 w 19"/>
                  <a:gd name="T3" fmla="*/ 12 h 20"/>
                  <a:gd name="T4" fmla="*/ 16 w 19"/>
                  <a:gd name="T5" fmla="*/ 20 h 20"/>
                  <a:gd name="T6" fmla="*/ 19 w 19"/>
                  <a:gd name="T7" fmla="*/ 19 h 20"/>
                  <a:gd name="T8" fmla="*/ 19 w 19"/>
                  <a:gd name="T9" fmla="*/ 15 h 20"/>
                  <a:gd name="T10" fmla="*/ 19 w 19"/>
                  <a:gd name="T11" fmla="*/ 0 h 20"/>
                  <a:gd name="T12" fmla="*/ 11 w 19"/>
                  <a:gd name="T13" fmla="*/ 5 h 20"/>
                  <a:gd name="T14" fmla="*/ 1 w 19"/>
                  <a:gd name="T15" fmla="*/ 11 h 20"/>
                  <a:gd name="T16" fmla="*/ 1 w 19"/>
                  <a:gd name="T17" fmla="*/ 20 h 20"/>
                  <a:gd name="T18" fmla="*/ 0 w 19"/>
                  <a:gd name="T19" fmla="*/ 20 h 20"/>
                  <a:gd name="T20" fmla="*/ 7 w 19"/>
                  <a:gd name="T21" fmla="*/ 19 h 20"/>
                  <a:gd name="T22" fmla="*/ 9 w 19"/>
                  <a:gd name="T23" fmla="*/ 13 h 20"/>
                  <a:gd name="T24" fmla="*/ 11 w 19"/>
                  <a:gd name="T25" fmla="*/ 13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9"/>
                  <a:gd name="T40" fmla="*/ 0 h 20"/>
                  <a:gd name="T41" fmla="*/ 19 w 19"/>
                  <a:gd name="T42" fmla="*/ 20 h 2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9" h="20">
                    <a:moveTo>
                      <a:pt x="11" y="13"/>
                    </a:moveTo>
                    <a:lnTo>
                      <a:pt x="13" y="12"/>
                    </a:lnTo>
                    <a:lnTo>
                      <a:pt x="16" y="20"/>
                    </a:lnTo>
                    <a:lnTo>
                      <a:pt x="19" y="19"/>
                    </a:lnTo>
                    <a:lnTo>
                      <a:pt x="19" y="15"/>
                    </a:lnTo>
                    <a:lnTo>
                      <a:pt x="19" y="0"/>
                    </a:lnTo>
                    <a:lnTo>
                      <a:pt x="11" y="5"/>
                    </a:lnTo>
                    <a:lnTo>
                      <a:pt x="1" y="11"/>
                    </a:lnTo>
                    <a:lnTo>
                      <a:pt x="1" y="20"/>
                    </a:lnTo>
                    <a:lnTo>
                      <a:pt x="0" y="20"/>
                    </a:lnTo>
                    <a:lnTo>
                      <a:pt x="7" y="19"/>
                    </a:lnTo>
                    <a:lnTo>
                      <a:pt x="9" y="13"/>
                    </a:lnTo>
                    <a:lnTo>
                      <a:pt x="11" y="1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7" name="Freeform 146"/>
              <p:cNvSpPr>
                <a:spLocks/>
              </p:cNvSpPr>
              <p:nvPr/>
            </p:nvSpPr>
            <p:spPr bwMode="auto">
              <a:xfrm>
                <a:off x="2634" y="1303"/>
                <a:ext cx="38" cy="77"/>
              </a:xfrm>
              <a:custGeom>
                <a:avLst/>
                <a:gdLst>
                  <a:gd name="T0" fmla="*/ 5 w 38"/>
                  <a:gd name="T1" fmla="*/ 77 h 77"/>
                  <a:gd name="T2" fmla="*/ 10 w 38"/>
                  <a:gd name="T3" fmla="*/ 68 h 77"/>
                  <a:gd name="T4" fmla="*/ 12 w 38"/>
                  <a:gd name="T5" fmla="*/ 64 h 77"/>
                  <a:gd name="T6" fmla="*/ 17 w 38"/>
                  <a:gd name="T7" fmla="*/ 62 h 77"/>
                  <a:gd name="T8" fmla="*/ 22 w 38"/>
                  <a:gd name="T9" fmla="*/ 62 h 77"/>
                  <a:gd name="T10" fmla="*/ 25 w 38"/>
                  <a:gd name="T11" fmla="*/ 57 h 77"/>
                  <a:gd name="T12" fmla="*/ 31 w 38"/>
                  <a:gd name="T13" fmla="*/ 47 h 77"/>
                  <a:gd name="T14" fmla="*/ 29 w 38"/>
                  <a:gd name="T15" fmla="*/ 45 h 77"/>
                  <a:gd name="T16" fmla="*/ 22 w 38"/>
                  <a:gd name="T17" fmla="*/ 40 h 77"/>
                  <a:gd name="T18" fmla="*/ 31 w 38"/>
                  <a:gd name="T19" fmla="*/ 43 h 77"/>
                  <a:gd name="T20" fmla="*/ 35 w 38"/>
                  <a:gd name="T21" fmla="*/ 43 h 77"/>
                  <a:gd name="T22" fmla="*/ 38 w 38"/>
                  <a:gd name="T23" fmla="*/ 38 h 77"/>
                  <a:gd name="T24" fmla="*/ 38 w 38"/>
                  <a:gd name="T25" fmla="*/ 36 h 77"/>
                  <a:gd name="T26" fmla="*/ 35 w 38"/>
                  <a:gd name="T27" fmla="*/ 30 h 77"/>
                  <a:gd name="T28" fmla="*/ 34 w 38"/>
                  <a:gd name="T29" fmla="*/ 24 h 77"/>
                  <a:gd name="T30" fmla="*/ 29 w 38"/>
                  <a:gd name="T31" fmla="*/ 21 h 77"/>
                  <a:gd name="T32" fmla="*/ 34 w 38"/>
                  <a:gd name="T33" fmla="*/ 17 h 77"/>
                  <a:gd name="T34" fmla="*/ 35 w 38"/>
                  <a:gd name="T35" fmla="*/ 7 h 77"/>
                  <a:gd name="T36" fmla="*/ 30 w 38"/>
                  <a:gd name="T37" fmla="*/ 0 h 77"/>
                  <a:gd name="T38" fmla="*/ 21 w 38"/>
                  <a:gd name="T39" fmla="*/ 18 h 77"/>
                  <a:gd name="T40" fmla="*/ 8 w 38"/>
                  <a:gd name="T41" fmla="*/ 41 h 77"/>
                  <a:gd name="T42" fmla="*/ 9 w 38"/>
                  <a:gd name="T43" fmla="*/ 49 h 77"/>
                  <a:gd name="T44" fmla="*/ 0 w 38"/>
                  <a:gd name="T45" fmla="*/ 70 h 77"/>
                  <a:gd name="T46" fmla="*/ 5 w 38"/>
                  <a:gd name="T47" fmla="*/ 77 h 7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8"/>
                  <a:gd name="T73" fmla="*/ 0 h 77"/>
                  <a:gd name="T74" fmla="*/ 38 w 38"/>
                  <a:gd name="T75" fmla="*/ 77 h 7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8" h="77">
                    <a:moveTo>
                      <a:pt x="5" y="77"/>
                    </a:moveTo>
                    <a:lnTo>
                      <a:pt x="10" y="68"/>
                    </a:lnTo>
                    <a:lnTo>
                      <a:pt x="12" y="64"/>
                    </a:lnTo>
                    <a:lnTo>
                      <a:pt x="17" y="62"/>
                    </a:lnTo>
                    <a:lnTo>
                      <a:pt x="22" y="62"/>
                    </a:lnTo>
                    <a:lnTo>
                      <a:pt x="25" y="57"/>
                    </a:lnTo>
                    <a:lnTo>
                      <a:pt x="31" y="47"/>
                    </a:lnTo>
                    <a:lnTo>
                      <a:pt x="29" y="45"/>
                    </a:lnTo>
                    <a:lnTo>
                      <a:pt x="22" y="40"/>
                    </a:lnTo>
                    <a:lnTo>
                      <a:pt x="31" y="43"/>
                    </a:lnTo>
                    <a:lnTo>
                      <a:pt x="35" y="43"/>
                    </a:lnTo>
                    <a:lnTo>
                      <a:pt x="38" y="38"/>
                    </a:lnTo>
                    <a:lnTo>
                      <a:pt x="38" y="36"/>
                    </a:lnTo>
                    <a:lnTo>
                      <a:pt x="35" y="30"/>
                    </a:lnTo>
                    <a:lnTo>
                      <a:pt x="34" y="24"/>
                    </a:lnTo>
                    <a:lnTo>
                      <a:pt x="29" y="21"/>
                    </a:lnTo>
                    <a:lnTo>
                      <a:pt x="34" y="17"/>
                    </a:lnTo>
                    <a:lnTo>
                      <a:pt x="35" y="7"/>
                    </a:lnTo>
                    <a:lnTo>
                      <a:pt x="30" y="0"/>
                    </a:lnTo>
                    <a:lnTo>
                      <a:pt x="21" y="18"/>
                    </a:lnTo>
                    <a:lnTo>
                      <a:pt x="8" y="41"/>
                    </a:lnTo>
                    <a:lnTo>
                      <a:pt x="9" y="49"/>
                    </a:lnTo>
                    <a:lnTo>
                      <a:pt x="0" y="70"/>
                    </a:lnTo>
                    <a:lnTo>
                      <a:pt x="5" y="7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8" name="Freeform 147"/>
              <p:cNvSpPr>
                <a:spLocks/>
              </p:cNvSpPr>
              <p:nvPr/>
            </p:nvSpPr>
            <p:spPr bwMode="auto">
              <a:xfrm>
                <a:off x="2850" y="1339"/>
                <a:ext cx="31" cy="20"/>
              </a:xfrm>
              <a:custGeom>
                <a:avLst/>
                <a:gdLst>
                  <a:gd name="T0" fmla="*/ 16 w 31"/>
                  <a:gd name="T1" fmla="*/ 19 h 20"/>
                  <a:gd name="T2" fmla="*/ 22 w 31"/>
                  <a:gd name="T3" fmla="*/ 20 h 20"/>
                  <a:gd name="T4" fmla="*/ 31 w 31"/>
                  <a:gd name="T5" fmla="*/ 15 h 20"/>
                  <a:gd name="T6" fmla="*/ 30 w 31"/>
                  <a:gd name="T7" fmla="*/ 12 h 20"/>
                  <a:gd name="T8" fmla="*/ 29 w 31"/>
                  <a:gd name="T9" fmla="*/ 12 h 20"/>
                  <a:gd name="T10" fmla="*/ 16 w 31"/>
                  <a:gd name="T11" fmla="*/ 11 h 20"/>
                  <a:gd name="T12" fmla="*/ 16 w 31"/>
                  <a:gd name="T13" fmla="*/ 2 h 20"/>
                  <a:gd name="T14" fmla="*/ 13 w 31"/>
                  <a:gd name="T15" fmla="*/ 0 h 20"/>
                  <a:gd name="T16" fmla="*/ 8 w 31"/>
                  <a:gd name="T17" fmla="*/ 5 h 20"/>
                  <a:gd name="T18" fmla="*/ 3 w 31"/>
                  <a:gd name="T19" fmla="*/ 4 h 20"/>
                  <a:gd name="T20" fmla="*/ 0 w 31"/>
                  <a:gd name="T21" fmla="*/ 4 h 20"/>
                  <a:gd name="T22" fmla="*/ 0 w 31"/>
                  <a:gd name="T23" fmla="*/ 11 h 20"/>
                  <a:gd name="T24" fmla="*/ 0 w 31"/>
                  <a:gd name="T25" fmla="*/ 13 h 20"/>
                  <a:gd name="T26" fmla="*/ 0 w 31"/>
                  <a:gd name="T27" fmla="*/ 15 h 20"/>
                  <a:gd name="T28" fmla="*/ 10 w 31"/>
                  <a:gd name="T29" fmla="*/ 17 h 20"/>
                  <a:gd name="T30" fmla="*/ 16 w 31"/>
                  <a:gd name="T31" fmla="*/ 19 h 2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1"/>
                  <a:gd name="T49" fmla="*/ 0 h 20"/>
                  <a:gd name="T50" fmla="*/ 31 w 31"/>
                  <a:gd name="T51" fmla="*/ 20 h 2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1" h="20">
                    <a:moveTo>
                      <a:pt x="16" y="19"/>
                    </a:moveTo>
                    <a:lnTo>
                      <a:pt x="22" y="20"/>
                    </a:lnTo>
                    <a:lnTo>
                      <a:pt x="31" y="15"/>
                    </a:lnTo>
                    <a:lnTo>
                      <a:pt x="30" y="12"/>
                    </a:lnTo>
                    <a:lnTo>
                      <a:pt x="29" y="12"/>
                    </a:lnTo>
                    <a:lnTo>
                      <a:pt x="16" y="11"/>
                    </a:lnTo>
                    <a:lnTo>
                      <a:pt x="16" y="2"/>
                    </a:lnTo>
                    <a:lnTo>
                      <a:pt x="13" y="0"/>
                    </a:lnTo>
                    <a:lnTo>
                      <a:pt x="8" y="5"/>
                    </a:lnTo>
                    <a:lnTo>
                      <a:pt x="3" y="4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10" y="17"/>
                    </a:lnTo>
                    <a:lnTo>
                      <a:pt x="16" y="1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79" name="Freeform 148"/>
              <p:cNvSpPr>
                <a:spLocks/>
              </p:cNvSpPr>
              <p:nvPr/>
            </p:nvSpPr>
            <p:spPr bwMode="auto">
              <a:xfrm>
                <a:off x="2902" y="1327"/>
                <a:ext cx="38" cy="15"/>
              </a:xfrm>
              <a:custGeom>
                <a:avLst/>
                <a:gdLst>
                  <a:gd name="T0" fmla="*/ 11 w 38"/>
                  <a:gd name="T1" fmla="*/ 14 h 15"/>
                  <a:gd name="T2" fmla="*/ 13 w 38"/>
                  <a:gd name="T3" fmla="*/ 15 h 15"/>
                  <a:gd name="T4" fmla="*/ 15 w 38"/>
                  <a:gd name="T5" fmla="*/ 15 h 15"/>
                  <a:gd name="T6" fmla="*/ 21 w 38"/>
                  <a:gd name="T7" fmla="*/ 6 h 15"/>
                  <a:gd name="T8" fmla="*/ 34 w 38"/>
                  <a:gd name="T9" fmla="*/ 14 h 15"/>
                  <a:gd name="T10" fmla="*/ 38 w 38"/>
                  <a:gd name="T11" fmla="*/ 12 h 15"/>
                  <a:gd name="T12" fmla="*/ 33 w 38"/>
                  <a:gd name="T13" fmla="*/ 3 h 15"/>
                  <a:gd name="T14" fmla="*/ 24 w 38"/>
                  <a:gd name="T15" fmla="*/ 3 h 15"/>
                  <a:gd name="T16" fmla="*/ 20 w 38"/>
                  <a:gd name="T17" fmla="*/ 0 h 15"/>
                  <a:gd name="T18" fmla="*/ 16 w 38"/>
                  <a:gd name="T19" fmla="*/ 2 h 15"/>
                  <a:gd name="T20" fmla="*/ 13 w 38"/>
                  <a:gd name="T21" fmla="*/ 3 h 15"/>
                  <a:gd name="T22" fmla="*/ 8 w 38"/>
                  <a:gd name="T23" fmla="*/ 6 h 15"/>
                  <a:gd name="T24" fmla="*/ 0 w 38"/>
                  <a:gd name="T25" fmla="*/ 8 h 15"/>
                  <a:gd name="T26" fmla="*/ 2 w 38"/>
                  <a:gd name="T27" fmla="*/ 11 h 15"/>
                  <a:gd name="T28" fmla="*/ 11 w 38"/>
                  <a:gd name="T29" fmla="*/ 14 h 1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8"/>
                  <a:gd name="T46" fmla="*/ 0 h 15"/>
                  <a:gd name="T47" fmla="*/ 38 w 38"/>
                  <a:gd name="T48" fmla="*/ 15 h 1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8" h="15">
                    <a:moveTo>
                      <a:pt x="11" y="14"/>
                    </a:moveTo>
                    <a:lnTo>
                      <a:pt x="13" y="15"/>
                    </a:lnTo>
                    <a:lnTo>
                      <a:pt x="15" y="15"/>
                    </a:lnTo>
                    <a:lnTo>
                      <a:pt x="21" y="6"/>
                    </a:lnTo>
                    <a:lnTo>
                      <a:pt x="34" y="14"/>
                    </a:lnTo>
                    <a:lnTo>
                      <a:pt x="38" y="12"/>
                    </a:lnTo>
                    <a:lnTo>
                      <a:pt x="33" y="3"/>
                    </a:lnTo>
                    <a:lnTo>
                      <a:pt x="24" y="3"/>
                    </a:lnTo>
                    <a:lnTo>
                      <a:pt x="20" y="0"/>
                    </a:lnTo>
                    <a:lnTo>
                      <a:pt x="16" y="2"/>
                    </a:lnTo>
                    <a:lnTo>
                      <a:pt x="13" y="3"/>
                    </a:lnTo>
                    <a:lnTo>
                      <a:pt x="8" y="6"/>
                    </a:lnTo>
                    <a:lnTo>
                      <a:pt x="0" y="8"/>
                    </a:lnTo>
                    <a:lnTo>
                      <a:pt x="2" y="11"/>
                    </a:lnTo>
                    <a:lnTo>
                      <a:pt x="11" y="1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0" name="Freeform 149"/>
              <p:cNvSpPr>
                <a:spLocks/>
              </p:cNvSpPr>
              <p:nvPr/>
            </p:nvSpPr>
            <p:spPr bwMode="auto">
              <a:xfrm>
                <a:off x="2673" y="1289"/>
                <a:ext cx="23" cy="44"/>
              </a:xfrm>
              <a:custGeom>
                <a:avLst/>
                <a:gdLst>
                  <a:gd name="T0" fmla="*/ 7 w 23"/>
                  <a:gd name="T1" fmla="*/ 44 h 44"/>
                  <a:gd name="T2" fmla="*/ 13 w 23"/>
                  <a:gd name="T3" fmla="*/ 42 h 44"/>
                  <a:gd name="T4" fmla="*/ 17 w 23"/>
                  <a:gd name="T5" fmla="*/ 36 h 44"/>
                  <a:gd name="T6" fmla="*/ 21 w 23"/>
                  <a:gd name="T7" fmla="*/ 11 h 44"/>
                  <a:gd name="T8" fmla="*/ 23 w 23"/>
                  <a:gd name="T9" fmla="*/ 4 h 44"/>
                  <a:gd name="T10" fmla="*/ 13 w 23"/>
                  <a:gd name="T11" fmla="*/ 0 h 44"/>
                  <a:gd name="T12" fmla="*/ 11 w 23"/>
                  <a:gd name="T13" fmla="*/ 10 h 44"/>
                  <a:gd name="T14" fmla="*/ 15 w 23"/>
                  <a:gd name="T15" fmla="*/ 12 h 44"/>
                  <a:gd name="T16" fmla="*/ 15 w 23"/>
                  <a:gd name="T17" fmla="*/ 16 h 44"/>
                  <a:gd name="T18" fmla="*/ 5 w 23"/>
                  <a:gd name="T19" fmla="*/ 17 h 44"/>
                  <a:gd name="T20" fmla="*/ 5 w 23"/>
                  <a:gd name="T21" fmla="*/ 23 h 44"/>
                  <a:gd name="T22" fmla="*/ 2 w 23"/>
                  <a:gd name="T23" fmla="*/ 27 h 44"/>
                  <a:gd name="T24" fmla="*/ 0 w 23"/>
                  <a:gd name="T25" fmla="*/ 38 h 44"/>
                  <a:gd name="T26" fmla="*/ 0 w 23"/>
                  <a:gd name="T27" fmla="*/ 42 h 44"/>
                  <a:gd name="T28" fmla="*/ 7 w 23"/>
                  <a:gd name="T29" fmla="*/ 37 h 44"/>
                  <a:gd name="T30" fmla="*/ 7 w 23"/>
                  <a:gd name="T31" fmla="*/ 44 h 4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3"/>
                  <a:gd name="T49" fmla="*/ 0 h 44"/>
                  <a:gd name="T50" fmla="*/ 23 w 23"/>
                  <a:gd name="T51" fmla="*/ 44 h 4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3" h="44">
                    <a:moveTo>
                      <a:pt x="7" y="44"/>
                    </a:moveTo>
                    <a:lnTo>
                      <a:pt x="13" y="42"/>
                    </a:lnTo>
                    <a:lnTo>
                      <a:pt x="17" y="36"/>
                    </a:lnTo>
                    <a:lnTo>
                      <a:pt x="21" y="11"/>
                    </a:lnTo>
                    <a:lnTo>
                      <a:pt x="23" y="4"/>
                    </a:lnTo>
                    <a:lnTo>
                      <a:pt x="13" y="0"/>
                    </a:lnTo>
                    <a:lnTo>
                      <a:pt x="11" y="10"/>
                    </a:lnTo>
                    <a:lnTo>
                      <a:pt x="15" y="12"/>
                    </a:lnTo>
                    <a:lnTo>
                      <a:pt x="15" y="16"/>
                    </a:lnTo>
                    <a:lnTo>
                      <a:pt x="5" y="17"/>
                    </a:lnTo>
                    <a:lnTo>
                      <a:pt x="5" y="23"/>
                    </a:lnTo>
                    <a:lnTo>
                      <a:pt x="2" y="27"/>
                    </a:lnTo>
                    <a:lnTo>
                      <a:pt x="0" y="38"/>
                    </a:lnTo>
                    <a:lnTo>
                      <a:pt x="0" y="42"/>
                    </a:lnTo>
                    <a:lnTo>
                      <a:pt x="7" y="37"/>
                    </a:lnTo>
                    <a:lnTo>
                      <a:pt x="7" y="44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1" name="Freeform 150"/>
              <p:cNvSpPr>
                <a:spLocks/>
              </p:cNvSpPr>
              <p:nvPr/>
            </p:nvSpPr>
            <p:spPr bwMode="auto">
              <a:xfrm>
                <a:off x="2701" y="1245"/>
                <a:ext cx="68" cy="75"/>
              </a:xfrm>
              <a:custGeom>
                <a:avLst/>
                <a:gdLst>
                  <a:gd name="T0" fmla="*/ 5 w 68"/>
                  <a:gd name="T1" fmla="*/ 75 h 75"/>
                  <a:gd name="T2" fmla="*/ 9 w 68"/>
                  <a:gd name="T3" fmla="*/ 72 h 75"/>
                  <a:gd name="T4" fmla="*/ 10 w 68"/>
                  <a:gd name="T5" fmla="*/ 68 h 75"/>
                  <a:gd name="T6" fmla="*/ 12 w 68"/>
                  <a:gd name="T7" fmla="*/ 64 h 75"/>
                  <a:gd name="T8" fmla="*/ 9 w 68"/>
                  <a:gd name="T9" fmla="*/ 58 h 75"/>
                  <a:gd name="T10" fmla="*/ 14 w 68"/>
                  <a:gd name="T11" fmla="*/ 58 h 75"/>
                  <a:gd name="T12" fmla="*/ 15 w 68"/>
                  <a:gd name="T13" fmla="*/ 64 h 75"/>
                  <a:gd name="T14" fmla="*/ 23 w 68"/>
                  <a:gd name="T15" fmla="*/ 68 h 75"/>
                  <a:gd name="T16" fmla="*/ 25 w 68"/>
                  <a:gd name="T17" fmla="*/ 68 h 75"/>
                  <a:gd name="T18" fmla="*/ 25 w 68"/>
                  <a:gd name="T19" fmla="*/ 59 h 75"/>
                  <a:gd name="T20" fmla="*/ 35 w 68"/>
                  <a:gd name="T21" fmla="*/ 60 h 75"/>
                  <a:gd name="T22" fmla="*/ 40 w 68"/>
                  <a:gd name="T23" fmla="*/ 56 h 75"/>
                  <a:gd name="T24" fmla="*/ 42 w 68"/>
                  <a:gd name="T25" fmla="*/ 55 h 75"/>
                  <a:gd name="T26" fmla="*/ 38 w 68"/>
                  <a:gd name="T27" fmla="*/ 44 h 75"/>
                  <a:gd name="T28" fmla="*/ 64 w 68"/>
                  <a:gd name="T29" fmla="*/ 31 h 75"/>
                  <a:gd name="T30" fmla="*/ 68 w 68"/>
                  <a:gd name="T31" fmla="*/ 25 h 75"/>
                  <a:gd name="T32" fmla="*/ 64 w 68"/>
                  <a:gd name="T33" fmla="*/ 18 h 75"/>
                  <a:gd name="T34" fmla="*/ 63 w 68"/>
                  <a:gd name="T35" fmla="*/ 17 h 75"/>
                  <a:gd name="T36" fmla="*/ 55 w 68"/>
                  <a:gd name="T37" fmla="*/ 21 h 75"/>
                  <a:gd name="T38" fmla="*/ 56 w 68"/>
                  <a:gd name="T39" fmla="*/ 14 h 75"/>
                  <a:gd name="T40" fmla="*/ 53 w 68"/>
                  <a:gd name="T41" fmla="*/ 3 h 75"/>
                  <a:gd name="T42" fmla="*/ 47 w 68"/>
                  <a:gd name="T43" fmla="*/ 0 h 75"/>
                  <a:gd name="T44" fmla="*/ 31 w 68"/>
                  <a:gd name="T45" fmla="*/ 13 h 75"/>
                  <a:gd name="T46" fmla="*/ 36 w 68"/>
                  <a:gd name="T47" fmla="*/ 20 h 75"/>
                  <a:gd name="T48" fmla="*/ 38 w 68"/>
                  <a:gd name="T49" fmla="*/ 24 h 75"/>
                  <a:gd name="T50" fmla="*/ 32 w 68"/>
                  <a:gd name="T51" fmla="*/ 25 h 75"/>
                  <a:gd name="T52" fmla="*/ 31 w 68"/>
                  <a:gd name="T53" fmla="*/ 25 h 75"/>
                  <a:gd name="T54" fmla="*/ 22 w 68"/>
                  <a:gd name="T55" fmla="*/ 9 h 75"/>
                  <a:gd name="T56" fmla="*/ 5 w 68"/>
                  <a:gd name="T57" fmla="*/ 18 h 75"/>
                  <a:gd name="T58" fmla="*/ 9 w 68"/>
                  <a:gd name="T59" fmla="*/ 24 h 75"/>
                  <a:gd name="T60" fmla="*/ 17 w 68"/>
                  <a:gd name="T61" fmla="*/ 24 h 75"/>
                  <a:gd name="T62" fmla="*/ 18 w 68"/>
                  <a:gd name="T63" fmla="*/ 27 h 75"/>
                  <a:gd name="T64" fmla="*/ 5 w 68"/>
                  <a:gd name="T65" fmla="*/ 31 h 75"/>
                  <a:gd name="T66" fmla="*/ 1 w 68"/>
                  <a:gd name="T67" fmla="*/ 50 h 75"/>
                  <a:gd name="T68" fmla="*/ 8 w 68"/>
                  <a:gd name="T69" fmla="*/ 46 h 75"/>
                  <a:gd name="T70" fmla="*/ 10 w 68"/>
                  <a:gd name="T71" fmla="*/ 48 h 75"/>
                  <a:gd name="T72" fmla="*/ 1 w 68"/>
                  <a:gd name="T73" fmla="*/ 56 h 75"/>
                  <a:gd name="T74" fmla="*/ 0 w 68"/>
                  <a:gd name="T75" fmla="*/ 67 h 75"/>
                  <a:gd name="T76" fmla="*/ 2 w 68"/>
                  <a:gd name="T77" fmla="*/ 72 h 75"/>
                  <a:gd name="T78" fmla="*/ 5 w 68"/>
                  <a:gd name="T79" fmla="*/ 75 h 7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8"/>
                  <a:gd name="T121" fmla="*/ 0 h 75"/>
                  <a:gd name="T122" fmla="*/ 68 w 68"/>
                  <a:gd name="T123" fmla="*/ 75 h 7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8" h="75">
                    <a:moveTo>
                      <a:pt x="5" y="75"/>
                    </a:moveTo>
                    <a:lnTo>
                      <a:pt x="9" y="72"/>
                    </a:lnTo>
                    <a:lnTo>
                      <a:pt x="10" y="68"/>
                    </a:lnTo>
                    <a:lnTo>
                      <a:pt x="12" y="64"/>
                    </a:lnTo>
                    <a:lnTo>
                      <a:pt x="9" y="58"/>
                    </a:lnTo>
                    <a:lnTo>
                      <a:pt x="14" y="58"/>
                    </a:lnTo>
                    <a:lnTo>
                      <a:pt x="15" y="64"/>
                    </a:lnTo>
                    <a:lnTo>
                      <a:pt x="23" y="68"/>
                    </a:lnTo>
                    <a:lnTo>
                      <a:pt x="25" y="68"/>
                    </a:lnTo>
                    <a:lnTo>
                      <a:pt x="25" y="59"/>
                    </a:lnTo>
                    <a:lnTo>
                      <a:pt x="35" y="60"/>
                    </a:lnTo>
                    <a:lnTo>
                      <a:pt x="40" y="56"/>
                    </a:lnTo>
                    <a:lnTo>
                      <a:pt x="42" y="55"/>
                    </a:lnTo>
                    <a:lnTo>
                      <a:pt x="38" y="44"/>
                    </a:lnTo>
                    <a:lnTo>
                      <a:pt x="64" y="31"/>
                    </a:lnTo>
                    <a:lnTo>
                      <a:pt x="68" y="25"/>
                    </a:lnTo>
                    <a:lnTo>
                      <a:pt x="64" y="18"/>
                    </a:lnTo>
                    <a:lnTo>
                      <a:pt x="63" y="17"/>
                    </a:lnTo>
                    <a:lnTo>
                      <a:pt x="55" y="21"/>
                    </a:lnTo>
                    <a:lnTo>
                      <a:pt x="56" y="14"/>
                    </a:lnTo>
                    <a:lnTo>
                      <a:pt x="53" y="3"/>
                    </a:lnTo>
                    <a:lnTo>
                      <a:pt x="47" y="0"/>
                    </a:lnTo>
                    <a:lnTo>
                      <a:pt x="31" y="13"/>
                    </a:lnTo>
                    <a:lnTo>
                      <a:pt x="36" y="20"/>
                    </a:lnTo>
                    <a:lnTo>
                      <a:pt x="38" y="24"/>
                    </a:lnTo>
                    <a:lnTo>
                      <a:pt x="32" y="25"/>
                    </a:lnTo>
                    <a:lnTo>
                      <a:pt x="31" y="25"/>
                    </a:lnTo>
                    <a:lnTo>
                      <a:pt x="22" y="9"/>
                    </a:lnTo>
                    <a:lnTo>
                      <a:pt x="5" y="18"/>
                    </a:lnTo>
                    <a:lnTo>
                      <a:pt x="9" y="24"/>
                    </a:lnTo>
                    <a:lnTo>
                      <a:pt x="17" y="24"/>
                    </a:lnTo>
                    <a:lnTo>
                      <a:pt x="18" y="27"/>
                    </a:lnTo>
                    <a:lnTo>
                      <a:pt x="5" y="31"/>
                    </a:lnTo>
                    <a:lnTo>
                      <a:pt x="1" y="50"/>
                    </a:lnTo>
                    <a:lnTo>
                      <a:pt x="8" y="46"/>
                    </a:lnTo>
                    <a:lnTo>
                      <a:pt x="10" y="48"/>
                    </a:lnTo>
                    <a:lnTo>
                      <a:pt x="1" y="56"/>
                    </a:lnTo>
                    <a:lnTo>
                      <a:pt x="0" y="67"/>
                    </a:lnTo>
                    <a:lnTo>
                      <a:pt x="2" y="72"/>
                    </a:lnTo>
                    <a:lnTo>
                      <a:pt x="5" y="75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2" name="Freeform 151"/>
              <p:cNvSpPr>
                <a:spLocks/>
              </p:cNvSpPr>
              <p:nvPr/>
            </p:nvSpPr>
            <p:spPr bwMode="auto">
              <a:xfrm>
                <a:off x="2773" y="1212"/>
                <a:ext cx="94" cy="84"/>
              </a:xfrm>
              <a:custGeom>
                <a:avLst/>
                <a:gdLst>
                  <a:gd name="T0" fmla="*/ 1 w 94"/>
                  <a:gd name="T1" fmla="*/ 60 h 84"/>
                  <a:gd name="T2" fmla="*/ 0 w 94"/>
                  <a:gd name="T3" fmla="*/ 77 h 84"/>
                  <a:gd name="T4" fmla="*/ 1 w 94"/>
                  <a:gd name="T5" fmla="*/ 84 h 84"/>
                  <a:gd name="T6" fmla="*/ 29 w 94"/>
                  <a:gd name="T7" fmla="*/ 70 h 84"/>
                  <a:gd name="T8" fmla="*/ 35 w 94"/>
                  <a:gd name="T9" fmla="*/ 63 h 84"/>
                  <a:gd name="T10" fmla="*/ 35 w 94"/>
                  <a:gd name="T11" fmla="*/ 58 h 84"/>
                  <a:gd name="T12" fmla="*/ 36 w 94"/>
                  <a:gd name="T13" fmla="*/ 59 h 84"/>
                  <a:gd name="T14" fmla="*/ 38 w 94"/>
                  <a:gd name="T15" fmla="*/ 59 h 84"/>
                  <a:gd name="T16" fmla="*/ 39 w 94"/>
                  <a:gd name="T17" fmla="*/ 60 h 84"/>
                  <a:gd name="T18" fmla="*/ 44 w 94"/>
                  <a:gd name="T19" fmla="*/ 63 h 84"/>
                  <a:gd name="T20" fmla="*/ 47 w 94"/>
                  <a:gd name="T21" fmla="*/ 60 h 84"/>
                  <a:gd name="T22" fmla="*/ 44 w 94"/>
                  <a:gd name="T23" fmla="*/ 53 h 84"/>
                  <a:gd name="T24" fmla="*/ 51 w 94"/>
                  <a:gd name="T25" fmla="*/ 38 h 84"/>
                  <a:gd name="T26" fmla="*/ 52 w 94"/>
                  <a:gd name="T27" fmla="*/ 37 h 84"/>
                  <a:gd name="T28" fmla="*/ 52 w 94"/>
                  <a:gd name="T29" fmla="*/ 36 h 84"/>
                  <a:gd name="T30" fmla="*/ 53 w 94"/>
                  <a:gd name="T31" fmla="*/ 47 h 84"/>
                  <a:gd name="T32" fmla="*/ 68 w 94"/>
                  <a:gd name="T33" fmla="*/ 37 h 84"/>
                  <a:gd name="T34" fmla="*/ 74 w 94"/>
                  <a:gd name="T35" fmla="*/ 32 h 84"/>
                  <a:gd name="T36" fmla="*/ 76 w 94"/>
                  <a:gd name="T37" fmla="*/ 25 h 84"/>
                  <a:gd name="T38" fmla="*/ 84 w 94"/>
                  <a:gd name="T39" fmla="*/ 22 h 84"/>
                  <a:gd name="T40" fmla="*/ 94 w 94"/>
                  <a:gd name="T41" fmla="*/ 2 h 84"/>
                  <a:gd name="T42" fmla="*/ 94 w 94"/>
                  <a:gd name="T43" fmla="*/ 0 h 84"/>
                  <a:gd name="T44" fmla="*/ 87 w 94"/>
                  <a:gd name="T45" fmla="*/ 0 h 84"/>
                  <a:gd name="T46" fmla="*/ 78 w 94"/>
                  <a:gd name="T47" fmla="*/ 5 h 84"/>
                  <a:gd name="T48" fmla="*/ 72 w 94"/>
                  <a:gd name="T49" fmla="*/ 8 h 84"/>
                  <a:gd name="T50" fmla="*/ 72 w 94"/>
                  <a:gd name="T51" fmla="*/ 9 h 84"/>
                  <a:gd name="T52" fmla="*/ 69 w 94"/>
                  <a:gd name="T53" fmla="*/ 20 h 84"/>
                  <a:gd name="T54" fmla="*/ 64 w 94"/>
                  <a:gd name="T55" fmla="*/ 19 h 84"/>
                  <a:gd name="T56" fmla="*/ 65 w 94"/>
                  <a:gd name="T57" fmla="*/ 13 h 84"/>
                  <a:gd name="T58" fmla="*/ 64 w 94"/>
                  <a:gd name="T59" fmla="*/ 12 h 84"/>
                  <a:gd name="T60" fmla="*/ 59 w 94"/>
                  <a:gd name="T61" fmla="*/ 7 h 84"/>
                  <a:gd name="T62" fmla="*/ 52 w 94"/>
                  <a:gd name="T63" fmla="*/ 8 h 84"/>
                  <a:gd name="T64" fmla="*/ 52 w 94"/>
                  <a:gd name="T65" fmla="*/ 9 h 84"/>
                  <a:gd name="T66" fmla="*/ 49 w 94"/>
                  <a:gd name="T67" fmla="*/ 16 h 84"/>
                  <a:gd name="T68" fmla="*/ 46 w 94"/>
                  <a:gd name="T69" fmla="*/ 11 h 84"/>
                  <a:gd name="T70" fmla="*/ 44 w 94"/>
                  <a:gd name="T71" fmla="*/ 9 h 84"/>
                  <a:gd name="T72" fmla="*/ 42 w 94"/>
                  <a:gd name="T73" fmla="*/ 11 h 84"/>
                  <a:gd name="T74" fmla="*/ 40 w 94"/>
                  <a:gd name="T75" fmla="*/ 11 h 84"/>
                  <a:gd name="T76" fmla="*/ 36 w 94"/>
                  <a:gd name="T77" fmla="*/ 13 h 84"/>
                  <a:gd name="T78" fmla="*/ 36 w 94"/>
                  <a:gd name="T79" fmla="*/ 16 h 84"/>
                  <a:gd name="T80" fmla="*/ 38 w 94"/>
                  <a:gd name="T81" fmla="*/ 21 h 84"/>
                  <a:gd name="T82" fmla="*/ 35 w 94"/>
                  <a:gd name="T83" fmla="*/ 24 h 84"/>
                  <a:gd name="T84" fmla="*/ 30 w 94"/>
                  <a:gd name="T85" fmla="*/ 17 h 84"/>
                  <a:gd name="T86" fmla="*/ 21 w 94"/>
                  <a:gd name="T87" fmla="*/ 22 h 84"/>
                  <a:gd name="T88" fmla="*/ 29 w 94"/>
                  <a:gd name="T89" fmla="*/ 32 h 84"/>
                  <a:gd name="T90" fmla="*/ 23 w 94"/>
                  <a:gd name="T91" fmla="*/ 37 h 84"/>
                  <a:gd name="T92" fmla="*/ 18 w 94"/>
                  <a:gd name="T93" fmla="*/ 32 h 84"/>
                  <a:gd name="T94" fmla="*/ 14 w 94"/>
                  <a:gd name="T95" fmla="*/ 34 h 84"/>
                  <a:gd name="T96" fmla="*/ 12 w 94"/>
                  <a:gd name="T97" fmla="*/ 51 h 84"/>
                  <a:gd name="T98" fmla="*/ 12 w 94"/>
                  <a:gd name="T99" fmla="*/ 57 h 84"/>
                  <a:gd name="T100" fmla="*/ 10 w 94"/>
                  <a:gd name="T101" fmla="*/ 57 h 84"/>
                  <a:gd name="T102" fmla="*/ 1 w 94"/>
                  <a:gd name="T103" fmla="*/ 58 h 84"/>
                  <a:gd name="T104" fmla="*/ 1 w 94"/>
                  <a:gd name="T105" fmla="*/ 59 h 84"/>
                  <a:gd name="T106" fmla="*/ 1 w 94"/>
                  <a:gd name="T107" fmla="*/ 60 h 8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4"/>
                  <a:gd name="T163" fmla="*/ 0 h 84"/>
                  <a:gd name="T164" fmla="*/ 94 w 94"/>
                  <a:gd name="T165" fmla="*/ 84 h 8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4" h="84">
                    <a:moveTo>
                      <a:pt x="1" y="60"/>
                    </a:moveTo>
                    <a:lnTo>
                      <a:pt x="0" y="77"/>
                    </a:lnTo>
                    <a:lnTo>
                      <a:pt x="1" y="84"/>
                    </a:lnTo>
                    <a:lnTo>
                      <a:pt x="29" y="70"/>
                    </a:lnTo>
                    <a:lnTo>
                      <a:pt x="35" y="63"/>
                    </a:lnTo>
                    <a:lnTo>
                      <a:pt x="35" y="58"/>
                    </a:lnTo>
                    <a:lnTo>
                      <a:pt x="36" y="59"/>
                    </a:lnTo>
                    <a:lnTo>
                      <a:pt x="38" y="59"/>
                    </a:lnTo>
                    <a:lnTo>
                      <a:pt x="39" y="60"/>
                    </a:lnTo>
                    <a:lnTo>
                      <a:pt x="44" y="63"/>
                    </a:lnTo>
                    <a:lnTo>
                      <a:pt x="47" y="60"/>
                    </a:lnTo>
                    <a:lnTo>
                      <a:pt x="44" y="53"/>
                    </a:lnTo>
                    <a:lnTo>
                      <a:pt x="51" y="38"/>
                    </a:lnTo>
                    <a:lnTo>
                      <a:pt x="52" y="37"/>
                    </a:lnTo>
                    <a:lnTo>
                      <a:pt x="52" y="36"/>
                    </a:lnTo>
                    <a:lnTo>
                      <a:pt x="53" y="47"/>
                    </a:lnTo>
                    <a:lnTo>
                      <a:pt x="68" y="37"/>
                    </a:lnTo>
                    <a:lnTo>
                      <a:pt x="74" y="32"/>
                    </a:lnTo>
                    <a:lnTo>
                      <a:pt x="76" y="25"/>
                    </a:lnTo>
                    <a:lnTo>
                      <a:pt x="84" y="22"/>
                    </a:lnTo>
                    <a:lnTo>
                      <a:pt x="94" y="2"/>
                    </a:lnTo>
                    <a:lnTo>
                      <a:pt x="94" y="0"/>
                    </a:lnTo>
                    <a:lnTo>
                      <a:pt x="87" y="0"/>
                    </a:lnTo>
                    <a:lnTo>
                      <a:pt x="78" y="5"/>
                    </a:lnTo>
                    <a:lnTo>
                      <a:pt x="72" y="8"/>
                    </a:lnTo>
                    <a:lnTo>
                      <a:pt x="72" y="9"/>
                    </a:lnTo>
                    <a:lnTo>
                      <a:pt x="69" y="20"/>
                    </a:lnTo>
                    <a:lnTo>
                      <a:pt x="64" y="19"/>
                    </a:lnTo>
                    <a:lnTo>
                      <a:pt x="65" y="13"/>
                    </a:lnTo>
                    <a:lnTo>
                      <a:pt x="64" y="12"/>
                    </a:lnTo>
                    <a:lnTo>
                      <a:pt x="59" y="7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49" y="16"/>
                    </a:lnTo>
                    <a:lnTo>
                      <a:pt x="46" y="11"/>
                    </a:lnTo>
                    <a:lnTo>
                      <a:pt x="44" y="9"/>
                    </a:lnTo>
                    <a:lnTo>
                      <a:pt x="42" y="11"/>
                    </a:lnTo>
                    <a:lnTo>
                      <a:pt x="40" y="11"/>
                    </a:lnTo>
                    <a:lnTo>
                      <a:pt x="36" y="13"/>
                    </a:lnTo>
                    <a:lnTo>
                      <a:pt x="36" y="16"/>
                    </a:lnTo>
                    <a:lnTo>
                      <a:pt x="38" y="21"/>
                    </a:lnTo>
                    <a:lnTo>
                      <a:pt x="35" y="24"/>
                    </a:lnTo>
                    <a:lnTo>
                      <a:pt x="30" y="17"/>
                    </a:lnTo>
                    <a:lnTo>
                      <a:pt x="21" y="22"/>
                    </a:lnTo>
                    <a:lnTo>
                      <a:pt x="29" y="32"/>
                    </a:lnTo>
                    <a:lnTo>
                      <a:pt x="23" y="37"/>
                    </a:lnTo>
                    <a:lnTo>
                      <a:pt x="18" y="32"/>
                    </a:lnTo>
                    <a:lnTo>
                      <a:pt x="14" y="34"/>
                    </a:lnTo>
                    <a:lnTo>
                      <a:pt x="12" y="51"/>
                    </a:lnTo>
                    <a:lnTo>
                      <a:pt x="12" y="57"/>
                    </a:lnTo>
                    <a:lnTo>
                      <a:pt x="10" y="57"/>
                    </a:lnTo>
                    <a:lnTo>
                      <a:pt x="1" y="58"/>
                    </a:lnTo>
                    <a:lnTo>
                      <a:pt x="1" y="59"/>
                    </a:lnTo>
                    <a:lnTo>
                      <a:pt x="1" y="60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3" name="Freeform 152"/>
              <p:cNvSpPr>
                <a:spLocks/>
              </p:cNvSpPr>
              <p:nvPr/>
            </p:nvSpPr>
            <p:spPr bwMode="auto">
              <a:xfrm>
                <a:off x="2761" y="1244"/>
                <a:ext cx="21" cy="23"/>
              </a:xfrm>
              <a:custGeom>
                <a:avLst/>
                <a:gdLst>
                  <a:gd name="T0" fmla="*/ 14 w 21"/>
                  <a:gd name="T1" fmla="*/ 23 h 23"/>
                  <a:gd name="T2" fmla="*/ 18 w 21"/>
                  <a:gd name="T3" fmla="*/ 22 h 23"/>
                  <a:gd name="T4" fmla="*/ 20 w 21"/>
                  <a:gd name="T5" fmla="*/ 21 h 23"/>
                  <a:gd name="T6" fmla="*/ 21 w 21"/>
                  <a:gd name="T7" fmla="*/ 11 h 23"/>
                  <a:gd name="T8" fmla="*/ 18 w 21"/>
                  <a:gd name="T9" fmla="*/ 5 h 23"/>
                  <a:gd name="T10" fmla="*/ 13 w 21"/>
                  <a:gd name="T11" fmla="*/ 5 h 23"/>
                  <a:gd name="T12" fmla="*/ 12 w 21"/>
                  <a:gd name="T13" fmla="*/ 4 h 23"/>
                  <a:gd name="T14" fmla="*/ 9 w 21"/>
                  <a:gd name="T15" fmla="*/ 0 h 23"/>
                  <a:gd name="T16" fmla="*/ 3 w 21"/>
                  <a:gd name="T17" fmla="*/ 1 h 23"/>
                  <a:gd name="T18" fmla="*/ 4 w 21"/>
                  <a:gd name="T19" fmla="*/ 6 h 23"/>
                  <a:gd name="T20" fmla="*/ 0 w 21"/>
                  <a:gd name="T21" fmla="*/ 5 h 23"/>
                  <a:gd name="T22" fmla="*/ 1 w 21"/>
                  <a:gd name="T23" fmla="*/ 11 h 23"/>
                  <a:gd name="T24" fmla="*/ 9 w 21"/>
                  <a:gd name="T25" fmla="*/ 10 h 23"/>
                  <a:gd name="T26" fmla="*/ 8 w 21"/>
                  <a:gd name="T27" fmla="*/ 15 h 23"/>
                  <a:gd name="T28" fmla="*/ 10 w 21"/>
                  <a:gd name="T29" fmla="*/ 19 h 23"/>
                  <a:gd name="T30" fmla="*/ 10 w 21"/>
                  <a:gd name="T31" fmla="*/ 21 h 23"/>
                  <a:gd name="T32" fmla="*/ 14 w 21"/>
                  <a:gd name="T33" fmla="*/ 23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23"/>
                  <a:gd name="T53" fmla="*/ 21 w 21"/>
                  <a:gd name="T54" fmla="*/ 23 h 2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23">
                    <a:moveTo>
                      <a:pt x="14" y="23"/>
                    </a:moveTo>
                    <a:lnTo>
                      <a:pt x="18" y="22"/>
                    </a:lnTo>
                    <a:lnTo>
                      <a:pt x="20" y="21"/>
                    </a:lnTo>
                    <a:lnTo>
                      <a:pt x="21" y="11"/>
                    </a:lnTo>
                    <a:lnTo>
                      <a:pt x="18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9" y="0"/>
                    </a:lnTo>
                    <a:lnTo>
                      <a:pt x="3" y="1"/>
                    </a:lnTo>
                    <a:lnTo>
                      <a:pt x="4" y="6"/>
                    </a:lnTo>
                    <a:lnTo>
                      <a:pt x="0" y="5"/>
                    </a:lnTo>
                    <a:lnTo>
                      <a:pt x="1" y="11"/>
                    </a:lnTo>
                    <a:lnTo>
                      <a:pt x="9" y="10"/>
                    </a:lnTo>
                    <a:lnTo>
                      <a:pt x="8" y="15"/>
                    </a:lnTo>
                    <a:lnTo>
                      <a:pt x="10" y="19"/>
                    </a:lnTo>
                    <a:lnTo>
                      <a:pt x="10" y="21"/>
                    </a:lnTo>
                    <a:lnTo>
                      <a:pt x="14" y="2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4" name="Freeform 153"/>
              <p:cNvSpPr>
                <a:spLocks/>
              </p:cNvSpPr>
              <p:nvPr/>
            </p:nvSpPr>
            <p:spPr bwMode="auto">
              <a:xfrm>
                <a:off x="2853" y="1079"/>
                <a:ext cx="155" cy="174"/>
              </a:xfrm>
              <a:custGeom>
                <a:avLst/>
                <a:gdLst>
                  <a:gd name="T0" fmla="*/ 14 w 155"/>
                  <a:gd name="T1" fmla="*/ 173 h 174"/>
                  <a:gd name="T2" fmla="*/ 4 w 155"/>
                  <a:gd name="T3" fmla="*/ 166 h 174"/>
                  <a:gd name="T4" fmla="*/ 19 w 155"/>
                  <a:gd name="T5" fmla="*/ 123 h 174"/>
                  <a:gd name="T6" fmla="*/ 35 w 155"/>
                  <a:gd name="T7" fmla="*/ 123 h 174"/>
                  <a:gd name="T8" fmla="*/ 21 w 155"/>
                  <a:gd name="T9" fmla="*/ 114 h 174"/>
                  <a:gd name="T10" fmla="*/ 44 w 155"/>
                  <a:gd name="T11" fmla="*/ 91 h 174"/>
                  <a:gd name="T12" fmla="*/ 56 w 155"/>
                  <a:gd name="T13" fmla="*/ 95 h 174"/>
                  <a:gd name="T14" fmla="*/ 55 w 155"/>
                  <a:gd name="T15" fmla="*/ 86 h 174"/>
                  <a:gd name="T16" fmla="*/ 45 w 155"/>
                  <a:gd name="T17" fmla="*/ 70 h 174"/>
                  <a:gd name="T18" fmla="*/ 52 w 155"/>
                  <a:gd name="T19" fmla="*/ 66 h 174"/>
                  <a:gd name="T20" fmla="*/ 62 w 155"/>
                  <a:gd name="T21" fmla="*/ 74 h 174"/>
                  <a:gd name="T22" fmla="*/ 62 w 155"/>
                  <a:gd name="T23" fmla="*/ 57 h 174"/>
                  <a:gd name="T24" fmla="*/ 43 w 155"/>
                  <a:gd name="T25" fmla="*/ 53 h 174"/>
                  <a:gd name="T26" fmla="*/ 53 w 155"/>
                  <a:gd name="T27" fmla="*/ 42 h 174"/>
                  <a:gd name="T28" fmla="*/ 60 w 155"/>
                  <a:gd name="T29" fmla="*/ 35 h 174"/>
                  <a:gd name="T30" fmla="*/ 61 w 155"/>
                  <a:gd name="T31" fmla="*/ 8 h 174"/>
                  <a:gd name="T32" fmla="*/ 69 w 155"/>
                  <a:gd name="T33" fmla="*/ 0 h 174"/>
                  <a:gd name="T34" fmla="*/ 82 w 155"/>
                  <a:gd name="T35" fmla="*/ 1 h 174"/>
                  <a:gd name="T36" fmla="*/ 85 w 155"/>
                  <a:gd name="T37" fmla="*/ 48 h 174"/>
                  <a:gd name="T38" fmla="*/ 81 w 155"/>
                  <a:gd name="T39" fmla="*/ 57 h 174"/>
                  <a:gd name="T40" fmla="*/ 90 w 155"/>
                  <a:gd name="T41" fmla="*/ 51 h 174"/>
                  <a:gd name="T42" fmla="*/ 96 w 155"/>
                  <a:gd name="T43" fmla="*/ 46 h 174"/>
                  <a:gd name="T44" fmla="*/ 95 w 155"/>
                  <a:gd name="T45" fmla="*/ 70 h 174"/>
                  <a:gd name="T46" fmla="*/ 83 w 155"/>
                  <a:gd name="T47" fmla="*/ 83 h 174"/>
                  <a:gd name="T48" fmla="*/ 77 w 155"/>
                  <a:gd name="T49" fmla="*/ 104 h 174"/>
                  <a:gd name="T50" fmla="*/ 76 w 155"/>
                  <a:gd name="T51" fmla="*/ 116 h 174"/>
                  <a:gd name="T52" fmla="*/ 81 w 155"/>
                  <a:gd name="T53" fmla="*/ 93 h 174"/>
                  <a:gd name="T54" fmla="*/ 106 w 155"/>
                  <a:gd name="T55" fmla="*/ 85 h 174"/>
                  <a:gd name="T56" fmla="*/ 103 w 155"/>
                  <a:gd name="T57" fmla="*/ 74 h 174"/>
                  <a:gd name="T58" fmla="*/ 110 w 155"/>
                  <a:gd name="T59" fmla="*/ 60 h 174"/>
                  <a:gd name="T60" fmla="*/ 125 w 155"/>
                  <a:gd name="T61" fmla="*/ 68 h 174"/>
                  <a:gd name="T62" fmla="*/ 123 w 155"/>
                  <a:gd name="T63" fmla="*/ 55 h 174"/>
                  <a:gd name="T64" fmla="*/ 110 w 155"/>
                  <a:gd name="T65" fmla="*/ 48 h 174"/>
                  <a:gd name="T66" fmla="*/ 106 w 155"/>
                  <a:gd name="T67" fmla="*/ 38 h 174"/>
                  <a:gd name="T68" fmla="*/ 121 w 155"/>
                  <a:gd name="T69" fmla="*/ 27 h 174"/>
                  <a:gd name="T70" fmla="*/ 125 w 155"/>
                  <a:gd name="T71" fmla="*/ 23 h 174"/>
                  <a:gd name="T72" fmla="*/ 120 w 155"/>
                  <a:gd name="T73" fmla="*/ 11 h 174"/>
                  <a:gd name="T74" fmla="*/ 131 w 155"/>
                  <a:gd name="T75" fmla="*/ 23 h 174"/>
                  <a:gd name="T76" fmla="*/ 141 w 155"/>
                  <a:gd name="T77" fmla="*/ 27 h 174"/>
                  <a:gd name="T78" fmla="*/ 144 w 155"/>
                  <a:gd name="T79" fmla="*/ 36 h 174"/>
                  <a:gd name="T80" fmla="*/ 150 w 155"/>
                  <a:gd name="T81" fmla="*/ 32 h 174"/>
                  <a:gd name="T82" fmla="*/ 150 w 155"/>
                  <a:gd name="T83" fmla="*/ 44 h 174"/>
                  <a:gd name="T84" fmla="*/ 155 w 155"/>
                  <a:gd name="T85" fmla="*/ 77 h 174"/>
                  <a:gd name="T86" fmla="*/ 149 w 155"/>
                  <a:gd name="T87" fmla="*/ 93 h 174"/>
                  <a:gd name="T88" fmla="*/ 142 w 155"/>
                  <a:gd name="T89" fmla="*/ 107 h 174"/>
                  <a:gd name="T90" fmla="*/ 111 w 155"/>
                  <a:gd name="T91" fmla="*/ 114 h 174"/>
                  <a:gd name="T92" fmla="*/ 106 w 155"/>
                  <a:gd name="T93" fmla="*/ 131 h 174"/>
                  <a:gd name="T94" fmla="*/ 98 w 155"/>
                  <a:gd name="T95" fmla="*/ 145 h 174"/>
                  <a:gd name="T96" fmla="*/ 87 w 155"/>
                  <a:gd name="T97" fmla="*/ 138 h 174"/>
                  <a:gd name="T98" fmla="*/ 81 w 155"/>
                  <a:gd name="T99" fmla="*/ 128 h 174"/>
                  <a:gd name="T100" fmla="*/ 73 w 155"/>
                  <a:gd name="T101" fmla="*/ 148 h 174"/>
                  <a:gd name="T102" fmla="*/ 60 w 155"/>
                  <a:gd name="T103" fmla="*/ 173 h 174"/>
                  <a:gd name="T104" fmla="*/ 51 w 155"/>
                  <a:gd name="T105" fmla="*/ 167 h 174"/>
                  <a:gd name="T106" fmla="*/ 43 w 155"/>
                  <a:gd name="T107" fmla="*/ 149 h 174"/>
                  <a:gd name="T108" fmla="*/ 59 w 155"/>
                  <a:gd name="T109" fmla="*/ 125 h 174"/>
                  <a:gd name="T110" fmla="*/ 51 w 155"/>
                  <a:gd name="T111" fmla="*/ 127 h 174"/>
                  <a:gd name="T112" fmla="*/ 41 w 155"/>
                  <a:gd name="T113" fmla="*/ 137 h 17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55"/>
                  <a:gd name="T172" fmla="*/ 0 h 174"/>
                  <a:gd name="T173" fmla="*/ 155 w 155"/>
                  <a:gd name="T174" fmla="*/ 174 h 17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55" h="174">
                    <a:moveTo>
                      <a:pt x="28" y="154"/>
                    </a:moveTo>
                    <a:lnTo>
                      <a:pt x="22" y="163"/>
                    </a:lnTo>
                    <a:lnTo>
                      <a:pt x="14" y="173"/>
                    </a:lnTo>
                    <a:lnTo>
                      <a:pt x="0" y="174"/>
                    </a:lnTo>
                    <a:lnTo>
                      <a:pt x="2" y="169"/>
                    </a:lnTo>
                    <a:lnTo>
                      <a:pt x="4" y="166"/>
                    </a:lnTo>
                    <a:lnTo>
                      <a:pt x="24" y="136"/>
                    </a:lnTo>
                    <a:lnTo>
                      <a:pt x="27" y="132"/>
                    </a:lnTo>
                    <a:lnTo>
                      <a:pt x="19" y="123"/>
                    </a:lnTo>
                    <a:lnTo>
                      <a:pt x="22" y="121"/>
                    </a:lnTo>
                    <a:lnTo>
                      <a:pt x="32" y="125"/>
                    </a:lnTo>
                    <a:lnTo>
                      <a:pt x="35" y="123"/>
                    </a:lnTo>
                    <a:lnTo>
                      <a:pt x="34" y="121"/>
                    </a:lnTo>
                    <a:lnTo>
                      <a:pt x="32" y="120"/>
                    </a:lnTo>
                    <a:lnTo>
                      <a:pt x="21" y="114"/>
                    </a:lnTo>
                    <a:lnTo>
                      <a:pt x="22" y="107"/>
                    </a:lnTo>
                    <a:lnTo>
                      <a:pt x="30" y="102"/>
                    </a:lnTo>
                    <a:lnTo>
                      <a:pt x="44" y="91"/>
                    </a:lnTo>
                    <a:lnTo>
                      <a:pt x="52" y="94"/>
                    </a:lnTo>
                    <a:lnTo>
                      <a:pt x="56" y="97"/>
                    </a:lnTo>
                    <a:lnTo>
                      <a:pt x="56" y="95"/>
                    </a:lnTo>
                    <a:lnTo>
                      <a:pt x="57" y="94"/>
                    </a:lnTo>
                    <a:lnTo>
                      <a:pt x="59" y="90"/>
                    </a:lnTo>
                    <a:lnTo>
                      <a:pt x="55" y="86"/>
                    </a:lnTo>
                    <a:lnTo>
                      <a:pt x="47" y="81"/>
                    </a:lnTo>
                    <a:lnTo>
                      <a:pt x="45" y="74"/>
                    </a:lnTo>
                    <a:lnTo>
                      <a:pt x="45" y="70"/>
                    </a:lnTo>
                    <a:lnTo>
                      <a:pt x="45" y="68"/>
                    </a:lnTo>
                    <a:lnTo>
                      <a:pt x="48" y="68"/>
                    </a:lnTo>
                    <a:lnTo>
                      <a:pt x="52" y="66"/>
                    </a:lnTo>
                    <a:lnTo>
                      <a:pt x="57" y="66"/>
                    </a:lnTo>
                    <a:lnTo>
                      <a:pt x="61" y="72"/>
                    </a:lnTo>
                    <a:lnTo>
                      <a:pt x="62" y="74"/>
                    </a:lnTo>
                    <a:lnTo>
                      <a:pt x="64" y="73"/>
                    </a:lnTo>
                    <a:lnTo>
                      <a:pt x="68" y="69"/>
                    </a:lnTo>
                    <a:lnTo>
                      <a:pt x="62" y="57"/>
                    </a:lnTo>
                    <a:lnTo>
                      <a:pt x="51" y="60"/>
                    </a:lnTo>
                    <a:lnTo>
                      <a:pt x="48" y="60"/>
                    </a:lnTo>
                    <a:lnTo>
                      <a:pt x="43" y="53"/>
                    </a:lnTo>
                    <a:lnTo>
                      <a:pt x="45" y="42"/>
                    </a:lnTo>
                    <a:lnTo>
                      <a:pt x="52" y="43"/>
                    </a:lnTo>
                    <a:lnTo>
                      <a:pt x="53" y="42"/>
                    </a:lnTo>
                    <a:lnTo>
                      <a:pt x="56" y="39"/>
                    </a:lnTo>
                    <a:lnTo>
                      <a:pt x="59" y="36"/>
                    </a:lnTo>
                    <a:lnTo>
                      <a:pt x="60" y="35"/>
                    </a:lnTo>
                    <a:lnTo>
                      <a:pt x="53" y="30"/>
                    </a:lnTo>
                    <a:lnTo>
                      <a:pt x="57" y="19"/>
                    </a:lnTo>
                    <a:lnTo>
                      <a:pt x="61" y="8"/>
                    </a:lnTo>
                    <a:lnTo>
                      <a:pt x="61" y="4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3" y="4"/>
                    </a:lnTo>
                    <a:lnTo>
                      <a:pt x="77" y="2"/>
                    </a:lnTo>
                    <a:lnTo>
                      <a:pt x="82" y="1"/>
                    </a:lnTo>
                    <a:lnTo>
                      <a:pt x="86" y="0"/>
                    </a:lnTo>
                    <a:lnTo>
                      <a:pt x="93" y="19"/>
                    </a:lnTo>
                    <a:lnTo>
                      <a:pt x="85" y="48"/>
                    </a:lnTo>
                    <a:lnTo>
                      <a:pt x="79" y="56"/>
                    </a:lnTo>
                    <a:lnTo>
                      <a:pt x="77" y="60"/>
                    </a:lnTo>
                    <a:lnTo>
                      <a:pt x="81" y="57"/>
                    </a:lnTo>
                    <a:lnTo>
                      <a:pt x="82" y="56"/>
                    </a:lnTo>
                    <a:lnTo>
                      <a:pt x="89" y="52"/>
                    </a:lnTo>
                    <a:lnTo>
                      <a:pt x="90" y="51"/>
                    </a:lnTo>
                    <a:lnTo>
                      <a:pt x="91" y="48"/>
                    </a:lnTo>
                    <a:lnTo>
                      <a:pt x="93" y="46"/>
                    </a:lnTo>
                    <a:lnTo>
                      <a:pt x="96" y="46"/>
                    </a:lnTo>
                    <a:lnTo>
                      <a:pt x="96" y="57"/>
                    </a:lnTo>
                    <a:lnTo>
                      <a:pt x="96" y="60"/>
                    </a:lnTo>
                    <a:lnTo>
                      <a:pt x="95" y="70"/>
                    </a:lnTo>
                    <a:lnTo>
                      <a:pt x="90" y="77"/>
                    </a:lnTo>
                    <a:lnTo>
                      <a:pt x="83" y="82"/>
                    </a:lnTo>
                    <a:lnTo>
                      <a:pt x="83" y="83"/>
                    </a:lnTo>
                    <a:lnTo>
                      <a:pt x="77" y="83"/>
                    </a:lnTo>
                    <a:lnTo>
                      <a:pt x="74" y="91"/>
                    </a:lnTo>
                    <a:lnTo>
                      <a:pt x="77" y="104"/>
                    </a:lnTo>
                    <a:lnTo>
                      <a:pt x="70" y="112"/>
                    </a:lnTo>
                    <a:lnTo>
                      <a:pt x="72" y="112"/>
                    </a:lnTo>
                    <a:lnTo>
                      <a:pt x="76" y="116"/>
                    </a:lnTo>
                    <a:lnTo>
                      <a:pt x="79" y="110"/>
                    </a:lnTo>
                    <a:lnTo>
                      <a:pt x="82" y="106"/>
                    </a:lnTo>
                    <a:lnTo>
                      <a:pt x="81" y="93"/>
                    </a:lnTo>
                    <a:lnTo>
                      <a:pt x="99" y="77"/>
                    </a:lnTo>
                    <a:lnTo>
                      <a:pt x="102" y="81"/>
                    </a:lnTo>
                    <a:lnTo>
                      <a:pt x="106" y="85"/>
                    </a:lnTo>
                    <a:lnTo>
                      <a:pt x="106" y="86"/>
                    </a:lnTo>
                    <a:lnTo>
                      <a:pt x="104" y="80"/>
                    </a:lnTo>
                    <a:lnTo>
                      <a:pt x="103" y="74"/>
                    </a:lnTo>
                    <a:lnTo>
                      <a:pt x="103" y="73"/>
                    </a:lnTo>
                    <a:lnTo>
                      <a:pt x="103" y="59"/>
                    </a:lnTo>
                    <a:lnTo>
                      <a:pt x="110" y="60"/>
                    </a:lnTo>
                    <a:lnTo>
                      <a:pt x="120" y="61"/>
                    </a:lnTo>
                    <a:lnTo>
                      <a:pt x="124" y="66"/>
                    </a:lnTo>
                    <a:lnTo>
                      <a:pt x="125" y="68"/>
                    </a:lnTo>
                    <a:lnTo>
                      <a:pt x="127" y="63"/>
                    </a:lnTo>
                    <a:lnTo>
                      <a:pt x="124" y="59"/>
                    </a:lnTo>
                    <a:lnTo>
                      <a:pt x="123" y="55"/>
                    </a:lnTo>
                    <a:lnTo>
                      <a:pt x="123" y="53"/>
                    </a:lnTo>
                    <a:lnTo>
                      <a:pt x="112" y="51"/>
                    </a:lnTo>
                    <a:lnTo>
                      <a:pt x="110" y="48"/>
                    </a:lnTo>
                    <a:lnTo>
                      <a:pt x="107" y="43"/>
                    </a:lnTo>
                    <a:lnTo>
                      <a:pt x="107" y="40"/>
                    </a:lnTo>
                    <a:lnTo>
                      <a:pt x="106" y="38"/>
                    </a:lnTo>
                    <a:lnTo>
                      <a:pt x="116" y="26"/>
                    </a:lnTo>
                    <a:lnTo>
                      <a:pt x="119" y="27"/>
                    </a:lnTo>
                    <a:lnTo>
                      <a:pt x="121" y="27"/>
                    </a:lnTo>
                    <a:lnTo>
                      <a:pt x="128" y="36"/>
                    </a:lnTo>
                    <a:lnTo>
                      <a:pt x="129" y="34"/>
                    </a:lnTo>
                    <a:lnTo>
                      <a:pt x="125" y="23"/>
                    </a:lnTo>
                    <a:lnTo>
                      <a:pt x="120" y="19"/>
                    </a:lnTo>
                    <a:lnTo>
                      <a:pt x="120" y="13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7" y="19"/>
                    </a:lnTo>
                    <a:lnTo>
                      <a:pt x="131" y="23"/>
                    </a:lnTo>
                    <a:lnTo>
                      <a:pt x="134" y="26"/>
                    </a:lnTo>
                    <a:lnTo>
                      <a:pt x="137" y="29"/>
                    </a:lnTo>
                    <a:lnTo>
                      <a:pt x="141" y="27"/>
                    </a:lnTo>
                    <a:lnTo>
                      <a:pt x="144" y="29"/>
                    </a:lnTo>
                    <a:lnTo>
                      <a:pt x="144" y="34"/>
                    </a:lnTo>
                    <a:lnTo>
                      <a:pt x="144" y="36"/>
                    </a:lnTo>
                    <a:lnTo>
                      <a:pt x="146" y="36"/>
                    </a:lnTo>
                    <a:lnTo>
                      <a:pt x="149" y="35"/>
                    </a:lnTo>
                    <a:lnTo>
                      <a:pt x="150" y="32"/>
                    </a:lnTo>
                    <a:lnTo>
                      <a:pt x="153" y="35"/>
                    </a:lnTo>
                    <a:lnTo>
                      <a:pt x="150" y="42"/>
                    </a:lnTo>
                    <a:lnTo>
                      <a:pt x="150" y="44"/>
                    </a:lnTo>
                    <a:lnTo>
                      <a:pt x="153" y="57"/>
                    </a:lnTo>
                    <a:lnTo>
                      <a:pt x="154" y="61"/>
                    </a:lnTo>
                    <a:lnTo>
                      <a:pt x="155" y="77"/>
                    </a:lnTo>
                    <a:lnTo>
                      <a:pt x="154" y="81"/>
                    </a:lnTo>
                    <a:lnTo>
                      <a:pt x="151" y="86"/>
                    </a:lnTo>
                    <a:lnTo>
                      <a:pt x="149" y="93"/>
                    </a:lnTo>
                    <a:lnTo>
                      <a:pt x="146" y="94"/>
                    </a:lnTo>
                    <a:lnTo>
                      <a:pt x="148" y="104"/>
                    </a:lnTo>
                    <a:lnTo>
                      <a:pt x="142" y="107"/>
                    </a:lnTo>
                    <a:lnTo>
                      <a:pt x="141" y="107"/>
                    </a:lnTo>
                    <a:lnTo>
                      <a:pt x="127" y="104"/>
                    </a:lnTo>
                    <a:lnTo>
                      <a:pt x="111" y="114"/>
                    </a:lnTo>
                    <a:lnTo>
                      <a:pt x="110" y="115"/>
                    </a:lnTo>
                    <a:lnTo>
                      <a:pt x="108" y="120"/>
                    </a:lnTo>
                    <a:lnTo>
                      <a:pt x="106" y="131"/>
                    </a:lnTo>
                    <a:lnTo>
                      <a:pt x="100" y="137"/>
                    </a:lnTo>
                    <a:lnTo>
                      <a:pt x="99" y="144"/>
                    </a:lnTo>
                    <a:lnTo>
                      <a:pt x="98" y="145"/>
                    </a:lnTo>
                    <a:lnTo>
                      <a:pt x="98" y="148"/>
                    </a:lnTo>
                    <a:lnTo>
                      <a:pt x="89" y="152"/>
                    </a:lnTo>
                    <a:lnTo>
                      <a:pt x="87" y="138"/>
                    </a:lnTo>
                    <a:lnTo>
                      <a:pt x="87" y="129"/>
                    </a:lnTo>
                    <a:lnTo>
                      <a:pt x="82" y="128"/>
                    </a:lnTo>
                    <a:lnTo>
                      <a:pt x="81" y="128"/>
                    </a:lnTo>
                    <a:lnTo>
                      <a:pt x="79" y="138"/>
                    </a:lnTo>
                    <a:lnTo>
                      <a:pt x="78" y="145"/>
                    </a:lnTo>
                    <a:lnTo>
                      <a:pt x="73" y="148"/>
                    </a:lnTo>
                    <a:lnTo>
                      <a:pt x="73" y="159"/>
                    </a:lnTo>
                    <a:lnTo>
                      <a:pt x="62" y="170"/>
                    </a:lnTo>
                    <a:lnTo>
                      <a:pt x="60" y="173"/>
                    </a:lnTo>
                    <a:lnTo>
                      <a:pt x="59" y="174"/>
                    </a:lnTo>
                    <a:lnTo>
                      <a:pt x="53" y="170"/>
                    </a:lnTo>
                    <a:lnTo>
                      <a:pt x="51" y="167"/>
                    </a:lnTo>
                    <a:lnTo>
                      <a:pt x="40" y="163"/>
                    </a:lnTo>
                    <a:lnTo>
                      <a:pt x="35" y="162"/>
                    </a:lnTo>
                    <a:lnTo>
                      <a:pt x="43" y="149"/>
                    </a:lnTo>
                    <a:lnTo>
                      <a:pt x="55" y="132"/>
                    </a:lnTo>
                    <a:lnTo>
                      <a:pt x="60" y="125"/>
                    </a:lnTo>
                    <a:lnTo>
                      <a:pt x="59" y="125"/>
                    </a:lnTo>
                    <a:lnTo>
                      <a:pt x="53" y="124"/>
                    </a:lnTo>
                    <a:lnTo>
                      <a:pt x="52" y="124"/>
                    </a:lnTo>
                    <a:lnTo>
                      <a:pt x="51" y="127"/>
                    </a:lnTo>
                    <a:lnTo>
                      <a:pt x="44" y="135"/>
                    </a:lnTo>
                    <a:lnTo>
                      <a:pt x="43" y="137"/>
                    </a:lnTo>
                    <a:lnTo>
                      <a:pt x="41" y="137"/>
                    </a:lnTo>
                    <a:lnTo>
                      <a:pt x="28" y="15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5" name="Freeform 154"/>
              <p:cNvSpPr>
                <a:spLocks/>
              </p:cNvSpPr>
              <p:nvPr/>
            </p:nvSpPr>
            <p:spPr bwMode="auto">
              <a:xfrm>
                <a:off x="2959" y="1187"/>
                <a:ext cx="40" cy="44"/>
              </a:xfrm>
              <a:custGeom>
                <a:avLst/>
                <a:gdLst>
                  <a:gd name="T0" fmla="*/ 19 w 40"/>
                  <a:gd name="T1" fmla="*/ 34 h 44"/>
                  <a:gd name="T2" fmla="*/ 28 w 40"/>
                  <a:gd name="T3" fmla="*/ 34 h 44"/>
                  <a:gd name="T4" fmla="*/ 32 w 40"/>
                  <a:gd name="T5" fmla="*/ 34 h 44"/>
                  <a:gd name="T6" fmla="*/ 40 w 40"/>
                  <a:gd name="T7" fmla="*/ 21 h 44"/>
                  <a:gd name="T8" fmla="*/ 34 w 40"/>
                  <a:gd name="T9" fmla="*/ 12 h 44"/>
                  <a:gd name="T10" fmla="*/ 35 w 40"/>
                  <a:gd name="T11" fmla="*/ 8 h 44"/>
                  <a:gd name="T12" fmla="*/ 26 w 40"/>
                  <a:gd name="T13" fmla="*/ 0 h 44"/>
                  <a:gd name="T14" fmla="*/ 15 w 40"/>
                  <a:gd name="T15" fmla="*/ 4 h 44"/>
                  <a:gd name="T16" fmla="*/ 11 w 40"/>
                  <a:gd name="T17" fmla="*/ 12 h 44"/>
                  <a:gd name="T18" fmla="*/ 0 w 40"/>
                  <a:gd name="T19" fmla="*/ 37 h 44"/>
                  <a:gd name="T20" fmla="*/ 5 w 40"/>
                  <a:gd name="T21" fmla="*/ 44 h 44"/>
                  <a:gd name="T22" fmla="*/ 18 w 40"/>
                  <a:gd name="T23" fmla="*/ 34 h 44"/>
                  <a:gd name="T24" fmla="*/ 19 w 40"/>
                  <a:gd name="T25" fmla="*/ 34 h 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"/>
                  <a:gd name="T40" fmla="*/ 0 h 44"/>
                  <a:gd name="T41" fmla="*/ 40 w 40"/>
                  <a:gd name="T42" fmla="*/ 44 h 4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" h="44">
                    <a:moveTo>
                      <a:pt x="19" y="34"/>
                    </a:moveTo>
                    <a:lnTo>
                      <a:pt x="28" y="34"/>
                    </a:lnTo>
                    <a:lnTo>
                      <a:pt x="32" y="34"/>
                    </a:lnTo>
                    <a:lnTo>
                      <a:pt x="40" y="21"/>
                    </a:lnTo>
                    <a:lnTo>
                      <a:pt x="34" y="12"/>
                    </a:lnTo>
                    <a:lnTo>
                      <a:pt x="35" y="8"/>
                    </a:lnTo>
                    <a:lnTo>
                      <a:pt x="26" y="0"/>
                    </a:lnTo>
                    <a:lnTo>
                      <a:pt x="15" y="4"/>
                    </a:lnTo>
                    <a:lnTo>
                      <a:pt x="11" y="12"/>
                    </a:lnTo>
                    <a:lnTo>
                      <a:pt x="0" y="37"/>
                    </a:lnTo>
                    <a:lnTo>
                      <a:pt x="5" y="44"/>
                    </a:lnTo>
                    <a:lnTo>
                      <a:pt x="18" y="34"/>
                    </a:lnTo>
                    <a:lnTo>
                      <a:pt x="19" y="3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6" name="Freeform 155"/>
              <p:cNvSpPr>
                <a:spLocks/>
              </p:cNvSpPr>
              <p:nvPr/>
            </p:nvSpPr>
            <p:spPr bwMode="auto">
              <a:xfrm>
                <a:off x="2813" y="1181"/>
                <a:ext cx="40" cy="26"/>
              </a:xfrm>
              <a:custGeom>
                <a:avLst/>
                <a:gdLst>
                  <a:gd name="T0" fmla="*/ 7 w 40"/>
                  <a:gd name="T1" fmla="*/ 18 h 26"/>
                  <a:gd name="T2" fmla="*/ 12 w 40"/>
                  <a:gd name="T3" fmla="*/ 26 h 26"/>
                  <a:gd name="T4" fmla="*/ 17 w 40"/>
                  <a:gd name="T5" fmla="*/ 26 h 26"/>
                  <a:gd name="T6" fmla="*/ 21 w 40"/>
                  <a:gd name="T7" fmla="*/ 25 h 26"/>
                  <a:gd name="T8" fmla="*/ 28 w 40"/>
                  <a:gd name="T9" fmla="*/ 23 h 26"/>
                  <a:gd name="T10" fmla="*/ 33 w 40"/>
                  <a:gd name="T11" fmla="*/ 18 h 26"/>
                  <a:gd name="T12" fmla="*/ 40 w 40"/>
                  <a:gd name="T13" fmla="*/ 13 h 26"/>
                  <a:gd name="T14" fmla="*/ 37 w 40"/>
                  <a:gd name="T15" fmla="*/ 10 h 26"/>
                  <a:gd name="T16" fmla="*/ 33 w 40"/>
                  <a:gd name="T17" fmla="*/ 8 h 26"/>
                  <a:gd name="T18" fmla="*/ 32 w 40"/>
                  <a:gd name="T19" fmla="*/ 8 h 26"/>
                  <a:gd name="T20" fmla="*/ 30 w 40"/>
                  <a:gd name="T21" fmla="*/ 8 h 26"/>
                  <a:gd name="T22" fmla="*/ 28 w 40"/>
                  <a:gd name="T23" fmla="*/ 5 h 26"/>
                  <a:gd name="T24" fmla="*/ 20 w 40"/>
                  <a:gd name="T25" fmla="*/ 8 h 26"/>
                  <a:gd name="T26" fmla="*/ 9 w 40"/>
                  <a:gd name="T27" fmla="*/ 0 h 26"/>
                  <a:gd name="T28" fmla="*/ 0 w 40"/>
                  <a:gd name="T29" fmla="*/ 9 h 26"/>
                  <a:gd name="T30" fmla="*/ 7 w 40"/>
                  <a:gd name="T31" fmla="*/ 18 h 2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"/>
                  <a:gd name="T49" fmla="*/ 0 h 26"/>
                  <a:gd name="T50" fmla="*/ 40 w 40"/>
                  <a:gd name="T51" fmla="*/ 26 h 2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" h="26">
                    <a:moveTo>
                      <a:pt x="7" y="18"/>
                    </a:moveTo>
                    <a:lnTo>
                      <a:pt x="12" y="26"/>
                    </a:lnTo>
                    <a:lnTo>
                      <a:pt x="17" y="26"/>
                    </a:lnTo>
                    <a:lnTo>
                      <a:pt x="21" y="25"/>
                    </a:lnTo>
                    <a:lnTo>
                      <a:pt x="28" y="23"/>
                    </a:lnTo>
                    <a:lnTo>
                      <a:pt x="33" y="18"/>
                    </a:lnTo>
                    <a:lnTo>
                      <a:pt x="40" y="13"/>
                    </a:lnTo>
                    <a:lnTo>
                      <a:pt x="37" y="10"/>
                    </a:lnTo>
                    <a:lnTo>
                      <a:pt x="33" y="8"/>
                    </a:lnTo>
                    <a:lnTo>
                      <a:pt x="32" y="8"/>
                    </a:lnTo>
                    <a:lnTo>
                      <a:pt x="30" y="8"/>
                    </a:lnTo>
                    <a:lnTo>
                      <a:pt x="28" y="5"/>
                    </a:lnTo>
                    <a:lnTo>
                      <a:pt x="20" y="8"/>
                    </a:lnTo>
                    <a:lnTo>
                      <a:pt x="9" y="0"/>
                    </a:lnTo>
                    <a:lnTo>
                      <a:pt x="0" y="9"/>
                    </a:lnTo>
                    <a:lnTo>
                      <a:pt x="7" y="1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7" name="Freeform 156"/>
              <p:cNvSpPr>
                <a:spLocks/>
              </p:cNvSpPr>
              <p:nvPr/>
            </p:nvSpPr>
            <p:spPr bwMode="auto">
              <a:xfrm>
                <a:off x="2792" y="1068"/>
                <a:ext cx="101" cy="115"/>
              </a:xfrm>
              <a:custGeom>
                <a:avLst/>
                <a:gdLst>
                  <a:gd name="T0" fmla="*/ 80 w 101"/>
                  <a:gd name="T1" fmla="*/ 101 h 115"/>
                  <a:gd name="T2" fmla="*/ 100 w 101"/>
                  <a:gd name="T3" fmla="*/ 87 h 115"/>
                  <a:gd name="T4" fmla="*/ 101 w 101"/>
                  <a:gd name="T5" fmla="*/ 80 h 115"/>
                  <a:gd name="T6" fmla="*/ 89 w 101"/>
                  <a:gd name="T7" fmla="*/ 67 h 115"/>
                  <a:gd name="T8" fmla="*/ 88 w 101"/>
                  <a:gd name="T9" fmla="*/ 64 h 115"/>
                  <a:gd name="T10" fmla="*/ 97 w 101"/>
                  <a:gd name="T11" fmla="*/ 54 h 115"/>
                  <a:gd name="T12" fmla="*/ 95 w 101"/>
                  <a:gd name="T13" fmla="*/ 38 h 115"/>
                  <a:gd name="T14" fmla="*/ 87 w 101"/>
                  <a:gd name="T15" fmla="*/ 49 h 115"/>
                  <a:gd name="T16" fmla="*/ 85 w 101"/>
                  <a:gd name="T17" fmla="*/ 46 h 115"/>
                  <a:gd name="T18" fmla="*/ 80 w 101"/>
                  <a:gd name="T19" fmla="*/ 22 h 115"/>
                  <a:gd name="T20" fmla="*/ 76 w 101"/>
                  <a:gd name="T21" fmla="*/ 4 h 115"/>
                  <a:gd name="T22" fmla="*/ 71 w 101"/>
                  <a:gd name="T23" fmla="*/ 3 h 115"/>
                  <a:gd name="T24" fmla="*/ 62 w 101"/>
                  <a:gd name="T25" fmla="*/ 13 h 115"/>
                  <a:gd name="T26" fmla="*/ 66 w 101"/>
                  <a:gd name="T27" fmla="*/ 33 h 115"/>
                  <a:gd name="T28" fmla="*/ 70 w 101"/>
                  <a:gd name="T29" fmla="*/ 42 h 115"/>
                  <a:gd name="T30" fmla="*/ 65 w 101"/>
                  <a:gd name="T31" fmla="*/ 55 h 115"/>
                  <a:gd name="T32" fmla="*/ 57 w 101"/>
                  <a:gd name="T33" fmla="*/ 42 h 115"/>
                  <a:gd name="T34" fmla="*/ 51 w 101"/>
                  <a:gd name="T35" fmla="*/ 53 h 115"/>
                  <a:gd name="T36" fmla="*/ 53 w 101"/>
                  <a:gd name="T37" fmla="*/ 63 h 115"/>
                  <a:gd name="T38" fmla="*/ 46 w 101"/>
                  <a:gd name="T39" fmla="*/ 59 h 115"/>
                  <a:gd name="T40" fmla="*/ 28 w 101"/>
                  <a:gd name="T41" fmla="*/ 66 h 115"/>
                  <a:gd name="T42" fmla="*/ 27 w 101"/>
                  <a:gd name="T43" fmla="*/ 49 h 115"/>
                  <a:gd name="T44" fmla="*/ 17 w 101"/>
                  <a:gd name="T45" fmla="*/ 55 h 115"/>
                  <a:gd name="T46" fmla="*/ 16 w 101"/>
                  <a:gd name="T47" fmla="*/ 75 h 115"/>
                  <a:gd name="T48" fmla="*/ 10 w 101"/>
                  <a:gd name="T49" fmla="*/ 108 h 115"/>
                  <a:gd name="T50" fmla="*/ 25 w 101"/>
                  <a:gd name="T51" fmla="*/ 101 h 115"/>
                  <a:gd name="T52" fmla="*/ 28 w 101"/>
                  <a:gd name="T53" fmla="*/ 92 h 115"/>
                  <a:gd name="T54" fmla="*/ 44 w 101"/>
                  <a:gd name="T55" fmla="*/ 89 h 115"/>
                  <a:gd name="T56" fmla="*/ 61 w 101"/>
                  <a:gd name="T57" fmla="*/ 83 h 115"/>
                  <a:gd name="T58" fmla="*/ 74 w 101"/>
                  <a:gd name="T59" fmla="*/ 76 h 115"/>
                  <a:gd name="T60" fmla="*/ 65 w 101"/>
                  <a:gd name="T61" fmla="*/ 88 h 115"/>
                  <a:gd name="T62" fmla="*/ 40 w 101"/>
                  <a:gd name="T63" fmla="*/ 100 h 115"/>
                  <a:gd name="T64" fmla="*/ 57 w 101"/>
                  <a:gd name="T65" fmla="*/ 114 h 115"/>
                  <a:gd name="T66" fmla="*/ 70 w 101"/>
                  <a:gd name="T67" fmla="*/ 109 h 11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01"/>
                  <a:gd name="T103" fmla="*/ 0 h 115"/>
                  <a:gd name="T104" fmla="*/ 101 w 101"/>
                  <a:gd name="T105" fmla="*/ 115 h 11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01" h="115">
                    <a:moveTo>
                      <a:pt x="70" y="109"/>
                    </a:moveTo>
                    <a:lnTo>
                      <a:pt x="80" y="101"/>
                    </a:lnTo>
                    <a:lnTo>
                      <a:pt x="97" y="89"/>
                    </a:lnTo>
                    <a:lnTo>
                      <a:pt x="100" y="87"/>
                    </a:lnTo>
                    <a:lnTo>
                      <a:pt x="101" y="81"/>
                    </a:lnTo>
                    <a:lnTo>
                      <a:pt x="101" y="80"/>
                    </a:lnTo>
                    <a:lnTo>
                      <a:pt x="100" y="72"/>
                    </a:lnTo>
                    <a:lnTo>
                      <a:pt x="89" y="67"/>
                    </a:lnTo>
                    <a:lnTo>
                      <a:pt x="88" y="67"/>
                    </a:lnTo>
                    <a:lnTo>
                      <a:pt x="88" y="64"/>
                    </a:lnTo>
                    <a:lnTo>
                      <a:pt x="89" y="58"/>
                    </a:lnTo>
                    <a:lnTo>
                      <a:pt x="97" y="54"/>
                    </a:lnTo>
                    <a:lnTo>
                      <a:pt x="100" y="42"/>
                    </a:lnTo>
                    <a:lnTo>
                      <a:pt x="95" y="38"/>
                    </a:lnTo>
                    <a:lnTo>
                      <a:pt x="92" y="41"/>
                    </a:lnTo>
                    <a:lnTo>
                      <a:pt x="87" y="49"/>
                    </a:lnTo>
                    <a:lnTo>
                      <a:pt x="87" y="47"/>
                    </a:lnTo>
                    <a:lnTo>
                      <a:pt x="85" y="46"/>
                    </a:lnTo>
                    <a:lnTo>
                      <a:pt x="91" y="28"/>
                    </a:lnTo>
                    <a:lnTo>
                      <a:pt x="80" y="22"/>
                    </a:lnTo>
                    <a:lnTo>
                      <a:pt x="76" y="12"/>
                    </a:lnTo>
                    <a:lnTo>
                      <a:pt x="76" y="4"/>
                    </a:lnTo>
                    <a:lnTo>
                      <a:pt x="76" y="0"/>
                    </a:lnTo>
                    <a:lnTo>
                      <a:pt x="71" y="3"/>
                    </a:lnTo>
                    <a:lnTo>
                      <a:pt x="63" y="4"/>
                    </a:lnTo>
                    <a:lnTo>
                      <a:pt x="62" y="13"/>
                    </a:lnTo>
                    <a:lnTo>
                      <a:pt x="67" y="30"/>
                    </a:lnTo>
                    <a:lnTo>
                      <a:pt x="66" y="33"/>
                    </a:lnTo>
                    <a:lnTo>
                      <a:pt x="65" y="34"/>
                    </a:lnTo>
                    <a:lnTo>
                      <a:pt x="70" y="42"/>
                    </a:lnTo>
                    <a:lnTo>
                      <a:pt x="65" y="43"/>
                    </a:lnTo>
                    <a:lnTo>
                      <a:pt x="65" y="55"/>
                    </a:lnTo>
                    <a:lnTo>
                      <a:pt x="61" y="55"/>
                    </a:lnTo>
                    <a:lnTo>
                      <a:pt x="57" y="42"/>
                    </a:lnTo>
                    <a:lnTo>
                      <a:pt x="48" y="49"/>
                    </a:lnTo>
                    <a:lnTo>
                      <a:pt x="51" y="53"/>
                    </a:lnTo>
                    <a:lnTo>
                      <a:pt x="55" y="58"/>
                    </a:lnTo>
                    <a:lnTo>
                      <a:pt x="53" y="63"/>
                    </a:lnTo>
                    <a:lnTo>
                      <a:pt x="49" y="60"/>
                    </a:lnTo>
                    <a:lnTo>
                      <a:pt x="46" y="59"/>
                    </a:lnTo>
                    <a:lnTo>
                      <a:pt x="34" y="63"/>
                    </a:lnTo>
                    <a:lnTo>
                      <a:pt x="28" y="66"/>
                    </a:lnTo>
                    <a:lnTo>
                      <a:pt x="30" y="50"/>
                    </a:lnTo>
                    <a:lnTo>
                      <a:pt x="27" y="49"/>
                    </a:lnTo>
                    <a:lnTo>
                      <a:pt x="21" y="63"/>
                    </a:lnTo>
                    <a:lnTo>
                      <a:pt x="17" y="55"/>
                    </a:lnTo>
                    <a:lnTo>
                      <a:pt x="7" y="66"/>
                    </a:lnTo>
                    <a:lnTo>
                      <a:pt x="16" y="75"/>
                    </a:lnTo>
                    <a:lnTo>
                      <a:pt x="0" y="84"/>
                    </a:lnTo>
                    <a:lnTo>
                      <a:pt x="10" y="108"/>
                    </a:lnTo>
                    <a:lnTo>
                      <a:pt x="16" y="105"/>
                    </a:lnTo>
                    <a:lnTo>
                      <a:pt x="25" y="101"/>
                    </a:lnTo>
                    <a:lnTo>
                      <a:pt x="27" y="96"/>
                    </a:lnTo>
                    <a:lnTo>
                      <a:pt x="28" y="92"/>
                    </a:lnTo>
                    <a:lnTo>
                      <a:pt x="41" y="92"/>
                    </a:lnTo>
                    <a:lnTo>
                      <a:pt x="44" y="89"/>
                    </a:lnTo>
                    <a:lnTo>
                      <a:pt x="54" y="83"/>
                    </a:lnTo>
                    <a:lnTo>
                      <a:pt x="61" y="83"/>
                    </a:lnTo>
                    <a:lnTo>
                      <a:pt x="71" y="68"/>
                    </a:lnTo>
                    <a:lnTo>
                      <a:pt x="74" y="76"/>
                    </a:lnTo>
                    <a:lnTo>
                      <a:pt x="66" y="88"/>
                    </a:lnTo>
                    <a:lnTo>
                      <a:pt x="65" y="88"/>
                    </a:lnTo>
                    <a:lnTo>
                      <a:pt x="49" y="96"/>
                    </a:lnTo>
                    <a:lnTo>
                      <a:pt x="40" y="100"/>
                    </a:lnTo>
                    <a:lnTo>
                      <a:pt x="48" y="113"/>
                    </a:lnTo>
                    <a:lnTo>
                      <a:pt x="57" y="114"/>
                    </a:lnTo>
                    <a:lnTo>
                      <a:pt x="62" y="115"/>
                    </a:lnTo>
                    <a:lnTo>
                      <a:pt x="70" y="109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8" name="Freeform 157"/>
              <p:cNvSpPr>
                <a:spLocks/>
              </p:cNvSpPr>
              <p:nvPr/>
            </p:nvSpPr>
            <p:spPr bwMode="auto">
              <a:xfrm>
                <a:off x="3031" y="1105"/>
                <a:ext cx="32" cy="34"/>
              </a:xfrm>
              <a:custGeom>
                <a:avLst/>
                <a:gdLst>
                  <a:gd name="T0" fmla="*/ 0 w 32"/>
                  <a:gd name="T1" fmla="*/ 34 h 34"/>
                  <a:gd name="T2" fmla="*/ 1 w 32"/>
                  <a:gd name="T3" fmla="*/ 34 h 34"/>
                  <a:gd name="T4" fmla="*/ 11 w 32"/>
                  <a:gd name="T5" fmla="*/ 34 h 34"/>
                  <a:gd name="T6" fmla="*/ 22 w 32"/>
                  <a:gd name="T7" fmla="*/ 30 h 34"/>
                  <a:gd name="T8" fmla="*/ 27 w 32"/>
                  <a:gd name="T9" fmla="*/ 27 h 34"/>
                  <a:gd name="T10" fmla="*/ 32 w 32"/>
                  <a:gd name="T11" fmla="*/ 20 h 34"/>
                  <a:gd name="T12" fmla="*/ 31 w 32"/>
                  <a:gd name="T13" fmla="*/ 18 h 34"/>
                  <a:gd name="T14" fmla="*/ 15 w 32"/>
                  <a:gd name="T15" fmla="*/ 0 h 34"/>
                  <a:gd name="T16" fmla="*/ 5 w 32"/>
                  <a:gd name="T17" fmla="*/ 22 h 34"/>
                  <a:gd name="T18" fmla="*/ 1 w 32"/>
                  <a:gd name="T19" fmla="*/ 33 h 34"/>
                  <a:gd name="T20" fmla="*/ 0 w 32"/>
                  <a:gd name="T21" fmla="*/ 33 h 34"/>
                  <a:gd name="T22" fmla="*/ 0 w 32"/>
                  <a:gd name="T23" fmla="*/ 34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2"/>
                  <a:gd name="T37" fmla="*/ 0 h 34"/>
                  <a:gd name="T38" fmla="*/ 32 w 32"/>
                  <a:gd name="T39" fmla="*/ 34 h 3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2" h="34">
                    <a:moveTo>
                      <a:pt x="0" y="34"/>
                    </a:moveTo>
                    <a:lnTo>
                      <a:pt x="1" y="34"/>
                    </a:lnTo>
                    <a:lnTo>
                      <a:pt x="11" y="34"/>
                    </a:lnTo>
                    <a:lnTo>
                      <a:pt x="22" y="30"/>
                    </a:lnTo>
                    <a:lnTo>
                      <a:pt x="27" y="27"/>
                    </a:lnTo>
                    <a:lnTo>
                      <a:pt x="32" y="20"/>
                    </a:lnTo>
                    <a:lnTo>
                      <a:pt x="31" y="18"/>
                    </a:lnTo>
                    <a:lnTo>
                      <a:pt x="15" y="0"/>
                    </a:lnTo>
                    <a:lnTo>
                      <a:pt x="5" y="22"/>
                    </a:lnTo>
                    <a:lnTo>
                      <a:pt x="1" y="33"/>
                    </a:lnTo>
                    <a:lnTo>
                      <a:pt x="0" y="33"/>
                    </a:lnTo>
                    <a:lnTo>
                      <a:pt x="0" y="3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89" name="Freeform 158"/>
              <p:cNvSpPr>
                <a:spLocks/>
              </p:cNvSpPr>
              <p:nvPr/>
            </p:nvSpPr>
            <p:spPr bwMode="auto">
              <a:xfrm>
                <a:off x="3054" y="1088"/>
                <a:ext cx="36" cy="35"/>
              </a:xfrm>
              <a:custGeom>
                <a:avLst/>
                <a:gdLst>
                  <a:gd name="T0" fmla="*/ 21 w 36"/>
                  <a:gd name="T1" fmla="*/ 27 h 35"/>
                  <a:gd name="T2" fmla="*/ 36 w 36"/>
                  <a:gd name="T3" fmla="*/ 12 h 35"/>
                  <a:gd name="T4" fmla="*/ 33 w 36"/>
                  <a:gd name="T5" fmla="*/ 8 h 35"/>
                  <a:gd name="T6" fmla="*/ 25 w 36"/>
                  <a:gd name="T7" fmla="*/ 0 h 35"/>
                  <a:gd name="T8" fmla="*/ 11 w 36"/>
                  <a:gd name="T9" fmla="*/ 0 h 35"/>
                  <a:gd name="T10" fmla="*/ 13 w 36"/>
                  <a:gd name="T11" fmla="*/ 4 h 35"/>
                  <a:gd name="T12" fmla="*/ 19 w 36"/>
                  <a:gd name="T13" fmla="*/ 13 h 35"/>
                  <a:gd name="T14" fmla="*/ 16 w 36"/>
                  <a:gd name="T15" fmla="*/ 13 h 35"/>
                  <a:gd name="T16" fmla="*/ 15 w 36"/>
                  <a:gd name="T17" fmla="*/ 13 h 35"/>
                  <a:gd name="T18" fmla="*/ 4 w 36"/>
                  <a:gd name="T19" fmla="*/ 0 h 35"/>
                  <a:gd name="T20" fmla="*/ 2 w 36"/>
                  <a:gd name="T21" fmla="*/ 4 h 35"/>
                  <a:gd name="T22" fmla="*/ 0 w 36"/>
                  <a:gd name="T23" fmla="*/ 5 h 35"/>
                  <a:gd name="T24" fmla="*/ 5 w 36"/>
                  <a:gd name="T25" fmla="*/ 18 h 35"/>
                  <a:gd name="T26" fmla="*/ 11 w 36"/>
                  <a:gd name="T27" fmla="*/ 30 h 35"/>
                  <a:gd name="T28" fmla="*/ 12 w 36"/>
                  <a:gd name="T29" fmla="*/ 31 h 35"/>
                  <a:gd name="T30" fmla="*/ 12 w 36"/>
                  <a:gd name="T31" fmla="*/ 33 h 35"/>
                  <a:gd name="T32" fmla="*/ 13 w 36"/>
                  <a:gd name="T33" fmla="*/ 35 h 35"/>
                  <a:gd name="T34" fmla="*/ 13 w 36"/>
                  <a:gd name="T35" fmla="*/ 34 h 35"/>
                  <a:gd name="T36" fmla="*/ 21 w 36"/>
                  <a:gd name="T37" fmla="*/ 27 h 3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6"/>
                  <a:gd name="T58" fmla="*/ 0 h 35"/>
                  <a:gd name="T59" fmla="*/ 36 w 36"/>
                  <a:gd name="T60" fmla="*/ 35 h 3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6" h="35">
                    <a:moveTo>
                      <a:pt x="21" y="27"/>
                    </a:moveTo>
                    <a:lnTo>
                      <a:pt x="36" y="12"/>
                    </a:lnTo>
                    <a:lnTo>
                      <a:pt x="33" y="8"/>
                    </a:lnTo>
                    <a:lnTo>
                      <a:pt x="25" y="0"/>
                    </a:lnTo>
                    <a:lnTo>
                      <a:pt x="11" y="0"/>
                    </a:lnTo>
                    <a:lnTo>
                      <a:pt x="13" y="4"/>
                    </a:lnTo>
                    <a:lnTo>
                      <a:pt x="19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4" y="0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5" y="18"/>
                    </a:lnTo>
                    <a:lnTo>
                      <a:pt x="11" y="30"/>
                    </a:lnTo>
                    <a:lnTo>
                      <a:pt x="12" y="31"/>
                    </a:lnTo>
                    <a:lnTo>
                      <a:pt x="12" y="33"/>
                    </a:lnTo>
                    <a:lnTo>
                      <a:pt x="13" y="35"/>
                    </a:lnTo>
                    <a:lnTo>
                      <a:pt x="13" y="34"/>
                    </a:lnTo>
                    <a:lnTo>
                      <a:pt x="21" y="27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0" name="Freeform 159"/>
              <p:cNvSpPr>
                <a:spLocks/>
              </p:cNvSpPr>
              <p:nvPr/>
            </p:nvSpPr>
            <p:spPr bwMode="auto">
              <a:xfrm>
                <a:off x="2894" y="984"/>
                <a:ext cx="70" cy="120"/>
              </a:xfrm>
              <a:custGeom>
                <a:avLst/>
                <a:gdLst>
                  <a:gd name="T0" fmla="*/ 3 w 70"/>
                  <a:gd name="T1" fmla="*/ 117 h 120"/>
                  <a:gd name="T2" fmla="*/ 6 w 70"/>
                  <a:gd name="T3" fmla="*/ 120 h 120"/>
                  <a:gd name="T4" fmla="*/ 14 w 70"/>
                  <a:gd name="T5" fmla="*/ 106 h 120"/>
                  <a:gd name="T6" fmla="*/ 16 w 70"/>
                  <a:gd name="T7" fmla="*/ 93 h 120"/>
                  <a:gd name="T8" fmla="*/ 20 w 70"/>
                  <a:gd name="T9" fmla="*/ 93 h 120"/>
                  <a:gd name="T10" fmla="*/ 24 w 70"/>
                  <a:gd name="T11" fmla="*/ 92 h 120"/>
                  <a:gd name="T12" fmla="*/ 41 w 70"/>
                  <a:gd name="T13" fmla="*/ 80 h 120"/>
                  <a:gd name="T14" fmla="*/ 46 w 70"/>
                  <a:gd name="T15" fmla="*/ 65 h 120"/>
                  <a:gd name="T16" fmla="*/ 62 w 70"/>
                  <a:gd name="T17" fmla="*/ 42 h 120"/>
                  <a:gd name="T18" fmla="*/ 62 w 70"/>
                  <a:gd name="T19" fmla="*/ 36 h 120"/>
                  <a:gd name="T20" fmla="*/ 65 w 70"/>
                  <a:gd name="T21" fmla="*/ 20 h 120"/>
                  <a:gd name="T22" fmla="*/ 70 w 70"/>
                  <a:gd name="T23" fmla="*/ 16 h 120"/>
                  <a:gd name="T24" fmla="*/ 70 w 70"/>
                  <a:gd name="T25" fmla="*/ 10 h 120"/>
                  <a:gd name="T26" fmla="*/ 66 w 70"/>
                  <a:gd name="T27" fmla="*/ 0 h 120"/>
                  <a:gd name="T28" fmla="*/ 65 w 70"/>
                  <a:gd name="T29" fmla="*/ 0 h 120"/>
                  <a:gd name="T30" fmla="*/ 44 w 70"/>
                  <a:gd name="T31" fmla="*/ 16 h 120"/>
                  <a:gd name="T32" fmla="*/ 40 w 70"/>
                  <a:gd name="T33" fmla="*/ 21 h 120"/>
                  <a:gd name="T34" fmla="*/ 41 w 70"/>
                  <a:gd name="T35" fmla="*/ 31 h 120"/>
                  <a:gd name="T36" fmla="*/ 36 w 70"/>
                  <a:gd name="T37" fmla="*/ 42 h 120"/>
                  <a:gd name="T38" fmla="*/ 31 w 70"/>
                  <a:gd name="T39" fmla="*/ 48 h 120"/>
                  <a:gd name="T40" fmla="*/ 20 w 70"/>
                  <a:gd name="T41" fmla="*/ 51 h 120"/>
                  <a:gd name="T42" fmla="*/ 16 w 70"/>
                  <a:gd name="T43" fmla="*/ 55 h 120"/>
                  <a:gd name="T44" fmla="*/ 15 w 70"/>
                  <a:gd name="T45" fmla="*/ 57 h 120"/>
                  <a:gd name="T46" fmla="*/ 12 w 70"/>
                  <a:gd name="T47" fmla="*/ 61 h 120"/>
                  <a:gd name="T48" fmla="*/ 11 w 70"/>
                  <a:gd name="T49" fmla="*/ 67 h 120"/>
                  <a:gd name="T50" fmla="*/ 10 w 70"/>
                  <a:gd name="T51" fmla="*/ 71 h 120"/>
                  <a:gd name="T52" fmla="*/ 8 w 70"/>
                  <a:gd name="T53" fmla="*/ 74 h 120"/>
                  <a:gd name="T54" fmla="*/ 4 w 70"/>
                  <a:gd name="T55" fmla="*/ 82 h 120"/>
                  <a:gd name="T56" fmla="*/ 0 w 70"/>
                  <a:gd name="T57" fmla="*/ 92 h 120"/>
                  <a:gd name="T58" fmla="*/ 0 w 70"/>
                  <a:gd name="T59" fmla="*/ 97 h 120"/>
                  <a:gd name="T60" fmla="*/ 2 w 70"/>
                  <a:gd name="T61" fmla="*/ 106 h 120"/>
                  <a:gd name="T62" fmla="*/ 2 w 70"/>
                  <a:gd name="T63" fmla="*/ 108 h 120"/>
                  <a:gd name="T64" fmla="*/ 0 w 70"/>
                  <a:gd name="T65" fmla="*/ 113 h 120"/>
                  <a:gd name="T66" fmla="*/ 3 w 70"/>
                  <a:gd name="T67" fmla="*/ 117 h 12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"/>
                  <a:gd name="T103" fmla="*/ 0 h 120"/>
                  <a:gd name="T104" fmla="*/ 70 w 70"/>
                  <a:gd name="T105" fmla="*/ 120 h 12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" h="120">
                    <a:moveTo>
                      <a:pt x="3" y="117"/>
                    </a:moveTo>
                    <a:lnTo>
                      <a:pt x="6" y="120"/>
                    </a:lnTo>
                    <a:lnTo>
                      <a:pt x="14" y="106"/>
                    </a:lnTo>
                    <a:lnTo>
                      <a:pt x="16" y="93"/>
                    </a:lnTo>
                    <a:lnTo>
                      <a:pt x="20" y="93"/>
                    </a:lnTo>
                    <a:lnTo>
                      <a:pt x="24" y="92"/>
                    </a:lnTo>
                    <a:lnTo>
                      <a:pt x="41" y="80"/>
                    </a:lnTo>
                    <a:lnTo>
                      <a:pt x="46" y="65"/>
                    </a:lnTo>
                    <a:lnTo>
                      <a:pt x="62" y="42"/>
                    </a:lnTo>
                    <a:lnTo>
                      <a:pt x="62" y="36"/>
                    </a:lnTo>
                    <a:lnTo>
                      <a:pt x="65" y="20"/>
                    </a:lnTo>
                    <a:lnTo>
                      <a:pt x="70" y="16"/>
                    </a:lnTo>
                    <a:lnTo>
                      <a:pt x="70" y="10"/>
                    </a:lnTo>
                    <a:lnTo>
                      <a:pt x="66" y="0"/>
                    </a:lnTo>
                    <a:lnTo>
                      <a:pt x="65" y="0"/>
                    </a:lnTo>
                    <a:lnTo>
                      <a:pt x="44" y="16"/>
                    </a:lnTo>
                    <a:lnTo>
                      <a:pt x="40" y="21"/>
                    </a:lnTo>
                    <a:lnTo>
                      <a:pt x="41" y="31"/>
                    </a:lnTo>
                    <a:lnTo>
                      <a:pt x="36" y="42"/>
                    </a:lnTo>
                    <a:lnTo>
                      <a:pt x="31" y="48"/>
                    </a:lnTo>
                    <a:lnTo>
                      <a:pt x="20" y="51"/>
                    </a:lnTo>
                    <a:lnTo>
                      <a:pt x="16" y="55"/>
                    </a:lnTo>
                    <a:lnTo>
                      <a:pt x="15" y="57"/>
                    </a:lnTo>
                    <a:lnTo>
                      <a:pt x="12" y="61"/>
                    </a:lnTo>
                    <a:lnTo>
                      <a:pt x="11" y="67"/>
                    </a:lnTo>
                    <a:lnTo>
                      <a:pt x="10" y="71"/>
                    </a:lnTo>
                    <a:lnTo>
                      <a:pt x="8" y="74"/>
                    </a:lnTo>
                    <a:lnTo>
                      <a:pt x="4" y="82"/>
                    </a:lnTo>
                    <a:lnTo>
                      <a:pt x="0" y="92"/>
                    </a:lnTo>
                    <a:lnTo>
                      <a:pt x="0" y="97"/>
                    </a:lnTo>
                    <a:lnTo>
                      <a:pt x="2" y="106"/>
                    </a:lnTo>
                    <a:lnTo>
                      <a:pt x="2" y="108"/>
                    </a:lnTo>
                    <a:lnTo>
                      <a:pt x="0" y="113"/>
                    </a:lnTo>
                    <a:lnTo>
                      <a:pt x="3" y="11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1" name="Freeform 160"/>
              <p:cNvSpPr>
                <a:spLocks/>
              </p:cNvSpPr>
              <p:nvPr/>
            </p:nvSpPr>
            <p:spPr bwMode="auto">
              <a:xfrm>
                <a:off x="2974" y="1071"/>
                <a:ext cx="37" cy="30"/>
              </a:xfrm>
              <a:custGeom>
                <a:avLst/>
                <a:gdLst>
                  <a:gd name="T0" fmla="*/ 15 w 37"/>
                  <a:gd name="T1" fmla="*/ 23 h 30"/>
                  <a:gd name="T2" fmla="*/ 19 w 37"/>
                  <a:gd name="T3" fmla="*/ 29 h 30"/>
                  <a:gd name="T4" fmla="*/ 20 w 37"/>
                  <a:gd name="T5" fmla="*/ 29 h 30"/>
                  <a:gd name="T6" fmla="*/ 21 w 37"/>
                  <a:gd name="T7" fmla="*/ 29 h 30"/>
                  <a:gd name="T8" fmla="*/ 29 w 37"/>
                  <a:gd name="T9" fmla="*/ 30 h 30"/>
                  <a:gd name="T10" fmla="*/ 37 w 37"/>
                  <a:gd name="T11" fmla="*/ 25 h 30"/>
                  <a:gd name="T12" fmla="*/ 36 w 37"/>
                  <a:gd name="T13" fmla="*/ 21 h 30"/>
                  <a:gd name="T14" fmla="*/ 36 w 37"/>
                  <a:gd name="T15" fmla="*/ 16 h 30"/>
                  <a:gd name="T16" fmla="*/ 36 w 37"/>
                  <a:gd name="T17" fmla="*/ 14 h 30"/>
                  <a:gd name="T18" fmla="*/ 33 w 37"/>
                  <a:gd name="T19" fmla="*/ 6 h 30"/>
                  <a:gd name="T20" fmla="*/ 28 w 37"/>
                  <a:gd name="T21" fmla="*/ 10 h 30"/>
                  <a:gd name="T22" fmla="*/ 16 w 37"/>
                  <a:gd name="T23" fmla="*/ 6 h 30"/>
                  <a:gd name="T24" fmla="*/ 11 w 37"/>
                  <a:gd name="T25" fmla="*/ 2 h 30"/>
                  <a:gd name="T26" fmla="*/ 6 w 37"/>
                  <a:gd name="T27" fmla="*/ 1 h 30"/>
                  <a:gd name="T28" fmla="*/ 3 w 37"/>
                  <a:gd name="T29" fmla="*/ 0 h 30"/>
                  <a:gd name="T30" fmla="*/ 0 w 37"/>
                  <a:gd name="T31" fmla="*/ 9 h 30"/>
                  <a:gd name="T32" fmla="*/ 6 w 37"/>
                  <a:gd name="T33" fmla="*/ 14 h 30"/>
                  <a:gd name="T34" fmla="*/ 8 w 37"/>
                  <a:gd name="T35" fmla="*/ 16 h 30"/>
                  <a:gd name="T36" fmla="*/ 10 w 37"/>
                  <a:gd name="T37" fmla="*/ 17 h 30"/>
                  <a:gd name="T38" fmla="*/ 11 w 37"/>
                  <a:gd name="T39" fmla="*/ 18 h 30"/>
                  <a:gd name="T40" fmla="*/ 12 w 37"/>
                  <a:gd name="T41" fmla="*/ 19 h 30"/>
                  <a:gd name="T42" fmla="*/ 15 w 37"/>
                  <a:gd name="T43" fmla="*/ 23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7"/>
                  <a:gd name="T67" fmla="*/ 0 h 30"/>
                  <a:gd name="T68" fmla="*/ 37 w 37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7" h="30">
                    <a:moveTo>
                      <a:pt x="15" y="23"/>
                    </a:moveTo>
                    <a:lnTo>
                      <a:pt x="19" y="29"/>
                    </a:lnTo>
                    <a:lnTo>
                      <a:pt x="20" y="29"/>
                    </a:lnTo>
                    <a:lnTo>
                      <a:pt x="21" y="29"/>
                    </a:lnTo>
                    <a:lnTo>
                      <a:pt x="29" y="30"/>
                    </a:lnTo>
                    <a:lnTo>
                      <a:pt x="37" y="25"/>
                    </a:lnTo>
                    <a:lnTo>
                      <a:pt x="36" y="21"/>
                    </a:lnTo>
                    <a:lnTo>
                      <a:pt x="36" y="16"/>
                    </a:lnTo>
                    <a:lnTo>
                      <a:pt x="36" y="14"/>
                    </a:lnTo>
                    <a:lnTo>
                      <a:pt x="33" y="6"/>
                    </a:lnTo>
                    <a:lnTo>
                      <a:pt x="28" y="10"/>
                    </a:lnTo>
                    <a:lnTo>
                      <a:pt x="16" y="6"/>
                    </a:lnTo>
                    <a:lnTo>
                      <a:pt x="11" y="2"/>
                    </a:lnTo>
                    <a:lnTo>
                      <a:pt x="6" y="1"/>
                    </a:lnTo>
                    <a:lnTo>
                      <a:pt x="3" y="0"/>
                    </a:lnTo>
                    <a:lnTo>
                      <a:pt x="0" y="9"/>
                    </a:lnTo>
                    <a:lnTo>
                      <a:pt x="6" y="14"/>
                    </a:lnTo>
                    <a:lnTo>
                      <a:pt x="8" y="16"/>
                    </a:lnTo>
                    <a:lnTo>
                      <a:pt x="10" y="17"/>
                    </a:lnTo>
                    <a:lnTo>
                      <a:pt x="11" y="18"/>
                    </a:lnTo>
                    <a:lnTo>
                      <a:pt x="12" y="19"/>
                    </a:lnTo>
                    <a:lnTo>
                      <a:pt x="15" y="2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2" name="Freeform 161"/>
              <p:cNvSpPr>
                <a:spLocks/>
              </p:cNvSpPr>
              <p:nvPr/>
            </p:nvSpPr>
            <p:spPr bwMode="auto">
              <a:xfrm>
                <a:off x="3011" y="1076"/>
                <a:ext cx="10" cy="12"/>
              </a:xfrm>
              <a:custGeom>
                <a:avLst/>
                <a:gdLst>
                  <a:gd name="T0" fmla="*/ 4 w 10"/>
                  <a:gd name="T1" fmla="*/ 12 h 12"/>
                  <a:gd name="T2" fmla="*/ 10 w 10"/>
                  <a:gd name="T3" fmla="*/ 7 h 12"/>
                  <a:gd name="T4" fmla="*/ 8 w 10"/>
                  <a:gd name="T5" fmla="*/ 0 h 12"/>
                  <a:gd name="T6" fmla="*/ 0 w 10"/>
                  <a:gd name="T7" fmla="*/ 4 h 12"/>
                  <a:gd name="T8" fmla="*/ 4 w 10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2"/>
                  <a:gd name="T17" fmla="*/ 10 w 10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2">
                    <a:moveTo>
                      <a:pt x="4" y="12"/>
                    </a:moveTo>
                    <a:lnTo>
                      <a:pt x="10" y="7"/>
                    </a:lnTo>
                    <a:lnTo>
                      <a:pt x="8" y="0"/>
                    </a:lnTo>
                    <a:lnTo>
                      <a:pt x="0" y="4"/>
                    </a:lnTo>
                    <a:lnTo>
                      <a:pt x="4" y="1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3" name="Freeform 162"/>
              <p:cNvSpPr>
                <a:spLocks/>
              </p:cNvSpPr>
              <p:nvPr/>
            </p:nvSpPr>
            <p:spPr bwMode="auto">
              <a:xfrm>
                <a:off x="2990" y="1058"/>
                <a:ext cx="14" cy="14"/>
              </a:xfrm>
              <a:custGeom>
                <a:avLst/>
                <a:gdLst>
                  <a:gd name="T0" fmla="*/ 14 w 14"/>
                  <a:gd name="T1" fmla="*/ 14 h 14"/>
                  <a:gd name="T2" fmla="*/ 13 w 14"/>
                  <a:gd name="T3" fmla="*/ 13 h 14"/>
                  <a:gd name="T4" fmla="*/ 13 w 14"/>
                  <a:gd name="T5" fmla="*/ 10 h 14"/>
                  <a:gd name="T6" fmla="*/ 11 w 14"/>
                  <a:gd name="T7" fmla="*/ 9 h 14"/>
                  <a:gd name="T8" fmla="*/ 11 w 14"/>
                  <a:gd name="T9" fmla="*/ 8 h 14"/>
                  <a:gd name="T10" fmla="*/ 12 w 14"/>
                  <a:gd name="T11" fmla="*/ 4 h 14"/>
                  <a:gd name="T12" fmla="*/ 12 w 14"/>
                  <a:gd name="T13" fmla="*/ 0 h 14"/>
                  <a:gd name="T14" fmla="*/ 4 w 14"/>
                  <a:gd name="T15" fmla="*/ 5 h 14"/>
                  <a:gd name="T16" fmla="*/ 0 w 14"/>
                  <a:gd name="T17" fmla="*/ 13 h 14"/>
                  <a:gd name="T18" fmla="*/ 1 w 14"/>
                  <a:gd name="T19" fmla="*/ 13 h 14"/>
                  <a:gd name="T20" fmla="*/ 13 w 14"/>
                  <a:gd name="T21" fmla="*/ 14 h 14"/>
                  <a:gd name="T22" fmla="*/ 14 w 14"/>
                  <a:gd name="T23" fmla="*/ 14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4"/>
                  <a:gd name="T37" fmla="*/ 0 h 14"/>
                  <a:gd name="T38" fmla="*/ 14 w 14"/>
                  <a:gd name="T39" fmla="*/ 14 h 1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4" h="14">
                    <a:moveTo>
                      <a:pt x="14" y="14"/>
                    </a:moveTo>
                    <a:lnTo>
                      <a:pt x="13" y="13"/>
                    </a:lnTo>
                    <a:lnTo>
                      <a:pt x="13" y="10"/>
                    </a:lnTo>
                    <a:lnTo>
                      <a:pt x="11" y="9"/>
                    </a:lnTo>
                    <a:lnTo>
                      <a:pt x="11" y="8"/>
                    </a:lnTo>
                    <a:lnTo>
                      <a:pt x="12" y="4"/>
                    </a:lnTo>
                    <a:lnTo>
                      <a:pt x="12" y="0"/>
                    </a:lnTo>
                    <a:lnTo>
                      <a:pt x="4" y="5"/>
                    </a:lnTo>
                    <a:lnTo>
                      <a:pt x="0" y="13"/>
                    </a:lnTo>
                    <a:lnTo>
                      <a:pt x="1" y="13"/>
                    </a:lnTo>
                    <a:lnTo>
                      <a:pt x="13" y="14"/>
                    </a:lnTo>
                    <a:lnTo>
                      <a:pt x="14" y="14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4" name="Freeform 163"/>
              <p:cNvSpPr>
                <a:spLocks/>
              </p:cNvSpPr>
              <p:nvPr/>
            </p:nvSpPr>
            <p:spPr bwMode="auto">
              <a:xfrm>
                <a:off x="3076" y="1041"/>
                <a:ext cx="20" cy="29"/>
              </a:xfrm>
              <a:custGeom>
                <a:avLst/>
                <a:gdLst>
                  <a:gd name="T0" fmla="*/ 16 w 20"/>
                  <a:gd name="T1" fmla="*/ 10 h 29"/>
                  <a:gd name="T2" fmla="*/ 20 w 20"/>
                  <a:gd name="T3" fmla="*/ 2 h 29"/>
                  <a:gd name="T4" fmla="*/ 16 w 20"/>
                  <a:gd name="T5" fmla="*/ 0 h 29"/>
                  <a:gd name="T6" fmla="*/ 2 w 20"/>
                  <a:gd name="T7" fmla="*/ 6 h 29"/>
                  <a:gd name="T8" fmla="*/ 0 w 20"/>
                  <a:gd name="T9" fmla="*/ 27 h 29"/>
                  <a:gd name="T10" fmla="*/ 4 w 20"/>
                  <a:gd name="T11" fmla="*/ 29 h 29"/>
                  <a:gd name="T12" fmla="*/ 6 w 20"/>
                  <a:gd name="T13" fmla="*/ 29 h 29"/>
                  <a:gd name="T14" fmla="*/ 16 w 20"/>
                  <a:gd name="T15" fmla="*/ 10 h 2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"/>
                  <a:gd name="T25" fmla="*/ 0 h 29"/>
                  <a:gd name="T26" fmla="*/ 20 w 20"/>
                  <a:gd name="T27" fmla="*/ 29 h 2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" h="29">
                    <a:moveTo>
                      <a:pt x="16" y="10"/>
                    </a:moveTo>
                    <a:lnTo>
                      <a:pt x="20" y="2"/>
                    </a:lnTo>
                    <a:lnTo>
                      <a:pt x="16" y="0"/>
                    </a:lnTo>
                    <a:lnTo>
                      <a:pt x="2" y="6"/>
                    </a:lnTo>
                    <a:lnTo>
                      <a:pt x="0" y="27"/>
                    </a:lnTo>
                    <a:lnTo>
                      <a:pt x="4" y="29"/>
                    </a:lnTo>
                    <a:lnTo>
                      <a:pt x="6" y="29"/>
                    </a:lnTo>
                    <a:lnTo>
                      <a:pt x="16" y="1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5" name="Freeform 164"/>
              <p:cNvSpPr>
                <a:spLocks/>
              </p:cNvSpPr>
              <p:nvPr/>
            </p:nvSpPr>
            <p:spPr bwMode="auto">
              <a:xfrm>
                <a:off x="3023" y="907"/>
                <a:ext cx="119" cy="159"/>
              </a:xfrm>
              <a:custGeom>
                <a:avLst/>
                <a:gdLst>
                  <a:gd name="T0" fmla="*/ 14 w 119"/>
                  <a:gd name="T1" fmla="*/ 142 h 159"/>
                  <a:gd name="T2" fmla="*/ 35 w 119"/>
                  <a:gd name="T3" fmla="*/ 155 h 159"/>
                  <a:gd name="T4" fmla="*/ 38 w 119"/>
                  <a:gd name="T5" fmla="*/ 136 h 159"/>
                  <a:gd name="T6" fmla="*/ 59 w 119"/>
                  <a:gd name="T7" fmla="*/ 108 h 159"/>
                  <a:gd name="T8" fmla="*/ 69 w 119"/>
                  <a:gd name="T9" fmla="*/ 108 h 159"/>
                  <a:gd name="T10" fmla="*/ 87 w 119"/>
                  <a:gd name="T11" fmla="*/ 114 h 159"/>
                  <a:gd name="T12" fmla="*/ 112 w 119"/>
                  <a:gd name="T13" fmla="*/ 106 h 159"/>
                  <a:gd name="T14" fmla="*/ 106 w 119"/>
                  <a:gd name="T15" fmla="*/ 85 h 159"/>
                  <a:gd name="T16" fmla="*/ 106 w 119"/>
                  <a:gd name="T17" fmla="*/ 67 h 159"/>
                  <a:gd name="T18" fmla="*/ 119 w 119"/>
                  <a:gd name="T19" fmla="*/ 60 h 159"/>
                  <a:gd name="T20" fmla="*/ 115 w 119"/>
                  <a:gd name="T21" fmla="*/ 43 h 159"/>
                  <a:gd name="T22" fmla="*/ 103 w 119"/>
                  <a:gd name="T23" fmla="*/ 45 h 159"/>
                  <a:gd name="T24" fmla="*/ 112 w 119"/>
                  <a:gd name="T25" fmla="*/ 29 h 159"/>
                  <a:gd name="T26" fmla="*/ 91 w 119"/>
                  <a:gd name="T27" fmla="*/ 36 h 159"/>
                  <a:gd name="T28" fmla="*/ 97 w 119"/>
                  <a:gd name="T29" fmla="*/ 11 h 159"/>
                  <a:gd name="T30" fmla="*/ 77 w 119"/>
                  <a:gd name="T31" fmla="*/ 24 h 159"/>
                  <a:gd name="T32" fmla="*/ 69 w 119"/>
                  <a:gd name="T33" fmla="*/ 8 h 159"/>
                  <a:gd name="T34" fmla="*/ 56 w 119"/>
                  <a:gd name="T35" fmla="*/ 12 h 159"/>
                  <a:gd name="T36" fmla="*/ 69 w 119"/>
                  <a:gd name="T37" fmla="*/ 30 h 159"/>
                  <a:gd name="T38" fmla="*/ 56 w 119"/>
                  <a:gd name="T39" fmla="*/ 20 h 159"/>
                  <a:gd name="T40" fmla="*/ 51 w 119"/>
                  <a:gd name="T41" fmla="*/ 30 h 159"/>
                  <a:gd name="T42" fmla="*/ 36 w 119"/>
                  <a:gd name="T43" fmla="*/ 26 h 159"/>
                  <a:gd name="T44" fmla="*/ 43 w 119"/>
                  <a:gd name="T45" fmla="*/ 42 h 159"/>
                  <a:gd name="T46" fmla="*/ 57 w 119"/>
                  <a:gd name="T47" fmla="*/ 41 h 159"/>
                  <a:gd name="T48" fmla="*/ 64 w 119"/>
                  <a:gd name="T49" fmla="*/ 43 h 159"/>
                  <a:gd name="T50" fmla="*/ 60 w 119"/>
                  <a:gd name="T51" fmla="*/ 46 h 159"/>
                  <a:gd name="T52" fmla="*/ 46 w 119"/>
                  <a:gd name="T53" fmla="*/ 53 h 159"/>
                  <a:gd name="T54" fmla="*/ 47 w 119"/>
                  <a:gd name="T55" fmla="*/ 56 h 159"/>
                  <a:gd name="T56" fmla="*/ 43 w 119"/>
                  <a:gd name="T57" fmla="*/ 51 h 159"/>
                  <a:gd name="T58" fmla="*/ 31 w 119"/>
                  <a:gd name="T59" fmla="*/ 50 h 159"/>
                  <a:gd name="T60" fmla="*/ 17 w 119"/>
                  <a:gd name="T61" fmla="*/ 55 h 159"/>
                  <a:gd name="T62" fmla="*/ 14 w 119"/>
                  <a:gd name="T63" fmla="*/ 64 h 159"/>
                  <a:gd name="T64" fmla="*/ 26 w 119"/>
                  <a:gd name="T65" fmla="*/ 62 h 159"/>
                  <a:gd name="T66" fmla="*/ 27 w 119"/>
                  <a:gd name="T67" fmla="*/ 66 h 159"/>
                  <a:gd name="T68" fmla="*/ 22 w 119"/>
                  <a:gd name="T69" fmla="*/ 67 h 159"/>
                  <a:gd name="T70" fmla="*/ 30 w 119"/>
                  <a:gd name="T71" fmla="*/ 74 h 159"/>
                  <a:gd name="T72" fmla="*/ 19 w 119"/>
                  <a:gd name="T73" fmla="*/ 74 h 159"/>
                  <a:gd name="T74" fmla="*/ 18 w 119"/>
                  <a:gd name="T75" fmla="*/ 88 h 159"/>
                  <a:gd name="T76" fmla="*/ 27 w 119"/>
                  <a:gd name="T77" fmla="*/ 85 h 159"/>
                  <a:gd name="T78" fmla="*/ 36 w 119"/>
                  <a:gd name="T79" fmla="*/ 85 h 159"/>
                  <a:gd name="T80" fmla="*/ 31 w 119"/>
                  <a:gd name="T81" fmla="*/ 98 h 159"/>
                  <a:gd name="T82" fmla="*/ 29 w 119"/>
                  <a:gd name="T83" fmla="*/ 100 h 159"/>
                  <a:gd name="T84" fmla="*/ 9 w 119"/>
                  <a:gd name="T85" fmla="*/ 100 h 159"/>
                  <a:gd name="T86" fmla="*/ 14 w 119"/>
                  <a:gd name="T87" fmla="*/ 108 h 159"/>
                  <a:gd name="T88" fmla="*/ 25 w 119"/>
                  <a:gd name="T89" fmla="*/ 121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19"/>
                  <a:gd name="T136" fmla="*/ 0 h 159"/>
                  <a:gd name="T137" fmla="*/ 119 w 119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19" h="159">
                    <a:moveTo>
                      <a:pt x="0" y="128"/>
                    </a:moveTo>
                    <a:lnTo>
                      <a:pt x="1" y="144"/>
                    </a:lnTo>
                    <a:lnTo>
                      <a:pt x="14" y="142"/>
                    </a:lnTo>
                    <a:lnTo>
                      <a:pt x="25" y="139"/>
                    </a:lnTo>
                    <a:lnTo>
                      <a:pt x="25" y="159"/>
                    </a:lnTo>
                    <a:lnTo>
                      <a:pt x="35" y="155"/>
                    </a:lnTo>
                    <a:lnTo>
                      <a:pt x="42" y="152"/>
                    </a:lnTo>
                    <a:lnTo>
                      <a:pt x="38" y="138"/>
                    </a:lnTo>
                    <a:lnTo>
                      <a:pt x="38" y="136"/>
                    </a:lnTo>
                    <a:lnTo>
                      <a:pt x="57" y="117"/>
                    </a:lnTo>
                    <a:lnTo>
                      <a:pt x="59" y="111"/>
                    </a:lnTo>
                    <a:lnTo>
                      <a:pt x="59" y="108"/>
                    </a:lnTo>
                    <a:lnTo>
                      <a:pt x="59" y="106"/>
                    </a:lnTo>
                    <a:lnTo>
                      <a:pt x="69" y="104"/>
                    </a:lnTo>
                    <a:lnTo>
                      <a:pt x="69" y="108"/>
                    </a:lnTo>
                    <a:lnTo>
                      <a:pt x="65" y="119"/>
                    </a:lnTo>
                    <a:lnTo>
                      <a:pt x="69" y="118"/>
                    </a:lnTo>
                    <a:lnTo>
                      <a:pt x="87" y="114"/>
                    </a:lnTo>
                    <a:lnTo>
                      <a:pt x="95" y="117"/>
                    </a:lnTo>
                    <a:lnTo>
                      <a:pt x="99" y="115"/>
                    </a:lnTo>
                    <a:lnTo>
                      <a:pt x="112" y="106"/>
                    </a:lnTo>
                    <a:lnTo>
                      <a:pt x="101" y="98"/>
                    </a:lnTo>
                    <a:lnTo>
                      <a:pt x="107" y="92"/>
                    </a:lnTo>
                    <a:lnTo>
                      <a:pt x="106" y="85"/>
                    </a:lnTo>
                    <a:lnTo>
                      <a:pt x="101" y="75"/>
                    </a:lnTo>
                    <a:lnTo>
                      <a:pt x="99" y="72"/>
                    </a:lnTo>
                    <a:lnTo>
                      <a:pt x="106" y="67"/>
                    </a:lnTo>
                    <a:lnTo>
                      <a:pt x="114" y="64"/>
                    </a:lnTo>
                    <a:lnTo>
                      <a:pt x="118" y="62"/>
                    </a:lnTo>
                    <a:lnTo>
                      <a:pt x="119" y="60"/>
                    </a:lnTo>
                    <a:lnTo>
                      <a:pt x="118" y="59"/>
                    </a:lnTo>
                    <a:lnTo>
                      <a:pt x="116" y="56"/>
                    </a:lnTo>
                    <a:lnTo>
                      <a:pt x="115" y="43"/>
                    </a:lnTo>
                    <a:lnTo>
                      <a:pt x="112" y="39"/>
                    </a:lnTo>
                    <a:lnTo>
                      <a:pt x="107" y="47"/>
                    </a:lnTo>
                    <a:lnTo>
                      <a:pt x="103" y="45"/>
                    </a:lnTo>
                    <a:lnTo>
                      <a:pt x="108" y="36"/>
                    </a:lnTo>
                    <a:lnTo>
                      <a:pt x="110" y="34"/>
                    </a:lnTo>
                    <a:lnTo>
                      <a:pt x="112" y="29"/>
                    </a:lnTo>
                    <a:lnTo>
                      <a:pt x="106" y="24"/>
                    </a:lnTo>
                    <a:lnTo>
                      <a:pt x="97" y="37"/>
                    </a:lnTo>
                    <a:lnTo>
                      <a:pt x="91" y="36"/>
                    </a:lnTo>
                    <a:lnTo>
                      <a:pt x="95" y="24"/>
                    </a:lnTo>
                    <a:lnTo>
                      <a:pt x="99" y="12"/>
                    </a:lnTo>
                    <a:lnTo>
                      <a:pt x="97" y="11"/>
                    </a:lnTo>
                    <a:lnTo>
                      <a:pt x="91" y="11"/>
                    </a:lnTo>
                    <a:lnTo>
                      <a:pt x="76" y="0"/>
                    </a:lnTo>
                    <a:lnTo>
                      <a:pt x="77" y="24"/>
                    </a:lnTo>
                    <a:lnTo>
                      <a:pt x="73" y="20"/>
                    </a:lnTo>
                    <a:lnTo>
                      <a:pt x="70" y="9"/>
                    </a:lnTo>
                    <a:lnTo>
                      <a:pt x="69" y="8"/>
                    </a:lnTo>
                    <a:lnTo>
                      <a:pt x="63" y="4"/>
                    </a:lnTo>
                    <a:lnTo>
                      <a:pt x="61" y="4"/>
                    </a:lnTo>
                    <a:lnTo>
                      <a:pt x="56" y="12"/>
                    </a:lnTo>
                    <a:lnTo>
                      <a:pt x="69" y="29"/>
                    </a:lnTo>
                    <a:lnTo>
                      <a:pt x="70" y="30"/>
                    </a:lnTo>
                    <a:lnTo>
                      <a:pt x="69" y="30"/>
                    </a:lnTo>
                    <a:lnTo>
                      <a:pt x="65" y="30"/>
                    </a:lnTo>
                    <a:lnTo>
                      <a:pt x="63" y="25"/>
                    </a:lnTo>
                    <a:lnTo>
                      <a:pt x="56" y="20"/>
                    </a:lnTo>
                    <a:lnTo>
                      <a:pt x="48" y="16"/>
                    </a:lnTo>
                    <a:lnTo>
                      <a:pt x="47" y="20"/>
                    </a:lnTo>
                    <a:lnTo>
                      <a:pt x="51" y="30"/>
                    </a:lnTo>
                    <a:lnTo>
                      <a:pt x="47" y="34"/>
                    </a:lnTo>
                    <a:lnTo>
                      <a:pt x="39" y="29"/>
                    </a:lnTo>
                    <a:lnTo>
                      <a:pt x="36" y="26"/>
                    </a:lnTo>
                    <a:lnTo>
                      <a:pt x="38" y="33"/>
                    </a:lnTo>
                    <a:lnTo>
                      <a:pt x="40" y="39"/>
                    </a:lnTo>
                    <a:lnTo>
                      <a:pt x="43" y="42"/>
                    </a:lnTo>
                    <a:lnTo>
                      <a:pt x="50" y="43"/>
                    </a:lnTo>
                    <a:lnTo>
                      <a:pt x="53" y="43"/>
                    </a:lnTo>
                    <a:lnTo>
                      <a:pt x="57" y="41"/>
                    </a:lnTo>
                    <a:lnTo>
                      <a:pt x="59" y="41"/>
                    </a:lnTo>
                    <a:lnTo>
                      <a:pt x="60" y="41"/>
                    </a:lnTo>
                    <a:lnTo>
                      <a:pt x="64" y="43"/>
                    </a:lnTo>
                    <a:lnTo>
                      <a:pt x="64" y="47"/>
                    </a:lnTo>
                    <a:lnTo>
                      <a:pt x="61" y="46"/>
                    </a:lnTo>
                    <a:lnTo>
                      <a:pt x="60" y="46"/>
                    </a:lnTo>
                    <a:lnTo>
                      <a:pt x="50" y="49"/>
                    </a:lnTo>
                    <a:lnTo>
                      <a:pt x="46" y="51"/>
                    </a:lnTo>
                    <a:lnTo>
                      <a:pt x="46" y="53"/>
                    </a:lnTo>
                    <a:lnTo>
                      <a:pt x="56" y="55"/>
                    </a:lnTo>
                    <a:lnTo>
                      <a:pt x="55" y="63"/>
                    </a:lnTo>
                    <a:lnTo>
                      <a:pt x="47" y="56"/>
                    </a:lnTo>
                    <a:lnTo>
                      <a:pt x="46" y="55"/>
                    </a:lnTo>
                    <a:lnTo>
                      <a:pt x="43" y="54"/>
                    </a:lnTo>
                    <a:lnTo>
                      <a:pt x="43" y="51"/>
                    </a:lnTo>
                    <a:lnTo>
                      <a:pt x="43" y="50"/>
                    </a:lnTo>
                    <a:lnTo>
                      <a:pt x="38" y="49"/>
                    </a:lnTo>
                    <a:lnTo>
                      <a:pt x="31" y="50"/>
                    </a:lnTo>
                    <a:lnTo>
                      <a:pt x="29" y="54"/>
                    </a:lnTo>
                    <a:lnTo>
                      <a:pt x="26" y="56"/>
                    </a:lnTo>
                    <a:lnTo>
                      <a:pt x="17" y="55"/>
                    </a:lnTo>
                    <a:lnTo>
                      <a:pt x="12" y="54"/>
                    </a:lnTo>
                    <a:lnTo>
                      <a:pt x="5" y="66"/>
                    </a:lnTo>
                    <a:lnTo>
                      <a:pt x="14" y="64"/>
                    </a:lnTo>
                    <a:lnTo>
                      <a:pt x="17" y="64"/>
                    </a:lnTo>
                    <a:lnTo>
                      <a:pt x="21" y="60"/>
                    </a:lnTo>
                    <a:lnTo>
                      <a:pt x="26" y="62"/>
                    </a:lnTo>
                    <a:lnTo>
                      <a:pt x="31" y="63"/>
                    </a:lnTo>
                    <a:lnTo>
                      <a:pt x="30" y="66"/>
                    </a:lnTo>
                    <a:lnTo>
                      <a:pt x="27" y="66"/>
                    </a:lnTo>
                    <a:lnTo>
                      <a:pt x="23" y="66"/>
                    </a:lnTo>
                    <a:lnTo>
                      <a:pt x="22" y="66"/>
                    </a:lnTo>
                    <a:lnTo>
                      <a:pt x="22" y="67"/>
                    </a:lnTo>
                    <a:lnTo>
                      <a:pt x="26" y="70"/>
                    </a:lnTo>
                    <a:lnTo>
                      <a:pt x="27" y="71"/>
                    </a:lnTo>
                    <a:lnTo>
                      <a:pt x="30" y="74"/>
                    </a:lnTo>
                    <a:lnTo>
                      <a:pt x="30" y="77"/>
                    </a:lnTo>
                    <a:lnTo>
                      <a:pt x="23" y="74"/>
                    </a:lnTo>
                    <a:lnTo>
                      <a:pt x="19" y="74"/>
                    </a:lnTo>
                    <a:lnTo>
                      <a:pt x="9" y="77"/>
                    </a:lnTo>
                    <a:lnTo>
                      <a:pt x="15" y="87"/>
                    </a:lnTo>
                    <a:lnTo>
                      <a:pt x="18" y="88"/>
                    </a:lnTo>
                    <a:lnTo>
                      <a:pt x="22" y="89"/>
                    </a:lnTo>
                    <a:lnTo>
                      <a:pt x="25" y="91"/>
                    </a:lnTo>
                    <a:lnTo>
                      <a:pt x="27" y="85"/>
                    </a:lnTo>
                    <a:lnTo>
                      <a:pt x="29" y="84"/>
                    </a:lnTo>
                    <a:lnTo>
                      <a:pt x="34" y="83"/>
                    </a:lnTo>
                    <a:lnTo>
                      <a:pt x="36" y="85"/>
                    </a:lnTo>
                    <a:lnTo>
                      <a:pt x="30" y="92"/>
                    </a:lnTo>
                    <a:lnTo>
                      <a:pt x="31" y="97"/>
                    </a:lnTo>
                    <a:lnTo>
                      <a:pt x="31" y="98"/>
                    </a:lnTo>
                    <a:lnTo>
                      <a:pt x="33" y="98"/>
                    </a:lnTo>
                    <a:lnTo>
                      <a:pt x="31" y="98"/>
                    </a:lnTo>
                    <a:lnTo>
                      <a:pt x="29" y="100"/>
                    </a:lnTo>
                    <a:lnTo>
                      <a:pt x="27" y="101"/>
                    </a:lnTo>
                    <a:lnTo>
                      <a:pt x="19" y="97"/>
                    </a:lnTo>
                    <a:lnTo>
                      <a:pt x="9" y="100"/>
                    </a:lnTo>
                    <a:lnTo>
                      <a:pt x="9" y="104"/>
                    </a:lnTo>
                    <a:lnTo>
                      <a:pt x="9" y="105"/>
                    </a:lnTo>
                    <a:lnTo>
                      <a:pt x="14" y="108"/>
                    </a:lnTo>
                    <a:lnTo>
                      <a:pt x="25" y="110"/>
                    </a:lnTo>
                    <a:lnTo>
                      <a:pt x="25" y="114"/>
                    </a:lnTo>
                    <a:lnTo>
                      <a:pt x="25" y="121"/>
                    </a:lnTo>
                    <a:lnTo>
                      <a:pt x="19" y="123"/>
                    </a:lnTo>
                    <a:lnTo>
                      <a:pt x="0" y="128"/>
                    </a:lnTo>
                  </a:path>
                </a:pathLst>
              </a:custGeom>
              <a:noFill/>
              <a:ln w="1">
                <a:solidFill>
                  <a:srgbClr val="00206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6" name="Freeform 165"/>
              <p:cNvSpPr>
                <a:spLocks/>
              </p:cNvSpPr>
              <p:nvPr/>
            </p:nvSpPr>
            <p:spPr bwMode="auto">
              <a:xfrm>
                <a:off x="3131" y="829"/>
                <a:ext cx="93" cy="97"/>
              </a:xfrm>
              <a:custGeom>
                <a:avLst/>
                <a:gdLst>
                  <a:gd name="T0" fmla="*/ 34 w 93"/>
                  <a:gd name="T1" fmla="*/ 90 h 97"/>
                  <a:gd name="T2" fmla="*/ 46 w 93"/>
                  <a:gd name="T3" fmla="*/ 86 h 97"/>
                  <a:gd name="T4" fmla="*/ 67 w 93"/>
                  <a:gd name="T5" fmla="*/ 80 h 97"/>
                  <a:gd name="T6" fmla="*/ 69 w 93"/>
                  <a:gd name="T7" fmla="*/ 77 h 97"/>
                  <a:gd name="T8" fmla="*/ 70 w 93"/>
                  <a:gd name="T9" fmla="*/ 76 h 97"/>
                  <a:gd name="T10" fmla="*/ 72 w 93"/>
                  <a:gd name="T11" fmla="*/ 69 h 97"/>
                  <a:gd name="T12" fmla="*/ 72 w 93"/>
                  <a:gd name="T13" fmla="*/ 68 h 97"/>
                  <a:gd name="T14" fmla="*/ 66 w 93"/>
                  <a:gd name="T15" fmla="*/ 61 h 97"/>
                  <a:gd name="T16" fmla="*/ 70 w 93"/>
                  <a:gd name="T17" fmla="*/ 53 h 97"/>
                  <a:gd name="T18" fmla="*/ 78 w 93"/>
                  <a:gd name="T19" fmla="*/ 43 h 97"/>
                  <a:gd name="T20" fmla="*/ 93 w 93"/>
                  <a:gd name="T21" fmla="*/ 27 h 97"/>
                  <a:gd name="T22" fmla="*/ 92 w 93"/>
                  <a:gd name="T23" fmla="*/ 27 h 97"/>
                  <a:gd name="T24" fmla="*/ 88 w 93"/>
                  <a:gd name="T25" fmla="*/ 19 h 97"/>
                  <a:gd name="T26" fmla="*/ 86 w 93"/>
                  <a:gd name="T27" fmla="*/ 15 h 97"/>
                  <a:gd name="T28" fmla="*/ 70 w 93"/>
                  <a:gd name="T29" fmla="*/ 11 h 97"/>
                  <a:gd name="T30" fmla="*/ 67 w 93"/>
                  <a:gd name="T31" fmla="*/ 0 h 97"/>
                  <a:gd name="T32" fmla="*/ 55 w 93"/>
                  <a:gd name="T33" fmla="*/ 2 h 97"/>
                  <a:gd name="T34" fmla="*/ 55 w 93"/>
                  <a:gd name="T35" fmla="*/ 10 h 97"/>
                  <a:gd name="T36" fmla="*/ 63 w 93"/>
                  <a:gd name="T37" fmla="*/ 17 h 97"/>
                  <a:gd name="T38" fmla="*/ 62 w 93"/>
                  <a:gd name="T39" fmla="*/ 27 h 97"/>
                  <a:gd name="T40" fmla="*/ 59 w 93"/>
                  <a:gd name="T41" fmla="*/ 47 h 97"/>
                  <a:gd name="T42" fmla="*/ 54 w 93"/>
                  <a:gd name="T43" fmla="*/ 25 h 97"/>
                  <a:gd name="T44" fmla="*/ 54 w 93"/>
                  <a:gd name="T45" fmla="*/ 22 h 97"/>
                  <a:gd name="T46" fmla="*/ 48 w 93"/>
                  <a:gd name="T47" fmla="*/ 22 h 97"/>
                  <a:gd name="T48" fmla="*/ 44 w 93"/>
                  <a:gd name="T49" fmla="*/ 27 h 97"/>
                  <a:gd name="T50" fmla="*/ 28 w 93"/>
                  <a:gd name="T51" fmla="*/ 26 h 97"/>
                  <a:gd name="T52" fmla="*/ 28 w 93"/>
                  <a:gd name="T53" fmla="*/ 40 h 97"/>
                  <a:gd name="T54" fmla="*/ 49 w 93"/>
                  <a:gd name="T55" fmla="*/ 40 h 97"/>
                  <a:gd name="T56" fmla="*/ 49 w 93"/>
                  <a:gd name="T57" fmla="*/ 42 h 97"/>
                  <a:gd name="T58" fmla="*/ 49 w 93"/>
                  <a:gd name="T59" fmla="*/ 48 h 97"/>
                  <a:gd name="T60" fmla="*/ 17 w 93"/>
                  <a:gd name="T61" fmla="*/ 49 h 97"/>
                  <a:gd name="T62" fmla="*/ 17 w 93"/>
                  <a:gd name="T63" fmla="*/ 60 h 97"/>
                  <a:gd name="T64" fmla="*/ 29 w 93"/>
                  <a:gd name="T65" fmla="*/ 65 h 97"/>
                  <a:gd name="T66" fmla="*/ 32 w 93"/>
                  <a:gd name="T67" fmla="*/ 66 h 97"/>
                  <a:gd name="T68" fmla="*/ 27 w 93"/>
                  <a:gd name="T69" fmla="*/ 76 h 97"/>
                  <a:gd name="T70" fmla="*/ 24 w 93"/>
                  <a:gd name="T71" fmla="*/ 74 h 97"/>
                  <a:gd name="T72" fmla="*/ 19 w 93"/>
                  <a:gd name="T73" fmla="*/ 72 h 97"/>
                  <a:gd name="T74" fmla="*/ 12 w 93"/>
                  <a:gd name="T75" fmla="*/ 68 h 97"/>
                  <a:gd name="T76" fmla="*/ 10 w 93"/>
                  <a:gd name="T77" fmla="*/ 69 h 97"/>
                  <a:gd name="T78" fmla="*/ 4 w 93"/>
                  <a:gd name="T79" fmla="*/ 69 h 97"/>
                  <a:gd name="T80" fmla="*/ 2 w 93"/>
                  <a:gd name="T81" fmla="*/ 72 h 97"/>
                  <a:gd name="T82" fmla="*/ 0 w 93"/>
                  <a:gd name="T83" fmla="*/ 73 h 97"/>
                  <a:gd name="T84" fmla="*/ 2 w 93"/>
                  <a:gd name="T85" fmla="*/ 83 h 97"/>
                  <a:gd name="T86" fmla="*/ 7 w 93"/>
                  <a:gd name="T87" fmla="*/ 86 h 97"/>
                  <a:gd name="T88" fmla="*/ 11 w 93"/>
                  <a:gd name="T89" fmla="*/ 87 h 97"/>
                  <a:gd name="T90" fmla="*/ 15 w 93"/>
                  <a:gd name="T91" fmla="*/ 97 h 97"/>
                  <a:gd name="T92" fmla="*/ 25 w 93"/>
                  <a:gd name="T93" fmla="*/ 93 h 97"/>
                  <a:gd name="T94" fmla="*/ 34 w 93"/>
                  <a:gd name="T95" fmla="*/ 90 h 9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97"/>
                  <a:gd name="T146" fmla="*/ 93 w 93"/>
                  <a:gd name="T147" fmla="*/ 97 h 9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97">
                    <a:moveTo>
                      <a:pt x="34" y="90"/>
                    </a:moveTo>
                    <a:lnTo>
                      <a:pt x="46" y="86"/>
                    </a:lnTo>
                    <a:lnTo>
                      <a:pt x="67" y="80"/>
                    </a:lnTo>
                    <a:lnTo>
                      <a:pt x="69" y="77"/>
                    </a:lnTo>
                    <a:lnTo>
                      <a:pt x="70" y="76"/>
                    </a:lnTo>
                    <a:lnTo>
                      <a:pt x="72" y="69"/>
                    </a:lnTo>
                    <a:lnTo>
                      <a:pt x="72" y="68"/>
                    </a:lnTo>
                    <a:lnTo>
                      <a:pt x="66" y="61"/>
                    </a:lnTo>
                    <a:lnTo>
                      <a:pt x="70" y="53"/>
                    </a:lnTo>
                    <a:lnTo>
                      <a:pt x="78" y="43"/>
                    </a:lnTo>
                    <a:lnTo>
                      <a:pt x="93" y="27"/>
                    </a:lnTo>
                    <a:lnTo>
                      <a:pt x="92" y="27"/>
                    </a:lnTo>
                    <a:lnTo>
                      <a:pt x="88" y="19"/>
                    </a:lnTo>
                    <a:lnTo>
                      <a:pt x="86" y="15"/>
                    </a:lnTo>
                    <a:lnTo>
                      <a:pt x="70" y="11"/>
                    </a:lnTo>
                    <a:lnTo>
                      <a:pt x="67" y="0"/>
                    </a:lnTo>
                    <a:lnTo>
                      <a:pt x="55" y="2"/>
                    </a:lnTo>
                    <a:lnTo>
                      <a:pt x="55" y="10"/>
                    </a:lnTo>
                    <a:lnTo>
                      <a:pt x="63" y="17"/>
                    </a:lnTo>
                    <a:lnTo>
                      <a:pt x="62" y="27"/>
                    </a:lnTo>
                    <a:lnTo>
                      <a:pt x="59" y="47"/>
                    </a:lnTo>
                    <a:lnTo>
                      <a:pt x="54" y="25"/>
                    </a:lnTo>
                    <a:lnTo>
                      <a:pt x="54" y="22"/>
                    </a:lnTo>
                    <a:lnTo>
                      <a:pt x="48" y="22"/>
                    </a:lnTo>
                    <a:lnTo>
                      <a:pt x="44" y="27"/>
                    </a:lnTo>
                    <a:lnTo>
                      <a:pt x="28" y="26"/>
                    </a:lnTo>
                    <a:lnTo>
                      <a:pt x="28" y="40"/>
                    </a:lnTo>
                    <a:lnTo>
                      <a:pt x="49" y="40"/>
                    </a:lnTo>
                    <a:lnTo>
                      <a:pt x="49" y="42"/>
                    </a:lnTo>
                    <a:lnTo>
                      <a:pt x="49" y="48"/>
                    </a:lnTo>
                    <a:lnTo>
                      <a:pt x="17" y="49"/>
                    </a:lnTo>
                    <a:lnTo>
                      <a:pt x="17" y="60"/>
                    </a:lnTo>
                    <a:lnTo>
                      <a:pt x="29" y="65"/>
                    </a:lnTo>
                    <a:lnTo>
                      <a:pt x="32" y="66"/>
                    </a:lnTo>
                    <a:lnTo>
                      <a:pt x="27" y="76"/>
                    </a:lnTo>
                    <a:lnTo>
                      <a:pt x="24" y="74"/>
                    </a:lnTo>
                    <a:lnTo>
                      <a:pt x="19" y="72"/>
                    </a:lnTo>
                    <a:lnTo>
                      <a:pt x="12" y="68"/>
                    </a:lnTo>
                    <a:lnTo>
                      <a:pt x="10" y="69"/>
                    </a:lnTo>
                    <a:lnTo>
                      <a:pt x="4" y="69"/>
                    </a:lnTo>
                    <a:lnTo>
                      <a:pt x="2" y="72"/>
                    </a:lnTo>
                    <a:lnTo>
                      <a:pt x="0" y="73"/>
                    </a:lnTo>
                    <a:lnTo>
                      <a:pt x="2" y="83"/>
                    </a:lnTo>
                    <a:lnTo>
                      <a:pt x="7" y="86"/>
                    </a:lnTo>
                    <a:lnTo>
                      <a:pt x="11" y="87"/>
                    </a:lnTo>
                    <a:lnTo>
                      <a:pt x="15" y="97"/>
                    </a:lnTo>
                    <a:lnTo>
                      <a:pt x="25" y="93"/>
                    </a:lnTo>
                    <a:lnTo>
                      <a:pt x="34" y="9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7" name="Freeform 166"/>
              <p:cNvSpPr>
                <a:spLocks/>
              </p:cNvSpPr>
              <p:nvPr/>
            </p:nvSpPr>
            <p:spPr bwMode="auto">
              <a:xfrm>
                <a:off x="3213" y="868"/>
                <a:ext cx="10" cy="23"/>
              </a:xfrm>
              <a:custGeom>
                <a:avLst/>
                <a:gdLst>
                  <a:gd name="T0" fmla="*/ 2 w 10"/>
                  <a:gd name="T1" fmla="*/ 23 h 23"/>
                  <a:gd name="T2" fmla="*/ 6 w 10"/>
                  <a:gd name="T3" fmla="*/ 18 h 23"/>
                  <a:gd name="T4" fmla="*/ 9 w 10"/>
                  <a:gd name="T5" fmla="*/ 9 h 23"/>
                  <a:gd name="T6" fmla="*/ 10 w 10"/>
                  <a:gd name="T7" fmla="*/ 5 h 23"/>
                  <a:gd name="T8" fmla="*/ 10 w 10"/>
                  <a:gd name="T9" fmla="*/ 0 h 23"/>
                  <a:gd name="T10" fmla="*/ 1 w 10"/>
                  <a:gd name="T11" fmla="*/ 8 h 23"/>
                  <a:gd name="T12" fmla="*/ 0 w 10"/>
                  <a:gd name="T13" fmla="*/ 9 h 23"/>
                  <a:gd name="T14" fmla="*/ 0 w 10"/>
                  <a:gd name="T15" fmla="*/ 12 h 23"/>
                  <a:gd name="T16" fmla="*/ 2 w 10"/>
                  <a:gd name="T17" fmla="*/ 23 h 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23"/>
                  <a:gd name="T29" fmla="*/ 10 w 10"/>
                  <a:gd name="T30" fmla="*/ 23 h 2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23">
                    <a:moveTo>
                      <a:pt x="2" y="23"/>
                    </a:moveTo>
                    <a:lnTo>
                      <a:pt x="6" y="18"/>
                    </a:lnTo>
                    <a:lnTo>
                      <a:pt x="9" y="9"/>
                    </a:lnTo>
                    <a:lnTo>
                      <a:pt x="10" y="5"/>
                    </a:lnTo>
                    <a:lnTo>
                      <a:pt x="10" y="0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2" y="2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8" name="Freeform 167"/>
              <p:cNvSpPr>
                <a:spLocks/>
              </p:cNvSpPr>
              <p:nvPr/>
            </p:nvSpPr>
            <p:spPr bwMode="auto">
              <a:xfrm>
                <a:off x="3189" y="768"/>
                <a:ext cx="89" cy="76"/>
              </a:xfrm>
              <a:custGeom>
                <a:avLst/>
                <a:gdLst>
                  <a:gd name="T0" fmla="*/ 58 w 89"/>
                  <a:gd name="T1" fmla="*/ 70 h 76"/>
                  <a:gd name="T2" fmla="*/ 60 w 89"/>
                  <a:gd name="T3" fmla="*/ 65 h 76"/>
                  <a:gd name="T4" fmla="*/ 65 w 89"/>
                  <a:gd name="T5" fmla="*/ 50 h 76"/>
                  <a:gd name="T6" fmla="*/ 73 w 89"/>
                  <a:gd name="T7" fmla="*/ 37 h 76"/>
                  <a:gd name="T8" fmla="*/ 84 w 89"/>
                  <a:gd name="T9" fmla="*/ 33 h 76"/>
                  <a:gd name="T10" fmla="*/ 89 w 89"/>
                  <a:gd name="T11" fmla="*/ 29 h 76"/>
                  <a:gd name="T12" fmla="*/ 88 w 89"/>
                  <a:gd name="T13" fmla="*/ 21 h 76"/>
                  <a:gd name="T14" fmla="*/ 85 w 89"/>
                  <a:gd name="T15" fmla="*/ 17 h 76"/>
                  <a:gd name="T16" fmla="*/ 81 w 89"/>
                  <a:gd name="T17" fmla="*/ 16 h 76"/>
                  <a:gd name="T18" fmla="*/ 75 w 89"/>
                  <a:gd name="T19" fmla="*/ 17 h 76"/>
                  <a:gd name="T20" fmla="*/ 73 w 89"/>
                  <a:gd name="T21" fmla="*/ 11 h 76"/>
                  <a:gd name="T22" fmla="*/ 65 w 89"/>
                  <a:gd name="T23" fmla="*/ 12 h 76"/>
                  <a:gd name="T24" fmla="*/ 62 w 89"/>
                  <a:gd name="T25" fmla="*/ 24 h 76"/>
                  <a:gd name="T26" fmla="*/ 58 w 89"/>
                  <a:gd name="T27" fmla="*/ 21 h 76"/>
                  <a:gd name="T28" fmla="*/ 50 w 89"/>
                  <a:gd name="T29" fmla="*/ 16 h 76"/>
                  <a:gd name="T30" fmla="*/ 50 w 89"/>
                  <a:gd name="T31" fmla="*/ 4 h 76"/>
                  <a:gd name="T32" fmla="*/ 39 w 89"/>
                  <a:gd name="T33" fmla="*/ 0 h 76"/>
                  <a:gd name="T34" fmla="*/ 33 w 89"/>
                  <a:gd name="T35" fmla="*/ 7 h 76"/>
                  <a:gd name="T36" fmla="*/ 30 w 89"/>
                  <a:gd name="T37" fmla="*/ 8 h 76"/>
                  <a:gd name="T38" fmla="*/ 31 w 89"/>
                  <a:gd name="T39" fmla="*/ 11 h 76"/>
                  <a:gd name="T40" fmla="*/ 35 w 89"/>
                  <a:gd name="T41" fmla="*/ 20 h 76"/>
                  <a:gd name="T42" fmla="*/ 31 w 89"/>
                  <a:gd name="T43" fmla="*/ 20 h 76"/>
                  <a:gd name="T44" fmla="*/ 17 w 89"/>
                  <a:gd name="T45" fmla="*/ 20 h 76"/>
                  <a:gd name="T46" fmla="*/ 12 w 89"/>
                  <a:gd name="T47" fmla="*/ 28 h 76"/>
                  <a:gd name="T48" fmla="*/ 11 w 89"/>
                  <a:gd name="T49" fmla="*/ 31 h 76"/>
                  <a:gd name="T50" fmla="*/ 18 w 89"/>
                  <a:gd name="T51" fmla="*/ 34 h 76"/>
                  <a:gd name="T52" fmla="*/ 13 w 89"/>
                  <a:gd name="T53" fmla="*/ 42 h 76"/>
                  <a:gd name="T54" fmla="*/ 3 w 89"/>
                  <a:gd name="T55" fmla="*/ 40 h 76"/>
                  <a:gd name="T56" fmla="*/ 0 w 89"/>
                  <a:gd name="T57" fmla="*/ 49 h 76"/>
                  <a:gd name="T58" fmla="*/ 13 w 89"/>
                  <a:gd name="T59" fmla="*/ 51 h 76"/>
                  <a:gd name="T60" fmla="*/ 29 w 89"/>
                  <a:gd name="T61" fmla="*/ 66 h 76"/>
                  <a:gd name="T62" fmla="*/ 39 w 89"/>
                  <a:gd name="T63" fmla="*/ 76 h 76"/>
                  <a:gd name="T64" fmla="*/ 56 w 89"/>
                  <a:gd name="T65" fmla="*/ 74 h 76"/>
                  <a:gd name="T66" fmla="*/ 58 w 89"/>
                  <a:gd name="T67" fmla="*/ 70 h 7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9"/>
                  <a:gd name="T103" fmla="*/ 0 h 76"/>
                  <a:gd name="T104" fmla="*/ 89 w 89"/>
                  <a:gd name="T105" fmla="*/ 76 h 7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9" h="76">
                    <a:moveTo>
                      <a:pt x="58" y="70"/>
                    </a:moveTo>
                    <a:lnTo>
                      <a:pt x="60" y="65"/>
                    </a:lnTo>
                    <a:lnTo>
                      <a:pt x="65" y="50"/>
                    </a:lnTo>
                    <a:lnTo>
                      <a:pt x="73" y="37"/>
                    </a:lnTo>
                    <a:lnTo>
                      <a:pt x="84" y="33"/>
                    </a:lnTo>
                    <a:lnTo>
                      <a:pt x="89" y="29"/>
                    </a:lnTo>
                    <a:lnTo>
                      <a:pt x="88" y="21"/>
                    </a:lnTo>
                    <a:lnTo>
                      <a:pt x="85" y="17"/>
                    </a:lnTo>
                    <a:lnTo>
                      <a:pt x="81" y="16"/>
                    </a:lnTo>
                    <a:lnTo>
                      <a:pt x="75" y="17"/>
                    </a:lnTo>
                    <a:lnTo>
                      <a:pt x="73" y="11"/>
                    </a:lnTo>
                    <a:lnTo>
                      <a:pt x="65" y="12"/>
                    </a:lnTo>
                    <a:lnTo>
                      <a:pt x="62" y="24"/>
                    </a:lnTo>
                    <a:lnTo>
                      <a:pt x="58" y="21"/>
                    </a:lnTo>
                    <a:lnTo>
                      <a:pt x="50" y="16"/>
                    </a:lnTo>
                    <a:lnTo>
                      <a:pt x="50" y="4"/>
                    </a:lnTo>
                    <a:lnTo>
                      <a:pt x="39" y="0"/>
                    </a:lnTo>
                    <a:lnTo>
                      <a:pt x="33" y="7"/>
                    </a:lnTo>
                    <a:lnTo>
                      <a:pt x="30" y="8"/>
                    </a:lnTo>
                    <a:lnTo>
                      <a:pt x="31" y="11"/>
                    </a:lnTo>
                    <a:lnTo>
                      <a:pt x="35" y="20"/>
                    </a:lnTo>
                    <a:lnTo>
                      <a:pt x="31" y="20"/>
                    </a:lnTo>
                    <a:lnTo>
                      <a:pt x="17" y="20"/>
                    </a:lnTo>
                    <a:lnTo>
                      <a:pt x="12" y="28"/>
                    </a:lnTo>
                    <a:lnTo>
                      <a:pt x="11" y="31"/>
                    </a:lnTo>
                    <a:lnTo>
                      <a:pt x="18" y="34"/>
                    </a:lnTo>
                    <a:lnTo>
                      <a:pt x="13" y="42"/>
                    </a:lnTo>
                    <a:lnTo>
                      <a:pt x="3" y="40"/>
                    </a:lnTo>
                    <a:lnTo>
                      <a:pt x="0" y="49"/>
                    </a:lnTo>
                    <a:lnTo>
                      <a:pt x="13" y="51"/>
                    </a:lnTo>
                    <a:lnTo>
                      <a:pt x="29" y="66"/>
                    </a:lnTo>
                    <a:lnTo>
                      <a:pt x="39" y="76"/>
                    </a:lnTo>
                    <a:lnTo>
                      <a:pt x="56" y="74"/>
                    </a:lnTo>
                    <a:lnTo>
                      <a:pt x="58" y="7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99" name="Freeform 168"/>
              <p:cNvSpPr>
                <a:spLocks/>
              </p:cNvSpPr>
              <p:nvPr/>
            </p:nvSpPr>
            <p:spPr bwMode="auto">
              <a:xfrm>
                <a:off x="3357" y="806"/>
                <a:ext cx="18" cy="31"/>
              </a:xfrm>
              <a:custGeom>
                <a:avLst/>
                <a:gdLst>
                  <a:gd name="T0" fmla="*/ 1 w 18"/>
                  <a:gd name="T1" fmla="*/ 31 h 31"/>
                  <a:gd name="T2" fmla="*/ 0 w 18"/>
                  <a:gd name="T3" fmla="*/ 21 h 31"/>
                  <a:gd name="T4" fmla="*/ 2 w 18"/>
                  <a:gd name="T5" fmla="*/ 12 h 31"/>
                  <a:gd name="T6" fmla="*/ 4 w 18"/>
                  <a:gd name="T7" fmla="*/ 3 h 31"/>
                  <a:gd name="T8" fmla="*/ 15 w 18"/>
                  <a:gd name="T9" fmla="*/ 0 h 31"/>
                  <a:gd name="T10" fmla="*/ 18 w 18"/>
                  <a:gd name="T11" fmla="*/ 3 h 31"/>
                  <a:gd name="T12" fmla="*/ 13 w 18"/>
                  <a:gd name="T13" fmla="*/ 11 h 31"/>
                  <a:gd name="T14" fmla="*/ 17 w 18"/>
                  <a:gd name="T15" fmla="*/ 20 h 31"/>
                  <a:gd name="T16" fmla="*/ 18 w 18"/>
                  <a:gd name="T17" fmla="*/ 23 h 31"/>
                  <a:gd name="T18" fmla="*/ 1 w 18"/>
                  <a:gd name="T19" fmla="*/ 31 h 3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31"/>
                  <a:gd name="T32" fmla="*/ 18 w 18"/>
                  <a:gd name="T33" fmla="*/ 31 h 3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31">
                    <a:moveTo>
                      <a:pt x="1" y="31"/>
                    </a:moveTo>
                    <a:lnTo>
                      <a:pt x="0" y="21"/>
                    </a:lnTo>
                    <a:lnTo>
                      <a:pt x="2" y="12"/>
                    </a:lnTo>
                    <a:lnTo>
                      <a:pt x="4" y="3"/>
                    </a:lnTo>
                    <a:lnTo>
                      <a:pt x="15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17" y="20"/>
                    </a:lnTo>
                    <a:lnTo>
                      <a:pt x="18" y="23"/>
                    </a:lnTo>
                    <a:lnTo>
                      <a:pt x="1" y="3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0" name="Freeform 169"/>
              <p:cNvSpPr>
                <a:spLocks/>
              </p:cNvSpPr>
              <p:nvPr/>
            </p:nvSpPr>
            <p:spPr bwMode="auto">
              <a:xfrm>
                <a:off x="3260" y="789"/>
                <a:ext cx="32" cy="46"/>
              </a:xfrm>
              <a:custGeom>
                <a:avLst/>
                <a:gdLst>
                  <a:gd name="T0" fmla="*/ 5 w 32"/>
                  <a:gd name="T1" fmla="*/ 28 h 46"/>
                  <a:gd name="T2" fmla="*/ 8 w 32"/>
                  <a:gd name="T3" fmla="*/ 23 h 46"/>
                  <a:gd name="T4" fmla="*/ 14 w 32"/>
                  <a:gd name="T5" fmla="*/ 20 h 46"/>
                  <a:gd name="T6" fmla="*/ 26 w 32"/>
                  <a:gd name="T7" fmla="*/ 0 h 46"/>
                  <a:gd name="T8" fmla="*/ 32 w 32"/>
                  <a:gd name="T9" fmla="*/ 7 h 46"/>
                  <a:gd name="T10" fmla="*/ 25 w 32"/>
                  <a:gd name="T11" fmla="*/ 23 h 46"/>
                  <a:gd name="T12" fmla="*/ 23 w 32"/>
                  <a:gd name="T13" fmla="*/ 24 h 46"/>
                  <a:gd name="T14" fmla="*/ 23 w 32"/>
                  <a:gd name="T15" fmla="*/ 30 h 46"/>
                  <a:gd name="T16" fmla="*/ 23 w 32"/>
                  <a:gd name="T17" fmla="*/ 37 h 46"/>
                  <a:gd name="T18" fmla="*/ 0 w 32"/>
                  <a:gd name="T19" fmla="*/ 46 h 46"/>
                  <a:gd name="T20" fmla="*/ 0 w 32"/>
                  <a:gd name="T21" fmla="*/ 42 h 46"/>
                  <a:gd name="T22" fmla="*/ 2 w 32"/>
                  <a:gd name="T23" fmla="*/ 34 h 46"/>
                  <a:gd name="T24" fmla="*/ 5 w 32"/>
                  <a:gd name="T25" fmla="*/ 28 h 4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2"/>
                  <a:gd name="T40" fmla="*/ 0 h 46"/>
                  <a:gd name="T41" fmla="*/ 32 w 32"/>
                  <a:gd name="T42" fmla="*/ 46 h 4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2" h="46">
                    <a:moveTo>
                      <a:pt x="5" y="28"/>
                    </a:moveTo>
                    <a:lnTo>
                      <a:pt x="8" y="23"/>
                    </a:lnTo>
                    <a:lnTo>
                      <a:pt x="14" y="20"/>
                    </a:lnTo>
                    <a:lnTo>
                      <a:pt x="26" y="0"/>
                    </a:lnTo>
                    <a:lnTo>
                      <a:pt x="32" y="7"/>
                    </a:lnTo>
                    <a:lnTo>
                      <a:pt x="25" y="23"/>
                    </a:lnTo>
                    <a:lnTo>
                      <a:pt x="23" y="24"/>
                    </a:lnTo>
                    <a:lnTo>
                      <a:pt x="23" y="30"/>
                    </a:lnTo>
                    <a:lnTo>
                      <a:pt x="23" y="37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5" y="2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1" name="Freeform 170"/>
              <p:cNvSpPr>
                <a:spLocks/>
              </p:cNvSpPr>
              <p:nvPr/>
            </p:nvSpPr>
            <p:spPr bwMode="auto">
              <a:xfrm>
                <a:off x="3181" y="767"/>
                <a:ext cx="30" cy="32"/>
              </a:xfrm>
              <a:custGeom>
                <a:avLst/>
                <a:gdLst>
                  <a:gd name="T0" fmla="*/ 7 w 30"/>
                  <a:gd name="T1" fmla="*/ 32 h 32"/>
                  <a:gd name="T2" fmla="*/ 12 w 30"/>
                  <a:gd name="T3" fmla="*/ 24 h 32"/>
                  <a:gd name="T4" fmla="*/ 17 w 30"/>
                  <a:gd name="T5" fmla="*/ 20 h 32"/>
                  <a:gd name="T6" fmla="*/ 30 w 30"/>
                  <a:gd name="T7" fmla="*/ 11 h 32"/>
                  <a:gd name="T8" fmla="*/ 26 w 30"/>
                  <a:gd name="T9" fmla="*/ 0 h 32"/>
                  <a:gd name="T10" fmla="*/ 24 w 30"/>
                  <a:gd name="T11" fmla="*/ 0 h 32"/>
                  <a:gd name="T12" fmla="*/ 17 w 30"/>
                  <a:gd name="T13" fmla="*/ 11 h 32"/>
                  <a:gd name="T14" fmla="*/ 13 w 30"/>
                  <a:gd name="T15" fmla="*/ 11 h 32"/>
                  <a:gd name="T16" fmla="*/ 12 w 30"/>
                  <a:gd name="T17" fmla="*/ 1 h 32"/>
                  <a:gd name="T18" fmla="*/ 8 w 30"/>
                  <a:gd name="T19" fmla="*/ 0 h 32"/>
                  <a:gd name="T20" fmla="*/ 5 w 30"/>
                  <a:gd name="T21" fmla="*/ 8 h 32"/>
                  <a:gd name="T22" fmla="*/ 0 w 30"/>
                  <a:gd name="T23" fmla="*/ 25 h 32"/>
                  <a:gd name="T24" fmla="*/ 1 w 30"/>
                  <a:gd name="T25" fmla="*/ 25 h 32"/>
                  <a:gd name="T26" fmla="*/ 3 w 30"/>
                  <a:gd name="T27" fmla="*/ 26 h 32"/>
                  <a:gd name="T28" fmla="*/ 7 w 30"/>
                  <a:gd name="T29" fmla="*/ 32 h 3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0"/>
                  <a:gd name="T46" fmla="*/ 0 h 32"/>
                  <a:gd name="T47" fmla="*/ 30 w 30"/>
                  <a:gd name="T48" fmla="*/ 32 h 3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0" h="32">
                    <a:moveTo>
                      <a:pt x="7" y="32"/>
                    </a:moveTo>
                    <a:lnTo>
                      <a:pt x="12" y="24"/>
                    </a:lnTo>
                    <a:lnTo>
                      <a:pt x="17" y="20"/>
                    </a:lnTo>
                    <a:lnTo>
                      <a:pt x="30" y="1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17" y="11"/>
                    </a:lnTo>
                    <a:lnTo>
                      <a:pt x="13" y="11"/>
                    </a:lnTo>
                    <a:lnTo>
                      <a:pt x="12" y="1"/>
                    </a:lnTo>
                    <a:lnTo>
                      <a:pt x="8" y="0"/>
                    </a:lnTo>
                    <a:lnTo>
                      <a:pt x="5" y="8"/>
                    </a:lnTo>
                    <a:lnTo>
                      <a:pt x="0" y="25"/>
                    </a:lnTo>
                    <a:lnTo>
                      <a:pt x="1" y="25"/>
                    </a:lnTo>
                    <a:lnTo>
                      <a:pt x="3" y="26"/>
                    </a:lnTo>
                    <a:lnTo>
                      <a:pt x="7" y="3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2" name="Freeform 171"/>
              <p:cNvSpPr>
                <a:spLocks/>
              </p:cNvSpPr>
              <p:nvPr/>
            </p:nvSpPr>
            <p:spPr bwMode="auto">
              <a:xfrm>
                <a:off x="3370" y="763"/>
                <a:ext cx="30" cy="37"/>
              </a:xfrm>
              <a:custGeom>
                <a:avLst/>
                <a:gdLst>
                  <a:gd name="T0" fmla="*/ 14 w 30"/>
                  <a:gd name="T1" fmla="*/ 33 h 37"/>
                  <a:gd name="T2" fmla="*/ 9 w 30"/>
                  <a:gd name="T3" fmla="*/ 37 h 37"/>
                  <a:gd name="T4" fmla="*/ 4 w 30"/>
                  <a:gd name="T5" fmla="*/ 29 h 37"/>
                  <a:gd name="T6" fmla="*/ 0 w 30"/>
                  <a:gd name="T7" fmla="*/ 16 h 37"/>
                  <a:gd name="T8" fmla="*/ 10 w 30"/>
                  <a:gd name="T9" fmla="*/ 8 h 37"/>
                  <a:gd name="T10" fmla="*/ 17 w 30"/>
                  <a:gd name="T11" fmla="*/ 17 h 37"/>
                  <a:gd name="T12" fmla="*/ 17 w 30"/>
                  <a:gd name="T13" fmla="*/ 16 h 37"/>
                  <a:gd name="T14" fmla="*/ 19 w 30"/>
                  <a:gd name="T15" fmla="*/ 11 h 37"/>
                  <a:gd name="T16" fmla="*/ 26 w 30"/>
                  <a:gd name="T17" fmla="*/ 0 h 37"/>
                  <a:gd name="T18" fmla="*/ 28 w 30"/>
                  <a:gd name="T19" fmla="*/ 7 h 37"/>
                  <a:gd name="T20" fmla="*/ 27 w 30"/>
                  <a:gd name="T21" fmla="*/ 9 h 37"/>
                  <a:gd name="T22" fmla="*/ 23 w 30"/>
                  <a:gd name="T23" fmla="*/ 17 h 37"/>
                  <a:gd name="T24" fmla="*/ 21 w 30"/>
                  <a:gd name="T25" fmla="*/ 20 h 37"/>
                  <a:gd name="T26" fmla="*/ 25 w 30"/>
                  <a:gd name="T27" fmla="*/ 19 h 37"/>
                  <a:gd name="T28" fmla="*/ 27 w 30"/>
                  <a:gd name="T29" fmla="*/ 17 h 37"/>
                  <a:gd name="T30" fmla="*/ 30 w 30"/>
                  <a:gd name="T31" fmla="*/ 22 h 37"/>
                  <a:gd name="T32" fmla="*/ 22 w 30"/>
                  <a:gd name="T33" fmla="*/ 28 h 37"/>
                  <a:gd name="T34" fmla="*/ 23 w 30"/>
                  <a:gd name="T35" fmla="*/ 29 h 37"/>
                  <a:gd name="T36" fmla="*/ 14 w 30"/>
                  <a:gd name="T37" fmla="*/ 33 h 3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"/>
                  <a:gd name="T58" fmla="*/ 0 h 37"/>
                  <a:gd name="T59" fmla="*/ 30 w 30"/>
                  <a:gd name="T60" fmla="*/ 37 h 3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" h="37">
                    <a:moveTo>
                      <a:pt x="14" y="33"/>
                    </a:moveTo>
                    <a:lnTo>
                      <a:pt x="9" y="37"/>
                    </a:lnTo>
                    <a:lnTo>
                      <a:pt x="4" y="29"/>
                    </a:lnTo>
                    <a:lnTo>
                      <a:pt x="0" y="16"/>
                    </a:lnTo>
                    <a:lnTo>
                      <a:pt x="10" y="8"/>
                    </a:lnTo>
                    <a:lnTo>
                      <a:pt x="17" y="17"/>
                    </a:lnTo>
                    <a:lnTo>
                      <a:pt x="17" y="16"/>
                    </a:lnTo>
                    <a:lnTo>
                      <a:pt x="19" y="11"/>
                    </a:lnTo>
                    <a:lnTo>
                      <a:pt x="26" y="0"/>
                    </a:lnTo>
                    <a:lnTo>
                      <a:pt x="28" y="7"/>
                    </a:lnTo>
                    <a:lnTo>
                      <a:pt x="27" y="9"/>
                    </a:lnTo>
                    <a:lnTo>
                      <a:pt x="23" y="17"/>
                    </a:lnTo>
                    <a:lnTo>
                      <a:pt x="21" y="20"/>
                    </a:lnTo>
                    <a:lnTo>
                      <a:pt x="25" y="19"/>
                    </a:lnTo>
                    <a:lnTo>
                      <a:pt x="27" y="17"/>
                    </a:lnTo>
                    <a:lnTo>
                      <a:pt x="30" y="22"/>
                    </a:lnTo>
                    <a:lnTo>
                      <a:pt x="22" y="28"/>
                    </a:lnTo>
                    <a:lnTo>
                      <a:pt x="23" y="29"/>
                    </a:lnTo>
                    <a:lnTo>
                      <a:pt x="14" y="3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3" name="Freeform 172"/>
              <p:cNvSpPr>
                <a:spLocks/>
              </p:cNvSpPr>
              <p:nvPr/>
            </p:nvSpPr>
            <p:spPr bwMode="auto">
              <a:xfrm>
                <a:off x="3294" y="782"/>
                <a:ext cx="12" cy="7"/>
              </a:xfrm>
              <a:custGeom>
                <a:avLst/>
                <a:gdLst>
                  <a:gd name="T0" fmla="*/ 6 w 12"/>
                  <a:gd name="T1" fmla="*/ 7 h 7"/>
                  <a:gd name="T2" fmla="*/ 0 w 12"/>
                  <a:gd name="T3" fmla="*/ 3 h 7"/>
                  <a:gd name="T4" fmla="*/ 0 w 12"/>
                  <a:gd name="T5" fmla="*/ 1 h 7"/>
                  <a:gd name="T6" fmla="*/ 2 w 12"/>
                  <a:gd name="T7" fmla="*/ 0 h 7"/>
                  <a:gd name="T8" fmla="*/ 5 w 12"/>
                  <a:gd name="T9" fmla="*/ 1 h 7"/>
                  <a:gd name="T10" fmla="*/ 5 w 12"/>
                  <a:gd name="T11" fmla="*/ 2 h 7"/>
                  <a:gd name="T12" fmla="*/ 9 w 12"/>
                  <a:gd name="T13" fmla="*/ 3 h 7"/>
                  <a:gd name="T14" fmla="*/ 10 w 12"/>
                  <a:gd name="T15" fmla="*/ 2 h 7"/>
                  <a:gd name="T16" fmla="*/ 12 w 12"/>
                  <a:gd name="T17" fmla="*/ 3 h 7"/>
                  <a:gd name="T18" fmla="*/ 10 w 12"/>
                  <a:gd name="T19" fmla="*/ 6 h 7"/>
                  <a:gd name="T20" fmla="*/ 8 w 12"/>
                  <a:gd name="T21" fmla="*/ 6 h 7"/>
                  <a:gd name="T22" fmla="*/ 6 w 12"/>
                  <a:gd name="T23" fmla="*/ 7 h 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"/>
                  <a:gd name="T37" fmla="*/ 0 h 7"/>
                  <a:gd name="T38" fmla="*/ 12 w 12"/>
                  <a:gd name="T39" fmla="*/ 7 h 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" h="7">
                    <a:moveTo>
                      <a:pt x="6" y="7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9" y="3"/>
                    </a:lnTo>
                    <a:lnTo>
                      <a:pt x="10" y="2"/>
                    </a:lnTo>
                    <a:lnTo>
                      <a:pt x="12" y="3"/>
                    </a:lnTo>
                    <a:lnTo>
                      <a:pt x="10" y="6"/>
                    </a:lnTo>
                    <a:lnTo>
                      <a:pt x="8" y="6"/>
                    </a:lnTo>
                    <a:lnTo>
                      <a:pt x="6" y="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4" name="Freeform 173"/>
              <p:cNvSpPr>
                <a:spLocks/>
              </p:cNvSpPr>
              <p:nvPr/>
            </p:nvSpPr>
            <p:spPr bwMode="auto">
              <a:xfrm>
                <a:off x="3257" y="713"/>
                <a:ext cx="51" cy="62"/>
              </a:xfrm>
              <a:custGeom>
                <a:avLst/>
                <a:gdLst>
                  <a:gd name="T0" fmla="*/ 32 w 51"/>
                  <a:gd name="T1" fmla="*/ 61 h 62"/>
                  <a:gd name="T2" fmla="*/ 24 w 51"/>
                  <a:gd name="T3" fmla="*/ 61 h 62"/>
                  <a:gd name="T4" fmla="*/ 11 w 51"/>
                  <a:gd name="T5" fmla="*/ 28 h 62"/>
                  <a:gd name="T6" fmla="*/ 0 w 51"/>
                  <a:gd name="T7" fmla="*/ 20 h 62"/>
                  <a:gd name="T8" fmla="*/ 1 w 51"/>
                  <a:gd name="T9" fmla="*/ 11 h 62"/>
                  <a:gd name="T10" fmla="*/ 1 w 51"/>
                  <a:gd name="T11" fmla="*/ 10 h 62"/>
                  <a:gd name="T12" fmla="*/ 8 w 51"/>
                  <a:gd name="T13" fmla="*/ 0 h 62"/>
                  <a:gd name="T14" fmla="*/ 13 w 51"/>
                  <a:gd name="T15" fmla="*/ 6 h 62"/>
                  <a:gd name="T16" fmla="*/ 13 w 51"/>
                  <a:gd name="T17" fmla="*/ 11 h 62"/>
                  <a:gd name="T18" fmla="*/ 13 w 51"/>
                  <a:gd name="T19" fmla="*/ 14 h 62"/>
                  <a:gd name="T20" fmla="*/ 21 w 51"/>
                  <a:gd name="T21" fmla="*/ 21 h 62"/>
                  <a:gd name="T22" fmla="*/ 22 w 51"/>
                  <a:gd name="T23" fmla="*/ 32 h 62"/>
                  <a:gd name="T24" fmla="*/ 26 w 51"/>
                  <a:gd name="T25" fmla="*/ 33 h 62"/>
                  <a:gd name="T26" fmla="*/ 29 w 51"/>
                  <a:gd name="T27" fmla="*/ 23 h 62"/>
                  <a:gd name="T28" fmla="*/ 35 w 51"/>
                  <a:gd name="T29" fmla="*/ 25 h 62"/>
                  <a:gd name="T30" fmla="*/ 35 w 51"/>
                  <a:gd name="T31" fmla="*/ 33 h 62"/>
                  <a:gd name="T32" fmla="*/ 51 w 51"/>
                  <a:gd name="T33" fmla="*/ 48 h 62"/>
                  <a:gd name="T34" fmla="*/ 41 w 51"/>
                  <a:gd name="T35" fmla="*/ 61 h 62"/>
                  <a:gd name="T36" fmla="*/ 41 w 51"/>
                  <a:gd name="T37" fmla="*/ 62 h 62"/>
                  <a:gd name="T38" fmla="*/ 32 w 51"/>
                  <a:gd name="T39" fmla="*/ 61 h 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1"/>
                  <a:gd name="T61" fmla="*/ 0 h 62"/>
                  <a:gd name="T62" fmla="*/ 51 w 51"/>
                  <a:gd name="T63" fmla="*/ 62 h 6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1" h="62">
                    <a:moveTo>
                      <a:pt x="32" y="61"/>
                    </a:moveTo>
                    <a:lnTo>
                      <a:pt x="24" y="61"/>
                    </a:lnTo>
                    <a:lnTo>
                      <a:pt x="11" y="28"/>
                    </a:lnTo>
                    <a:lnTo>
                      <a:pt x="0" y="20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8" y="0"/>
                    </a:lnTo>
                    <a:lnTo>
                      <a:pt x="13" y="6"/>
                    </a:lnTo>
                    <a:lnTo>
                      <a:pt x="13" y="11"/>
                    </a:lnTo>
                    <a:lnTo>
                      <a:pt x="13" y="14"/>
                    </a:lnTo>
                    <a:lnTo>
                      <a:pt x="21" y="21"/>
                    </a:lnTo>
                    <a:lnTo>
                      <a:pt x="22" y="32"/>
                    </a:lnTo>
                    <a:lnTo>
                      <a:pt x="26" y="33"/>
                    </a:lnTo>
                    <a:lnTo>
                      <a:pt x="29" y="23"/>
                    </a:lnTo>
                    <a:lnTo>
                      <a:pt x="35" y="25"/>
                    </a:lnTo>
                    <a:lnTo>
                      <a:pt x="35" y="33"/>
                    </a:lnTo>
                    <a:lnTo>
                      <a:pt x="51" y="48"/>
                    </a:lnTo>
                    <a:lnTo>
                      <a:pt x="41" y="61"/>
                    </a:lnTo>
                    <a:lnTo>
                      <a:pt x="41" y="62"/>
                    </a:lnTo>
                    <a:lnTo>
                      <a:pt x="32" y="6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5" name="Freeform 174"/>
              <p:cNvSpPr>
                <a:spLocks/>
              </p:cNvSpPr>
              <p:nvPr/>
            </p:nvSpPr>
            <p:spPr bwMode="auto">
              <a:xfrm>
                <a:off x="3337" y="721"/>
                <a:ext cx="35" cy="54"/>
              </a:xfrm>
              <a:custGeom>
                <a:avLst/>
                <a:gdLst>
                  <a:gd name="T0" fmla="*/ 25 w 35"/>
                  <a:gd name="T1" fmla="*/ 50 h 54"/>
                  <a:gd name="T2" fmla="*/ 20 w 35"/>
                  <a:gd name="T3" fmla="*/ 54 h 54"/>
                  <a:gd name="T4" fmla="*/ 18 w 35"/>
                  <a:gd name="T5" fmla="*/ 44 h 54"/>
                  <a:gd name="T6" fmla="*/ 14 w 35"/>
                  <a:gd name="T7" fmla="*/ 40 h 54"/>
                  <a:gd name="T8" fmla="*/ 9 w 35"/>
                  <a:gd name="T9" fmla="*/ 49 h 54"/>
                  <a:gd name="T10" fmla="*/ 8 w 35"/>
                  <a:gd name="T11" fmla="*/ 51 h 54"/>
                  <a:gd name="T12" fmla="*/ 5 w 35"/>
                  <a:gd name="T13" fmla="*/ 49 h 54"/>
                  <a:gd name="T14" fmla="*/ 3 w 35"/>
                  <a:gd name="T15" fmla="*/ 46 h 54"/>
                  <a:gd name="T16" fmla="*/ 0 w 35"/>
                  <a:gd name="T17" fmla="*/ 44 h 54"/>
                  <a:gd name="T18" fmla="*/ 0 w 35"/>
                  <a:gd name="T19" fmla="*/ 30 h 54"/>
                  <a:gd name="T20" fmla="*/ 0 w 35"/>
                  <a:gd name="T21" fmla="*/ 28 h 54"/>
                  <a:gd name="T22" fmla="*/ 0 w 35"/>
                  <a:gd name="T23" fmla="*/ 19 h 54"/>
                  <a:gd name="T24" fmla="*/ 9 w 35"/>
                  <a:gd name="T25" fmla="*/ 9 h 54"/>
                  <a:gd name="T26" fmla="*/ 10 w 35"/>
                  <a:gd name="T27" fmla="*/ 3 h 54"/>
                  <a:gd name="T28" fmla="*/ 10 w 35"/>
                  <a:gd name="T29" fmla="*/ 2 h 54"/>
                  <a:gd name="T30" fmla="*/ 26 w 35"/>
                  <a:gd name="T31" fmla="*/ 0 h 54"/>
                  <a:gd name="T32" fmla="*/ 30 w 35"/>
                  <a:gd name="T33" fmla="*/ 3 h 54"/>
                  <a:gd name="T34" fmla="*/ 35 w 35"/>
                  <a:gd name="T35" fmla="*/ 7 h 54"/>
                  <a:gd name="T36" fmla="*/ 30 w 35"/>
                  <a:gd name="T37" fmla="*/ 32 h 54"/>
                  <a:gd name="T38" fmla="*/ 34 w 35"/>
                  <a:gd name="T39" fmla="*/ 44 h 54"/>
                  <a:gd name="T40" fmla="*/ 25 w 35"/>
                  <a:gd name="T41" fmla="*/ 50 h 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"/>
                  <a:gd name="T64" fmla="*/ 0 h 54"/>
                  <a:gd name="T65" fmla="*/ 35 w 35"/>
                  <a:gd name="T66" fmla="*/ 54 h 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" h="54">
                    <a:moveTo>
                      <a:pt x="25" y="50"/>
                    </a:moveTo>
                    <a:lnTo>
                      <a:pt x="20" y="54"/>
                    </a:lnTo>
                    <a:lnTo>
                      <a:pt x="18" y="44"/>
                    </a:lnTo>
                    <a:lnTo>
                      <a:pt x="14" y="40"/>
                    </a:lnTo>
                    <a:lnTo>
                      <a:pt x="9" y="49"/>
                    </a:lnTo>
                    <a:lnTo>
                      <a:pt x="8" y="51"/>
                    </a:lnTo>
                    <a:lnTo>
                      <a:pt x="5" y="49"/>
                    </a:lnTo>
                    <a:lnTo>
                      <a:pt x="3" y="46"/>
                    </a:lnTo>
                    <a:lnTo>
                      <a:pt x="0" y="44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19"/>
                    </a:lnTo>
                    <a:lnTo>
                      <a:pt x="9" y="9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26" y="0"/>
                    </a:lnTo>
                    <a:lnTo>
                      <a:pt x="30" y="3"/>
                    </a:lnTo>
                    <a:lnTo>
                      <a:pt x="35" y="7"/>
                    </a:lnTo>
                    <a:lnTo>
                      <a:pt x="30" y="32"/>
                    </a:lnTo>
                    <a:lnTo>
                      <a:pt x="34" y="44"/>
                    </a:lnTo>
                    <a:lnTo>
                      <a:pt x="25" y="5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6" name="Freeform 175"/>
              <p:cNvSpPr>
                <a:spLocks/>
              </p:cNvSpPr>
              <p:nvPr/>
            </p:nvSpPr>
            <p:spPr bwMode="auto">
              <a:xfrm>
                <a:off x="3245" y="747"/>
                <a:ext cx="20" cy="18"/>
              </a:xfrm>
              <a:custGeom>
                <a:avLst/>
                <a:gdLst>
                  <a:gd name="T0" fmla="*/ 20 w 20"/>
                  <a:gd name="T1" fmla="*/ 18 h 18"/>
                  <a:gd name="T2" fmla="*/ 20 w 20"/>
                  <a:gd name="T3" fmla="*/ 8 h 18"/>
                  <a:gd name="T4" fmla="*/ 4 w 20"/>
                  <a:gd name="T5" fmla="*/ 0 h 18"/>
                  <a:gd name="T6" fmla="*/ 0 w 20"/>
                  <a:gd name="T7" fmla="*/ 12 h 18"/>
                  <a:gd name="T8" fmla="*/ 20 w 20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8"/>
                  <a:gd name="T17" fmla="*/ 20 w 20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8">
                    <a:moveTo>
                      <a:pt x="20" y="18"/>
                    </a:moveTo>
                    <a:lnTo>
                      <a:pt x="20" y="8"/>
                    </a:lnTo>
                    <a:lnTo>
                      <a:pt x="4" y="0"/>
                    </a:lnTo>
                    <a:lnTo>
                      <a:pt x="0" y="12"/>
                    </a:lnTo>
                    <a:lnTo>
                      <a:pt x="20" y="18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7" name="Freeform 176"/>
              <p:cNvSpPr>
                <a:spLocks/>
              </p:cNvSpPr>
              <p:nvPr/>
            </p:nvSpPr>
            <p:spPr bwMode="auto">
              <a:xfrm>
                <a:off x="3213" y="723"/>
                <a:ext cx="24" cy="42"/>
              </a:xfrm>
              <a:custGeom>
                <a:avLst/>
                <a:gdLst>
                  <a:gd name="T0" fmla="*/ 17 w 24"/>
                  <a:gd name="T1" fmla="*/ 1 h 42"/>
                  <a:gd name="T2" fmla="*/ 9 w 24"/>
                  <a:gd name="T3" fmla="*/ 7 h 42"/>
                  <a:gd name="T4" fmla="*/ 9 w 24"/>
                  <a:gd name="T5" fmla="*/ 19 h 42"/>
                  <a:gd name="T6" fmla="*/ 0 w 24"/>
                  <a:gd name="T7" fmla="*/ 28 h 42"/>
                  <a:gd name="T8" fmla="*/ 14 w 24"/>
                  <a:gd name="T9" fmla="*/ 42 h 42"/>
                  <a:gd name="T10" fmla="*/ 24 w 24"/>
                  <a:gd name="T11" fmla="*/ 18 h 42"/>
                  <a:gd name="T12" fmla="*/ 18 w 24"/>
                  <a:gd name="T13" fmla="*/ 1 h 42"/>
                  <a:gd name="T14" fmla="*/ 18 w 24"/>
                  <a:gd name="T15" fmla="*/ 0 h 42"/>
                  <a:gd name="T16" fmla="*/ 17 w 24"/>
                  <a:gd name="T17" fmla="*/ 1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"/>
                  <a:gd name="T28" fmla="*/ 0 h 42"/>
                  <a:gd name="T29" fmla="*/ 24 w 24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" h="42">
                    <a:moveTo>
                      <a:pt x="17" y="1"/>
                    </a:moveTo>
                    <a:lnTo>
                      <a:pt x="9" y="7"/>
                    </a:lnTo>
                    <a:lnTo>
                      <a:pt x="9" y="19"/>
                    </a:lnTo>
                    <a:lnTo>
                      <a:pt x="0" y="28"/>
                    </a:lnTo>
                    <a:lnTo>
                      <a:pt x="14" y="42"/>
                    </a:lnTo>
                    <a:lnTo>
                      <a:pt x="24" y="18"/>
                    </a:lnTo>
                    <a:lnTo>
                      <a:pt x="18" y="1"/>
                    </a:lnTo>
                    <a:lnTo>
                      <a:pt x="18" y="0"/>
                    </a:lnTo>
                    <a:lnTo>
                      <a:pt x="17" y="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8" name="Freeform 177"/>
              <p:cNvSpPr>
                <a:spLocks/>
              </p:cNvSpPr>
              <p:nvPr/>
            </p:nvSpPr>
            <p:spPr bwMode="auto">
              <a:xfrm>
                <a:off x="4193" y="664"/>
                <a:ext cx="28" cy="40"/>
              </a:xfrm>
              <a:custGeom>
                <a:avLst/>
                <a:gdLst>
                  <a:gd name="T0" fmla="*/ 0 w 28"/>
                  <a:gd name="T1" fmla="*/ 40 h 40"/>
                  <a:gd name="T2" fmla="*/ 7 w 28"/>
                  <a:gd name="T3" fmla="*/ 23 h 40"/>
                  <a:gd name="T4" fmla="*/ 1 w 28"/>
                  <a:gd name="T5" fmla="*/ 2 h 40"/>
                  <a:gd name="T6" fmla="*/ 16 w 28"/>
                  <a:gd name="T7" fmla="*/ 0 h 40"/>
                  <a:gd name="T8" fmla="*/ 20 w 28"/>
                  <a:gd name="T9" fmla="*/ 10 h 40"/>
                  <a:gd name="T10" fmla="*/ 17 w 28"/>
                  <a:gd name="T11" fmla="*/ 15 h 40"/>
                  <a:gd name="T12" fmla="*/ 25 w 28"/>
                  <a:gd name="T13" fmla="*/ 14 h 40"/>
                  <a:gd name="T14" fmla="*/ 28 w 28"/>
                  <a:gd name="T15" fmla="*/ 21 h 40"/>
                  <a:gd name="T16" fmla="*/ 9 w 28"/>
                  <a:gd name="T17" fmla="*/ 38 h 40"/>
                  <a:gd name="T18" fmla="*/ 11 w 28"/>
                  <a:gd name="T19" fmla="*/ 39 h 40"/>
                  <a:gd name="T20" fmla="*/ 0 w 28"/>
                  <a:gd name="T21" fmla="*/ 40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40"/>
                  <a:gd name="T35" fmla="*/ 28 w 28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40">
                    <a:moveTo>
                      <a:pt x="0" y="40"/>
                    </a:moveTo>
                    <a:lnTo>
                      <a:pt x="7" y="23"/>
                    </a:lnTo>
                    <a:lnTo>
                      <a:pt x="1" y="2"/>
                    </a:lnTo>
                    <a:lnTo>
                      <a:pt x="16" y="0"/>
                    </a:lnTo>
                    <a:lnTo>
                      <a:pt x="20" y="10"/>
                    </a:lnTo>
                    <a:lnTo>
                      <a:pt x="17" y="15"/>
                    </a:lnTo>
                    <a:lnTo>
                      <a:pt x="25" y="14"/>
                    </a:lnTo>
                    <a:lnTo>
                      <a:pt x="28" y="21"/>
                    </a:lnTo>
                    <a:lnTo>
                      <a:pt x="9" y="38"/>
                    </a:lnTo>
                    <a:lnTo>
                      <a:pt x="11" y="39"/>
                    </a:lnTo>
                    <a:lnTo>
                      <a:pt x="0" y="4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9" name="Freeform 178"/>
              <p:cNvSpPr>
                <a:spLocks/>
              </p:cNvSpPr>
              <p:nvPr/>
            </p:nvSpPr>
            <p:spPr bwMode="auto">
              <a:xfrm>
                <a:off x="3443" y="669"/>
                <a:ext cx="18" cy="33"/>
              </a:xfrm>
              <a:custGeom>
                <a:avLst/>
                <a:gdLst>
                  <a:gd name="T0" fmla="*/ 9 w 18"/>
                  <a:gd name="T1" fmla="*/ 31 h 33"/>
                  <a:gd name="T2" fmla="*/ 3 w 18"/>
                  <a:gd name="T3" fmla="*/ 27 h 33"/>
                  <a:gd name="T4" fmla="*/ 4 w 18"/>
                  <a:gd name="T5" fmla="*/ 14 h 33"/>
                  <a:gd name="T6" fmla="*/ 5 w 18"/>
                  <a:gd name="T7" fmla="*/ 13 h 33"/>
                  <a:gd name="T8" fmla="*/ 0 w 18"/>
                  <a:gd name="T9" fmla="*/ 8 h 33"/>
                  <a:gd name="T10" fmla="*/ 5 w 18"/>
                  <a:gd name="T11" fmla="*/ 0 h 33"/>
                  <a:gd name="T12" fmla="*/ 18 w 18"/>
                  <a:gd name="T13" fmla="*/ 12 h 33"/>
                  <a:gd name="T14" fmla="*/ 9 w 18"/>
                  <a:gd name="T15" fmla="*/ 31 h 33"/>
                  <a:gd name="T16" fmla="*/ 9 w 18"/>
                  <a:gd name="T17" fmla="*/ 33 h 33"/>
                  <a:gd name="T18" fmla="*/ 9 w 18"/>
                  <a:gd name="T19" fmla="*/ 31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33"/>
                  <a:gd name="T32" fmla="*/ 18 w 18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33">
                    <a:moveTo>
                      <a:pt x="9" y="31"/>
                    </a:moveTo>
                    <a:lnTo>
                      <a:pt x="3" y="27"/>
                    </a:lnTo>
                    <a:lnTo>
                      <a:pt x="4" y="14"/>
                    </a:lnTo>
                    <a:lnTo>
                      <a:pt x="5" y="13"/>
                    </a:lnTo>
                    <a:lnTo>
                      <a:pt x="0" y="8"/>
                    </a:lnTo>
                    <a:lnTo>
                      <a:pt x="5" y="0"/>
                    </a:lnTo>
                    <a:lnTo>
                      <a:pt x="18" y="12"/>
                    </a:lnTo>
                    <a:lnTo>
                      <a:pt x="9" y="31"/>
                    </a:lnTo>
                    <a:lnTo>
                      <a:pt x="9" y="33"/>
                    </a:lnTo>
                    <a:lnTo>
                      <a:pt x="9" y="31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0" name="Freeform 179"/>
              <p:cNvSpPr>
                <a:spLocks/>
              </p:cNvSpPr>
              <p:nvPr/>
            </p:nvSpPr>
            <p:spPr bwMode="auto">
              <a:xfrm>
                <a:off x="3507" y="661"/>
                <a:ext cx="60" cy="34"/>
              </a:xfrm>
              <a:custGeom>
                <a:avLst/>
                <a:gdLst>
                  <a:gd name="T0" fmla="*/ 60 w 60"/>
                  <a:gd name="T1" fmla="*/ 32 h 34"/>
                  <a:gd name="T2" fmla="*/ 35 w 60"/>
                  <a:gd name="T3" fmla="*/ 34 h 34"/>
                  <a:gd name="T4" fmla="*/ 16 w 60"/>
                  <a:gd name="T5" fmla="*/ 29 h 34"/>
                  <a:gd name="T6" fmla="*/ 13 w 60"/>
                  <a:gd name="T7" fmla="*/ 28 h 34"/>
                  <a:gd name="T8" fmla="*/ 0 w 60"/>
                  <a:gd name="T9" fmla="*/ 17 h 34"/>
                  <a:gd name="T10" fmla="*/ 1 w 60"/>
                  <a:gd name="T11" fmla="*/ 13 h 34"/>
                  <a:gd name="T12" fmla="*/ 1 w 60"/>
                  <a:gd name="T13" fmla="*/ 12 h 34"/>
                  <a:gd name="T14" fmla="*/ 8 w 60"/>
                  <a:gd name="T15" fmla="*/ 14 h 34"/>
                  <a:gd name="T16" fmla="*/ 13 w 60"/>
                  <a:gd name="T17" fmla="*/ 7 h 34"/>
                  <a:gd name="T18" fmla="*/ 29 w 60"/>
                  <a:gd name="T19" fmla="*/ 1 h 34"/>
                  <a:gd name="T20" fmla="*/ 34 w 60"/>
                  <a:gd name="T21" fmla="*/ 0 h 34"/>
                  <a:gd name="T22" fmla="*/ 41 w 60"/>
                  <a:gd name="T23" fmla="*/ 11 h 34"/>
                  <a:gd name="T24" fmla="*/ 50 w 60"/>
                  <a:gd name="T25" fmla="*/ 12 h 34"/>
                  <a:gd name="T26" fmla="*/ 51 w 60"/>
                  <a:gd name="T27" fmla="*/ 13 h 34"/>
                  <a:gd name="T28" fmla="*/ 55 w 60"/>
                  <a:gd name="T29" fmla="*/ 21 h 34"/>
                  <a:gd name="T30" fmla="*/ 60 w 60"/>
                  <a:gd name="T31" fmla="*/ 32 h 3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0"/>
                  <a:gd name="T49" fmla="*/ 0 h 34"/>
                  <a:gd name="T50" fmla="*/ 60 w 60"/>
                  <a:gd name="T51" fmla="*/ 34 h 3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0" h="34">
                    <a:moveTo>
                      <a:pt x="60" y="32"/>
                    </a:moveTo>
                    <a:lnTo>
                      <a:pt x="35" y="34"/>
                    </a:lnTo>
                    <a:lnTo>
                      <a:pt x="16" y="29"/>
                    </a:lnTo>
                    <a:lnTo>
                      <a:pt x="13" y="28"/>
                    </a:lnTo>
                    <a:lnTo>
                      <a:pt x="0" y="17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8" y="14"/>
                    </a:lnTo>
                    <a:lnTo>
                      <a:pt x="13" y="7"/>
                    </a:lnTo>
                    <a:lnTo>
                      <a:pt x="29" y="1"/>
                    </a:lnTo>
                    <a:lnTo>
                      <a:pt x="34" y="0"/>
                    </a:lnTo>
                    <a:lnTo>
                      <a:pt x="41" y="11"/>
                    </a:lnTo>
                    <a:lnTo>
                      <a:pt x="50" y="12"/>
                    </a:lnTo>
                    <a:lnTo>
                      <a:pt x="51" y="13"/>
                    </a:lnTo>
                    <a:lnTo>
                      <a:pt x="55" y="21"/>
                    </a:lnTo>
                    <a:lnTo>
                      <a:pt x="60" y="3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1" name="Freeform 180"/>
              <p:cNvSpPr>
                <a:spLocks/>
              </p:cNvSpPr>
              <p:nvPr/>
            </p:nvSpPr>
            <p:spPr bwMode="auto">
              <a:xfrm>
                <a:off x="3549" y="589"/>
                <a:ext cx="65" cy="94"/>
              </a:xfrm>
              <a:custGeom>
                <a:avLst/>
                <a:gdLst>
                  <a:gd name="T0" fmla="*/ 18 w 65"/>
                  <a:gd name="T1" fmla="*/ 72 h 94"/>
                  <a:gd name="T2" fmla="*/ 13 w 65"/>
                  <a:gd name="T3" fmla="*/ 77 h 94"/>
                  <a:gd name="T4" fmla="*/ 5 w 65"/>
                  <a:gd name="T5" fmla="*/ 72 h 94"/>
                  <a:gd name="T6" fmla="*/ 5 w 65"/>
                  <a:gd name="T7" fmla="*/ 66 h 94"/>
                  <a:gd name="T8" fmla="*/ 5 w 65"/>
                  <a:gd name="T9" fmla="*/ 64 h 94"/>
                  <a:gd name="T10" fmla="*/ 5 w 65"/>
                  <a:gd name="T11" fmla="*/ 63 h 94"/>
                  <a:gd name="T12" fmla="*/ 0 w 65"/>
                  <a:gd name="T13" fmla="*/ 54 h 94"/>
                  <a:gd name="T14" fmla="*/ 3 w 65"/>
                  <a:gd name="T15" fmla="*/ 47 h 94"/>
                  <a:gd name="T16" fmla="*/ 12 w 65"/>
                  <a:gd name="T17" fmla="*/ 39 h 94"/>
                  <a:gd name="T18" fmla="*/ 16 w 65"/>
                  <a:gd name="T19" fmla="*/ 35 h 94"/>
                  <a:gd name="T20" fmla="*/ 18 w 65"/>
                  <a:gd name="T21" fmla="*/ 37 h 94"/>
                  <a:gd name="T22" fmla="*/ 22 w 65"/>
                  <a:gd name="T23" fmla="*/ 39 h 94"/>
                  <a:gd name="T24" fmla="*/ 25 w 65"/>
                  <a:gd name="T25" fmla="*/ 35 h 94"/>
                  <a:gd name="T26" fmla="*/ 25 w 65"/>
                  <a:gd name="T27" fmla="*/ 34 h 94"/>
                  <a:gd name="T28" fmla="*/ 20 w 65"/>
                  <a:gd name="T29" fmla="*/ 28 h 94"/>
                  <a:gd name="T30" fmla="*/ 24 w 65"/>
                  <a:gd name="T31" fmla="*/ 22 h 94"/>
                  <a:gd name="T32" fmla="*/ 30 w 65"/>
                  <a:gd name="T33" fmla="*/ 34 h 94"/>
                  <a:gd name="T34" fmla="*/ 33 w 65"/>
                  <a:gd name="T35" fmla="*/ 24 h 94"/>
                  <a:gd name="T36" fmla="*/ 48 w 65"/>
                  <a:gd name="T37" fmla="*/ 16 h 94"/>
                  <a:gd name="T38" fmla="*/ 37 w 65"/>
                  <a:gd name="T39" fmla="*/ 4 h 94"/>
                  <a:gd name="T40" fmla="*/ 50 w 65"/>
                  <a:gd name="T41" fmla="*/ 0 h 94"/>
                  <a:gd name="T42" fmla="*/ 56 w 65"/>
                  <a:gd name="T43" fmla="*/ 16 h 94"/>
                  <a:gd name="T44" fmla="*/ 55 w 65"/>
                  <a:gd name="T45" fmla="*/ 25 h 94"/>
                  <a:gd name="T46" fmla="*/ 62 w 65"/>
                  <a:gd name="T47" fmla="*/ 29 h 94"/>
                  <a:gd name="T48" fmla="*/ 63 w 65"/>
                  <a:gd name="T49" fmla="*/ 29 h 94"/>
                  <a:gd name="T50" fmla="*/ 65 w 65"/>
                  <a:gd name="T51" fmla="*/ 45 h 94"/>
                  <a:gd name="T52" fmla="*/ 63 w 65"/>
                  <a:gd name="T53" fmla="*/ 47 h 94"/>
                  <a:gd name="T54" fmla="*/ 52 w 65"/>
                  <a:gd name="T55" fmla="*/ 60 h 94"/>
                  <a:gd name="T56" fmla="*/ 39 w 65"/>
                  <a:gd name="T57" fmla="*/ 76 h 94"/>
                  <a:gd name="T58" fmla="*/ 45 w 65"/>
                  <a:gd name="T59" fmla="*/ 81 h 94"/>
                  <a:gd name="T60" fmla="*/ 42 w 65"/>
                  <a:gd name="T61" fmla="*/ 84 h 94"/>
                  <a:gd name="T62" fmla="*/ 31 w 65"/>
                  <a:gd name="T63" fmla="*/ 94 h 94"/>
                  <a:gd name="T64" fmla="*/ 22 w 65"/>
                  <a:gd name="T65" fmla="*/ 89 h 94"/>
                  <a:gd name="T66" fmla="*/ 26 w 65"/>
                  <a:gd name="T67" fmla="*/ 64 h 94"/>
                  <a:gd name="T68" fmla="*/ 18 w 65"/>
                  <a:gd name="T69" fmla="*/ 72 h 9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5"/>
                  <a:gd name="T106" fmla="*/ 0 h 94"/>
                  <a:gd name="T107" fmla="*/ 65 w 65"/>
                  <a:gd name="T108" fmla="*/ 94 h 9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5" h="94">
                    <a:moveTo>
                      <a:pt x="18" y="72"/>
                    </a:moveTo>
                    <a:lnTo>
                      <a:pt x="13" y="77"/>
                    </a:lnTo>
                    <a:lnTo>
                      <a:pt x="5" y="72"/>
                    </a:lnTo>
                    <a:lnTo>
                      <a:pt x="5" y="66"/>
                    </a:lnTo>
                    <a:lnTo>
                      <a:pt x="5" y="64"/>
                    </a:lnTo>
                    <a:lnTo>
                      <a:pt x="5" y="63"/>
                    </a:lnTo>
                    <a:lnTo>
                      <a:pt x="0" y="54"/>
                    </a:lnTo>
                    <a:lnTo>
                      <a:pt x="3" y="47"/>
                    </a:lnTo>
                    <a:lnTo>
                      <a:pt x="12" y="39"/>
                    </a:lnTo>
                    <a:lnTo>
                      <a:pt x="16" y="35"/>
                    </a:lnTo>
                    <a:lnTo>
                      <a:pt x="18" y="37"/>
                    </a:lnTo>
                    <a:lnTo>
                      <a:pt x="22" y="39"/>
                    </a:lnTo>
                    <a:lnTo>
                      <a:pt x="25" y="35"/>
                    </a:lnTo>
                    <a:lnTo>
                      <a:pt x="25" y="34"/>
                    </a:lnTo>
                    <a:lnTo>
                      <a:pt x="20" y="28"/>
                    </a:lnTo>
                    <a:lnTo>
                      <a:pt x="24" y="22"/>
                    </a:lnTo>
                    <a:lnTo>
                      <a:pt x="30" y="34"/>
                    </a:lnTo>
                    <a:lnTo>
                      <a:pt x="33" y="24"/>
                    </a:lnTo>
                    <a:lnTo>
                      <a:pt x="48" y="16"/>
                    </a:lnTo>
                    <a:lnTo>
                      <a:pt x="37" y="4"/>
                    </a:lnTo>
                    <a:lnTo>
                      <a:pt x="50" y="0"/>
                    </a:lnTo>
                    <a:lnTo>
                      <a:pt x="56" y="16"/>
                    </a:lnTo>
                    <a:lnTo>
                      <a:pt x="55" y="25"/>
                    </a:lnTo>
                    <a:lnTo>
                      <a:pt x="62" y="29"/>
                    </a:lnTo>
                    <a:lnTo>
                      <a:pt x="63" y="29"/>
                    </a:lnTo>
                    <a:lnTo>
                      <a:pt x="65" y="45"/>
                    </a:lnTo>
                    <a:lnTo>
                      <a:pt x="63" y="47"/>
                    </a:lnTo>
                    <a:lnTo>
                      <a:pt x="52" y="60"/>
                    </a:lnTo>
                    <a:lnTo>
                      <a:pt x="39" y="76"/>
                    </a:lnTo>
                    <a:lnTo>
                      <a:pt x="45" y="81"/>
                    </a:lnTo>
                    <a:lnTo>
                      <a:pt x="42" y="84"/>
                    </a:lnTo>
                    <a:lnTo>
                      <a:pt x="31" y="94"/>
                    </a:lnTo>
                    <a:lnTo>
                      <a:pt x="22" y="89"/>
                    </a:lnTo>
                    <a:lnTo>
                      <a:pt x="26" y="64"/>
                    </a:lnTo>
                    <a:lnTo>
                      <a:pt x="18" y="72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2" name="Freeform 181"/>
              <p:cNvSpPr>
                <a:spLocks/>
              </p:cNvSpPr>
              <p:nvPr/>
            </p:nvSpPr>
            <p:spPr bwMode="auto">
              <a:xfrm>
                <a:off x="3608" y="550"/>
                <a:ext cx="43" cy="60"/>
              </a:xfrm>
              <a:custGeom>
                <a:avLst/>
                <a:gdLst>
                  <a:gd name="T0" fmla="*/ 18 w 43"/>
                  <a:gd name="T1" fmla="*/ 60 h 60"/>
                  <a:gd name="T2" fmla="*/ 12 w 43"/>
                  <a:gd name="T3" fmla="*/ 57 h 60"/>
                  <a:gd name="T4" fmla="*/ 8 w 43"/>
                  <a:gd name="T5" fmla="*/ 48 h 60"/>
                  <a:gd name="T6" fmla="*/ 1 w 43"/>
                  <a:gd name="T7" fmla="*/ 34 h 60"/>
                  <a:gd name="T8" fmla="*/ 5 w 43"/>
                  <a:gd name="T9" fmla="*/ 26 h 60"/>
                  <a:gd name="T10" fmla="*/ 1 w 43"/>
                  <a:gd name="T11" fmla="*/ 21 h 60"/>
                  <a:gd name="T12" fmla="*/ 0 w 43"/>
                  <a:gd name="T13" fmla="*/ 13 h 60"/>
                  <a:gd name="T14" fmla="*/ 1 w 43"/>
                  <a:gd name="T15" fmla="*/ 4 h 60"/>
                  <a:gd name="T16" fmla="*/ 14 w 43"/>
                  <a:gd name="T17" fmla="*/ 0 h 60"/>
                  <a:gd name="T18" fmla="*/ 18 w 43"/>
                  <a:gd name="T19" fmla="*/ 8 h 60"/>
                  <a:gd name="T20" fmla="*/ 35 w 43"/>
                  <a:gd name="T21" fmla="*/ 13 h 60"/>
                  <a:gd name="T22" fmla="*/ 41 w 43"/>
                  <a:gd name="T23" fmla="*/ 23 h 60"/>
                  <a:gd name="T24" fmla="*/ 43 w 43"/>
                  <a:gd name="T25" fmla="*/ 29 h 60"/>
                  <a:gd name="T26" fmla="*/ 35 w 43"/>
                  <a:gd name="T27" fmla="*/ 55 h 60"/>
                  <a:gd name="T28" fmla="*/ 26 w 43"/>
                  <a:gd name="T29" fmla="*/ 59 h 60"/>
                  <a:gd name="T30" fmla="*/ 24 w 43"/>
                  <a:gd name="T31" fmla="*/ 60 h 60"/>
                  <a:gd name="T32" fmla="*/ 18 w 43"/>
                  <a:gd name="T33" fmla="*/ 60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60"/>
                  <a:gd name="T53" fmla="*/ 43 w 43"/>
                  <a:gd name="T54" fmla="*/ 60 h 6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60">
                    <a:moveTo>
                      <a:pt x="18" y="60"/>
                    </a:moveTo>
                    <a:lnTo>
                      <a:pt x="12" y="57"/>
                    </a:lnTo>
                    <a:lnTo>
                      <a:pt x="8" y="48"/>
                    </a:lnTo>
                    <a:lnTo>
                      <a:pt x="1" y="34"/>
                    </a:lnTo>
                    <a:lnTo>
                      <a:pt x="5" y="26"/>
                    </a:lnTo>
                    <a:lnTo>
                      <a:pt x="1" y="21"/>
                    </a:lnTo>
                    <a:lnTo>
                      <a:pt x="0" y="13"/>
                    </a:lnTo>
                    <a:lnTo>
                      <a:pt x="1" y="4"/>
                    </a:lnTo>
                    <a:lnTo>
                      <a:pt x="14" y="0"/>
                    </a:lnTo>
                    <a:lnTo>
                      <a:pt x="18" y="8"/>
                    </a:lnTo>
                    <a:lnTo>
                      <a:pt x="35" y="13"/>
                    </a:lnTo>
                    <a:lnTo>
                      <a:pt x="41" y="23"/>
                    </a:lnTo>
                    <a:lnTo>
                      <a:pt x="43" y="29"/>
                    </a:lnTo>
                    <a:lnTo>
                      <a:pt x="35" y="55"/>
                    </a:lnTo>
                    <a:lnTo>
                      <a:pt x="26" y="59"/>
                    </a:lnTo>
                    <a:lnTo>
                      <a:pt x="24" y="60"/>
                    </a:lnTo>
                    <a:lnTo>
                      <a:pt x="18" y="6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3" name="Freeform 182"/>
              <p:cNvSpPr>
                <a:spLocks/>
              </p:cNvSpPr>
              <p:nvPr/>
            </p:nvSpPr>
            <p:spPr bwMode="auto">
              <a:xfrm>
                <a:off x="3464" y="529"/>
                <a:ext cx="130" cy="114"/>
              </a:xfrm>
              <a:custGeom>
                <a:avLst/>
                <a:gdLst>
                  <a:gd name="T0" fmla="*/ 103 w 130"/>
                  <a:gd name="T1" fmla="*/ 57 h 114"/>
                  <a:gd name="T2" fmla="*/ 92 w 130"/>
                  <a:gd name="T3" fmla="*/ 81 h 114"/>
                  <a:gd name="T4" fmla="*/ 84 w 130"/>
                  <a:gd name="T5" fmla="*/ 82 h 114"/>
                  <a:gd name="T6" fmla="*/ 86 w 130"/>
                  <a:gd name="T7" fmla="*/ 90 h 114"/>
                  <a:gd name="T8" fmla="*/ 71 w 130"/>
                  <a:gd name="T9" fmla="*/ 95 h 114"/>
                  <a:gd name="T10" fmla="*/ 68 w 130"/>
                  <a:gd name="T11" fmla="*/ 97 h 114"/>
                  <a:gd name="T12" fmla="*/ 61 w 130"/>
                  <a:gd name="T13" fmla="*/ 92 h 114"/>
                  <a:gd name="T14" fmla="*/ 58 w 130"/>
                  <a:gd name="T15" fmla="*/ 102 h 114"/>
                  <a:gd name="T16" fmla="*/ 37 w 130"/>
                  <a:gd name="T17" fmla="*/ 109 h 114"/>
                  <a:gd name="T18" fmla="*/ 31 w 130"/>
                  <a:gd name="T19" fmla="*/ 102 h 114"/>
                  <a:gd name="T20" fmla="*/ 30 w 130"/>
                  <a:gd name="T21" fmla="*/ 110 h 114"/>
                  <a:gd name="T22" fmla="*/ 20 w 130"/>
                  <a:gd name="T23" fmla="*/ 114 h 114"/>
                  <a:gd name="T24" fmla="*/ 18 w 130"/>
                  <a:gd name="T25" fmla="*/ 102 h 114"/>
                  <a:gd name="T26" fmla="*/ 29 w 130"/>
                  <a:gd name="T27" fmla="*/ 82 h 114"/>
                  <a:gd name="T28" fmla="*/ 26 w 130"/>
                  <a:gd name="T29" fmla="*/ 78 h 114"/>
                  <a:gd name="T30" fmla="*/ 18 w 130"/>
                  <a:gd name="T31" fmla="*/ 80 h 114"/>
                  <a:gd name="T32" fmla="*/ 16 w 130"/>
                  <a:gd name="T33" fmla="*/ 85 h 114"/>
                  <a:gd name="T34" fmla="*/ 5 w 130"/>
                  <a:gd name="T35" fmla="*/ 86 h 114"/>
                  <a:gd name="T36" fmla="*/ 4 w 130"/>
                  <a:gd name="T37" fmla="*/ 77 h 114"/>
                  <a:gd name="T38" fmla="*/ 0 w 130"/>
                  <a:gd name="T39" fmla="*/ 73 h 114"/>
                  <a:gd name="T40" fmla="*/ 0 w 130"/>
                  <a:gd name="T41" fmla="*/ 67 h 114"/>
                  <a:gd name="T42" fmla="*/ 17 w 130"/>
                  <a:gd name="T43" fmla="*/ 71 h 114"/>
                  <a:gd name="T44" fmla="*/ 21 w 130"/>
                  <a:gd name="T45" fmla="*/ 68 h 114"/>
                  <a:gd name="T46" fmla="*/ 21 w 130"/>
                  <a:gd name="T47" fmla="*/ 61 h 114"/>
                  <a:gd name="T48" fmla="*/ 25 w 130"/>
                  <a:gd name="T49" fmla="*/ 59 h 114"/>
                  <a:gd name="T50" fmla="*/ 31 w 130"/>
                  <a:gd name="T51" fmla="*/ 64 h 114"/>
                  <a:gd name="T52" fmla="*/ 35 w 130"/>
                  <a:gd name="T53" fmla="*/ 48 h 114"/>
                  <a:gd name="T54" fmla="*/ 43 w 130"/>
                  <a:gd name="T55" fmla="*/ 55 h 114"/>
                  <a:gd name="T56" fmla="*/ 48 w 130"/>
                  <a:gd name="T57" fmla="*/ 47 h 114"/>
                  <a:gd name="T58" fmla="*/ 58 w 130"/>
                  <a:gd name="T59" fmla="*/ 54 h 114"/>
                  <a:gd name="T60" fmla="*/ 54 w 130"/>
                  <a:gd name="T61" fmla="*/ 65 h 114"/>
                  <a:gd name="T62" fmla="*/ 64 w 130"/>
                  <a:gd name="T63" fmla="*/ 67 h 114"/>
                  <a:gd name="T64" fmla="*/ 72 w 130"/>
                  <a:gd name="T65" fmla="*/ 61 h 114"/>
                  <a:gd name="T66" fmla="*/ 67 w 130"/>
                  <a:gd name="T67" fmla="*/ 54 h 114"/>
                  <a:gd name="T68" fmla="*/ 67 w 130"/>
                  <a:gd name="T69" fmla="*/ 46 h 114"/>
                  <a:gd name="T70" fmla="*/ 60 w 130"/>
                  <a:gd name="T71" fmla="*/ 38 h 114"/>
                  <a:gd name="T72" fmla="*/ 67 w 130"/>
                  <a:gd name="T73" fmla="*/ 31 h 114"/>
                  <a:gd name="T74" fmla="*/ 67 w 130"/>
                  <a:gd name="T75" fmla="*/ 33 h 114"/>
                  <a:gd name="T76" fmla="*/ 78 w 130"/>
                  <a:gd name="T77" fmla="*/ 39 h 114"/>
                  <a:gd name="T78" fmla="*/ 80 w 130"/>
                  <a:gd name="T79" fmla="*/ 47 h 114"/>
                  <a:gd name="T80" fmla="*/ 85 w 130"/>
                  <a:gd name="T81" fmla="*/ 51 h 114"/>
                  <a:gd name="T82" fmla="*/ 99 w 130"/>
                  <a:gd name="T83" fmla="*/ 35 h 114"/>
                  <a:gd name="T84" fmla="*/ 88 w 130"/>
                  <a:gd name="T85" fmla="*/ 23 h 114"/>
                  <a:gd name="T86" fmla="*/ 94 w 130"/>
                  <a:gd name="T87" fmla="*/ 16 h 114"/>
                  <a:gd name="T88" fmla="*/ 99 w 130"/>
                  <a:gd name="T89" fmla="*/ 20 h 114"/>
                  <a:gd name="T90" fmla="*/ 102 w 130"/>
                  <a:gd name="T91" fmla="*/ 13 h 114"/>
                  <a:gd name="T92" fmla="*/ 103 w 130"/>
                  <a:gd name="T93" fmla="*/ 13 h 114"/>
                  <a:gd name="T94" fmla="*/ 109 w 130"/>
                  <a:gd name="T95" fmla="*/ 14 h 114"/>
                  <a:gd name="T96" fmla="*/ 113 w 130"/>
                  <a:gd name="T97" fmla="*/ 0 h 114"/>
                  <a:gd name="T98" fmla="*/ 130 w 130"/>
                  <a:gd name="T99" fmla="*/ 16 h 114"/>
                  <a:gd name="T100" fmla="*/ 120 w 130"/>
                  <a:gd name="T101" fmla="*/ 22 h 114"/>
                  <a:gd name="T102" fmla="*/ 103 w 130"/>
                  <a:gd name="T103" fmla="*/ 57 h 11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30"/>
                  <a:gd name="T157" fmla="*/ 0 h 114"/>
                  <a:gd name="T158" fmla="*/ 130 w 130"/>
                  <a:gd name="T159" fmla="*/ 114 h 11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30" h="114">
                    <a:moveTo>
                      <a:pt x="103" y="57"/>
                    </a:moveTo>
                    <a:lnTo>
                      <a:pt x="92" y="81"/>
                    </a:lnTo>
                    <a:lnTo>
                      <a:pt x="84" y="82"/>
                    </a:lnTo>
                    <a:lnTo>
                      <a:pt x="86" y="90"/>
                    </a:lnTo>
                    <a:lnTo>
                      <a:pt x="71" y="95"/>
                    </a:lnTo>
                    <a:lnTo>
                      <a:pt x="68" y="97"/>
                    </a:lnTo>
                    <a:lnTo>
                      <a:pt x="61" y="92"/>
                    </a:lnTo>
                    <a:lnTo>
                      <a:pt x="58" y="102"/>
                    </a:lnTo>
                    <a:lnTo>
                      <a:pt x="37" y="109"/>
                    </a:lnTo>
                    <a:lnTo>
                      <a:pt x="31" y="102"/>
                    </a:lnTo>
                    <a:lnTo>
                      <a:pt x="30" y="110"/>
                    </a:lnTo>
                    <a:lnTo>
                      <a:pt x="20" y="114"/>
                    </a:lnTo>
                    <a:lnTo>
                      <a:pt x="18" y="102"/>
                    </a:lnTo>
                    <a:lnTo>
                      <a:pt x="29" y="82"/>
                    </a:lnTo>
                    <a:lnTo>
                      <a:pt x="26" y="78"/>
                    </a:lnTo>
                    <a:lnTo>
                      <a:pt x="18" y="80"/>
                    </a:lnTo>
                    <a:lnTo>
                      <a:pt x="16" y="85"/>
                    </a:lnTo>
                    <a:lnTo>
                      <a:pt x="5" y="86"/>
                    </a:lnTo>
                    <a:lnTo>
                      <a:pt x="4" y="77"/>
                    </a:lnTo>
                    <a:lnTo>
                      <a:pt x="0" y="73"/>
                    </a:lnTo>
                    <a:lnTo>
                      <a:pt x="0" y="67"/>
                    </a:lnTo>
                    <a:lnTo>
                      <a:pt x="17" y="71"/>
                    </a:lnTo>
                    <a:lnTo>
                      <a:pt x="21" y="68"/>
                    </a:lnTo>
                    <a:lnTo>
                      <a:pt x="21" y="61"/>
                    </a:lnTo>
                    <a:lnTo>
                      <a:pt x="25" y="59"/>
                    </a:lnTo>
                    <a:lnTo>
                      <a:pt x="31" y="64"/>
                    </a:lnTo>
                    <a:lnTo>
                      <a:pt x="35" y="48"/>
                    </a:lnTo>
                    <a:lnTo>
                      <a:pt x="43" y="55"/>
                    </a:lnTo>
                    <a:lnTo>
                      <a:pt x="48" y="47"/>
                    </a:lnTo>
                    <a:lnTo>
                      <a:pt x="58" y="54"/>
                    </a:lnTo>
                    <a:lnTo>
                      <a:pt x="54" y="65"/>
                    </a:lnTo>
                    <a:lnTo>
                      <a:pt x="64" y="67"/>
                    </a:lnTo>
                    <a:lnTo>
                      <a:pt x="72" y="61"/>
                    </a:lnTo>
                    <a:lnTo>
                      <a:pt x="67" y="54"/>
                    </a:lnTo>
                    <a:lnTo>
                      <a:pt x="67" y="46"/>
                    </a:lnTo>
                    <a:lnTo>
                      <a:pt x="60" y="38"/>
                    </a:lnTo>
                    <a:lnTo>
                      <a:pt x="67" y="31"/>
                    </a:lnTo>
                    <a:lnTo>
                      <a:pt x="67" y="33"/>
                    </a:lnTo>
                    <a:lnTo>
                      <a:pt x="78" y="39"/>
                    </a:lnTo>
                    <a:lnTo>
                      <a:pt x="80" y="47"/>
                    </a:lnTo>
                    <a:lnTo>
                      <a:pt x="85" y="51"/>
                    </a:lnTo>
                    <a:lnTo>
                      <a:pt x="99" y="35"/>
                    </a:lnTo>
                    <a:lnTo>
                      <a:pt x="88" y="23"/>
                    </a:lnTo>
                    <a:lnTo>
                      <a:pt x="94" y="16"/>
                    </a:lnTo>
                    <a:lnTo>
                      <a:pt x="99" y="20"/>
                    </a:lnTo>
                    <a:lnTo>
                      <a:pt x="102" y="13"/>
                    </a:lnTo>
                    <a:lnTo>
                      <a:pt x="103" y="13"/>
                    </a:lnTo>
                    <a:lnTo>
                      <a:pt x="109" y="14"/>
                    </a:lnTo>
                    <a:lnTo>
                      <a:pt x="113" y="0"/>
                    </a:lnTo>
                    <a:lnTo>
                      <a:pt x="130" y="16"/>
                    </a:lnTo>
                    <a:lnTo>
                      <a:pt x="120" y="22"/>
                    </a:lnTo>
                    <a:lnTo>
                      <a:pt x="103" y="57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4" name="Freeform 183"/>
              <p:cNvSpPr>
                <a:spLocks/>
              </p:cNvSpPr>
              <p:nvPr/>
            </p:nvSpPr>
            <p:spPr bwMode="auto">
              <a:xfrm>
                <a:off x="4268" y="509"/>
                <a:ext cx="9" cy="9"/>
              </a:xfrm>
              <a:custGeom>
                <a:avLst/>
                <a:gdLst>
                  <a:gd name="T0" fmla="*/ 6 w 9"/>
                  <a:gd name="T1" fmla="*/ 9 h 9"/>
                  <a:gd name="T2" fmla="*/ 9 w 9"/>
                  <a:gd name="T3" fmla="*/ 8 h 9"/>
                  <a:gd name="T4" fmla="*/ 8 w 9"/>
                  <a:gd name="T5" fmla="*/ 5 h 9"/>
                  <a:gd name="T6" fmla="*/ 6 w 9"/>
                  <a:gd name="T7" fmla="*/ 5 h 9"/>
                  <a:gd name="T8" fmla="*/ 5 w 9"/>
                  <a:gd name="T9" fmla="*/ 5 h 9"/>
                  <a:gd name="T10" fmla="*/ 1 w 9"/>
                  <a:gd name="T11" fmla="*/ 0 h 9"/>
                  <a:gd name="T12" fmla="*/ 0 w 9"/>
                  <a:gd name="T13" fmla="*/ 2 h 9"/>
                  <a:gd name="T14" fmla="*/ 5 w 9"/>
                  <a:gd name="T15" fmla="*/ 8 h 9"/>
                  <a:gd name="T16" fmla="*/ 6 w 9"/>
                  <a:gd name="T17" fmla="*/ 9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9"/>
                  <a:gd name="T29" fmla="*/ 9 w 9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9">
                    <a:moveTo>
                      <a:pt x="6" y="9"/>
                    </a:moveTo>
                    <a:lnTo>
                      <a:pt x="9" y="8"/>
                    </a:lnTo>
                    <a:lnTo>
                      <a:pt x="8" y="5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5" y="8"/>
                    </a:lnTo>
                    <a:lnTo>
                      <a:pt x="6" y="9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5" name="Freeform 184"/>
              <p:cNvSpPr>
                <a:spLocks/>
              </p:cNvSpPr>
              <p:nvPr/>
            </p:nvSpPr>
            <p:spPr bwMode="auto">
              <a:xfrm>
                <a:off x="3617" y="477"/>
                <a:ext cx="30" cy="30"/>
              </a:xfrm>
              <a:custGeom>
                <a:avLst/>
                <a:gdLst>
                  <a:gd name="T0" fmla="*/ 17 w 30"/>
                  <a:gd name="T1" fmla="*/ 30 h 30"/>
                  <a:gd name="T2" fmla="*/ 3 w 30"/>
                  <a:gd name="T3" fmla="*/ 22 h 30"/>
                  <a:gd name="T4" fmla="*/ 8 w 30"/>
                  <a:gd name="T5" fmla="*/ 15 h 30"/>
                  <a:gd name="T6" fmla="*/ 0 w 30"/>
                  <a:gd name="T7" fmla="*/ 9 h 30"/>
                  <a:gd name="T8" fmla="*/ 5 w 30"/>
                  <a:gd name="T9" fmla="*/ 1 h 30"/>
                  <a:gd name="T10" fmla="*/ 13 w 30"/>
                  <a:gd name="T11" fmla="*/ 0 h 30"/>
                  <a:gd name="T12" fmla="*/ 24 w 30"/>
                  <a:gd name="T13" fmla="*/ 5 h 30"/>
                  <a:gd name="T14" fmla="*/ 16 w 30"/>
                  <a:gd name="T15" fmla="*/ 10 h 30"/>
                  <a:gd name="T16" fmla="*/ 16 w 30"/>
                  <a:gd name="T17" fmla="*/ 15 h 30"/>
                  <a:gd name="T18" fmla="*/ 28 w 30"/>
                  <a:gd name="T19" fmla="*/ 13 h 30"/>
                  <a:gd name="T20" fmla="*/ 30 w 30"/>
                  <a:gd name="T21" fmla="*/ 19 h 30"/>
                  <a:gd name="T22" fmla="*/ 21 w 30"/>
                  <a:gd name="T23" fmla="*/ 23 h 30"/>
                  <a:gd name="T24" fmla="*/ 17 w 30"/>
                  <a:gd name="T25" fmla="*/ 30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0"/>
                  <a:gd name="T40" fmla="*/ 0 h 30"/>
                  <a:gd name="T41" fmla="*/ 30 w 30"/>
                  <a:gd name="T42" fmla="*/ 30 h 3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0" h="30">
                    <a:moveTo>
                      <a:pt x="17" y="30"/>
                    </a:moveTo>
                    <a:lnTo>
                      <a:pt x="3" y="22"/>
                    </a:lnTo>
                    <a:lnTo>
                      <a:pt x="8" y="15"/>
                    </a:lnTo>
                    <a:lnTo>
                      <a:pt x="0" y="9"/>
                    </a:lnTo>
                    <a:lnTo>
                      <a:pt x="5" y="1"/>
                    </a:lnTo>
                    <a:lnTo>
                      <a:pt x="13" y="0"/>
                    </a:lnTo>
                    <a:lnTo>
                      <a:pt x="24" y="5"/>
                    </a:lnTo>
                    <a:lnTo>
                      <a:pt x="16" y="10"/>
                    </a:lnTo>
                    <a:lnTo>
                      <a:pt x="16" y="15"/>
                    </a:lnTo>
                    <a:lnTo>
                      <a:pt x="28" y="13"/>
                    </a:lnTo>
                    <a:lnTo>
                      <a:pt x="30" y="19"/>
                    </a:lnTo>
                    <a:lnTo>
                      <a:pt x="21" y="23"/>
                    </a:lnTo>
                    <a:lnTo>
                      <a:pt x="17" y="30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6" name="Freeform 185"/>
              <p:cNvSpPr>
                <a:spLocks/>
              </p:cNvSpPr>
              <p:nvPr/>
            </p:nvSpPr>
            <p:spPr bwMode="auto">
              <a:xfrm>
                <a:off x="3732" y="414"/>
                <a:ext cx="80" cy="65"/>
              </a:xfrm>
              <a:custGeom>
                <a:avLst/>
                <a:gdLst>
                  <a:gd name="T0" fmla="*/ 32 w 80"/>
                  <a:gd name="T1" fmla="*/ 65 h 65"/>
                  <a:gd name="T2" fmla="*/ 16 w 80"/>
                  <a:gd name="T3" fmla="*/ 51 h 65"/>
                  <a:gd name="T4" fmla="*/ 25 w 80"/>
                  <a:gd name="T5" fmla="*/ 43 h 65"/>
                  <a:gd name="T6" fmla="*/ 23 w 80"/>
                  <a:gd name="T7" fmla="*/ 40 h 65"/>
                  <a:gd name="T8" fmla="*/ 3 w 80"/>
                  <a:gd name="T9" fmla="*/ 47 h 65"/>
                  <a:gd name="T10" fmla="*/ 3 w 80"/>
                  <a:gd name="T11" fmla="*/ 45 h 65"/>
                  <a:gd name="T12" fmla="*/ 0 w 80"/>
                  <a:gd name="T13" fmla="*/ 27 h 65"/>
                  <a:gd name="T14" fmla="*/ 25 w 80"/>
                  <a:gd name="T15" fmla="*/ 22 h 65"/>
                  <a:gd name="T16" fmla="*/ 34 w 80"/>
                  <a:gd name="T17" fmla="*/ 27 h 65"/>
                  <a:gd name="T18" fmla="*/ 37 w 80"/>
                  <a:gd name="T19" fmla="*/ 21 h 65"/>
                  <a:gd name="T20" fmla="*/ 19 w 80"/>
                  <a:gd name="T21" fmla="*/ 8 h 65"/>
                  <a:gd name="T22" fmla="*/ 23 w 80"/>
                  <a:gd name="T23" fmla="*/ 2 h 65"/>
                  <a:gd name="T24" fmla="*/ 41 w 80"/>
                  <a:gd name="T25" fmla="*/ 0 h 65"/>
                  <a:gd name="T26" fmla="*/ 41 w 80"/>
                  <a:gd name="T27" fmla="*/ 13 h 65"/>
                  <a:gd name="T28" fmla="*/ 58 w 80"/>
                  <a:gd name="T29" fmla="*/ 9 h 65"/>
                  <a:gd name="T30" fmla="*/ 63 w 80"/>
                  <a:gd name="T31" fmla="*/ 13 h 65"/>
                  <a:gd name="T32" fmla="*/ 53 w 80"/>
                  <a:gd name="T33" fmla="*/ 25 h 65"/>
                  <a:gd name="T34" fmla="*/ 64 w 80"/>
                  <a:gd name="T35" fmla="*/ 38 h 65"/>
                  <a:gd name="T36" fmla="*/ 71 w 80"/>
                  <a:gd name="T37" fmla="*/ 32 h 65"/>
                  <a:gd name="T38" fmla="*/ 74 w 80"/>
                  <a:gd name="T39" fmla="*/ 25 h 65"/>
                  <a:gd name="T40" fmla="*/ 80 w 80"/>
                  <a:gd name="T41" fmla="*/ 23 h 65"/>
                  <a:gd name="T42" fmla="*/ 80 w 80"/>
                  <a:gd name="T43" fmla="*/ 36 h 65"/>
                  <a:gd name="T44" fmla="*/ 64 w 80"/>
                  <a:gd name="T45" fmla="*/ 51 h 65"/>
                  <a:gd name="T46" fmla="*/ 63 w 80"/>
                  <a:gd name="T47" fmla="*/ 51 h 65"/>
                  <a:gd name="T48" fmla="*/ 42 w 80"/>
                  <a:gd name="T49" fmla="*/ 49 h 65"/>
                  <a:gd name="T50" fmla="*/ 42 w 80"/>
                  <a:gd name="T51" fmla="*/ 55 h 65"/>
                  <a:gd name="T52" fmla="*/ 42 w 80"/>
                  <a:gd name="T53" fmla="*/ 57 h 65"/>
                  <a:gd name="T54" fmla="*/ 32 w 80"/>
                  <a:gd name="T55" fmla="*/ 65 h 6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0"/>
                  <a:gd name="T85" fmla="*/ 0 h 65"/>
                  <a:gd name="T86" fmla="*/ 80 w 80"/>
                  <a:gd name="T87" fmla="*/ 65 h 6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0" h="65">
                    <a:moveTo>
                      <a:pt x="32" y="65"/>
                    </a:moveTo>
                    <a:lnTo>
                      <a:pt x="16" y="51"/>
                    </a:lnTo>
                    <a:lnTo>
                      <a:pt x="25" y="43"/>
                    </a:lnTo>
                    <a:lnTo>
                      <a:pt x="23" y="40"/>
                    </a:lnTo>
                    <a:lnTo>
                      <a:pt x="3" y="47"/>
                    </a:lnTo>
                    <a:lnTo>
                      <a:pt x="3" y="45"/>
                    </a:lnTo>
                    <a:lnTo>
                      <a:pt x="0" y="27"/>
                    </a:lnTo>
                    <a:lnTo>
                      <a:pt x="25" y="22"/>
                    </a:lnTo>
                    <a:lnTo>
                      <a:pt x="34" y="27"/>
                    </a:lnTo>
                    <a:lnTo>
                      <a:pt x="37" y="21"/>
                    </a:lnTo>
                    <a:lnTo>
                      <a:pt x="19" y="8"/>
                    </a:lnTo>
                    <a:lnTo>
                      <a:pt x="23" y="2"/>
                    </a:lnTo>
                    <a:lnTo>
                      <a:pt x="41" y="0"/>
                    </a:lnTo>
                    <a:lnTo>
                      <a:pt x="41" y="13"/>
                    </a:lnTo>
                    <a:lnTo>
                      <a:pt x="58" y="9"/>
                    </a:lnTo>
                    <a:lnTo>
                      <a:pt x="63" y="13"/>
                    </a:lnTo>
                    <a:lnTo>
                      <a:pt x="53" y="25"/>
                    </a:lnTo>
                    <a:lnTo>
                      <a:pt x="64" y="38"/>
                    </a:lnTo>
                    <a:lnTo>
                      <a:pt x="71" y="32"/>
                    </a:lnTo>
                    <a:lnTo>
                      <a:pt x="74" y="25"/>
                    </a:lnTo>
                    <a:lnTo>
                      <a:pt x="80" y="23"/>
                    </a:lnTo>
                    <a:lnTo>
                      <a:pt x="80" y="36"/>
                    </a:lnTo>
                    <a:lnTo>
                      <a:pt x="64" y="51"/>
                    </a:lnTo>
                    <a:lnTo>
                      <a:pt x="63" y="51"/>
                    </a:lnTo>
                    <a:lnTo>
                      <a:pt x="42" y="49"/>
                    </a:lnTo>
                    <a:lnTo>
                      <a:pt x="42" y="55"/>
                    </a:lnTo>
                    <a:lnTo>
                      <a:pt x="42" y="57"/>
                    </a:lnTo>
                    <a:lnTo>
                      <a:pt x="32" y="65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7" name="Freeform 186"/>
              <p:cNvSpPr>
                <a:spLocks/>
              </p:cNvSpPr>
              <p:nvPr/>
            </p:nvSpPr>
            <p:spPr bwMode="auto">
              <a:xfrm>
                <a:off x="3679" y="442"/>
                <a:ext cx="15" cy="23"/>
              </a:xfrm>
              <a:custGeom>
                <a:avLst/>
                <a:gdLst>
                  <a:gd name="T0" fmla="*/ 14 w 15"/>
                  <a:gd name="T1" fmla="*/ 23 h 23"/>
                  <a:gd name="T2" fmla="*/ 15 w 15"/>
                  <a:gd name="T3" fmla="*/ 4 h 23"/>
                  <a:gd name="T4" fmla="*/ 7 w 15"/>
                  <a:gd name="T5" fmla="*/ 0 h 23"/>
                  <a:gd name="T6" fmla="*/ 0 w 15"/>
                  <a:gd name="T7" fmla="*/ 16 h 23"/>
                  <a:gd name="T8" fmla="*/ 14 w 15"/>
                  <a:gd name="T9" fmla="*/ 23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23"/>
                  <a:gd name="T17" fmla="*/ 15 w 15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23">
                    <a:moveTo>
                      <a:pt x="14" y="23"/>
                    </a:moveTo>
                    <a:lnTo>
                      <a:pt x="15" y="4"/>
                    </a:lnTo>
                    <a:lnTo>
                      <a:pt x="7" y="0"/>
                    </a:lnTo>
                    <a:lnTo>
                      <a:pt x="0" y="16"/>
                    </a:lnTo>
                    <a:lnTo>
                      <a:pt x="14" y="23"/>
                    </a:lnTo>
                  </a:path>
                </a:pathLst>
              </a:custGeom>
              <a:noFill/>
              <a:ln w="1">
                <a:solidFill>
                  <a:srgbClr val="00BD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8" name="Line 187"/>
              <p:cNvSpPr>
                <a:spLocks noChangeShapeType="1"/>
              </p:cNvSpPr>
              <p:nvPr/>
            </p:nvSpPr>
            <p:spPr bwMode="auto">
              <a:xfrm flipH="1">
                <a:off x="2258" y="3493"/>
                <a:ext cx="2" cy="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9" name="Freeform 188"/>
              <p:cNvSpPr>
                <a:spLocks/>
              </p:cNvSpPr>
              <p:nvPr/>
            </p:nvSpPr>
            <p:spPr bwMode="auto">
              <a:xfrm>
                <a:off x="1896" y="3874"/>
                <a:ext cx="25" cy="89"/>
              </a:xfrm>
              <a:custGeom>
                <a:avLst/>
                <a:gdLst>
                  <a:gd name="T0" fmla="*/ 10 w 25"/>
                  <a:gd name="T1" fmla="*/ 0 h 89"/>
                  <a:gd name="T2" fmla="*/ 4 w 25"/>
                  <a:gd name="T3" fmla="*/ 11 h 89"/>
                  <a:gd name="T4" fmla="*/ 0 w 25"/>
                  <a:gd name="T5" fmla="*/ 18 h 89"/>
                  <a:gd name="T6" fmla="*/ 1 w 25"/>
                  <a:gd name="T7" fmla="*/ 25 h 89"/>
                  <a:gd name="T8" fmla="*/ 2 w 25"/>
                  <a:gd name="T9" fmla="*/ 26 h 89"/>
                  <a:gd name="T10" fmla="*/ 6 w 25"/>
                  <a:gd name="T11" fmla="*/ 27 h 89"/>
                  <a:gd name="T12" fmla="*/ 2 w 25"/>
                  <a:gd name="T13" fmla="*/ 35 h 89"/>
                  <a:gd name="T14" fmla="*/ 6 w 25"/>
                  <a:gd name="T15" fmla="*/ 39 h 89"/>
                  <a:gd name="T16" fmla="*/ 25 w 25"/>
                  <a:gd name="T17" fmla="*/ 89 h 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9"/>
                  <a:gd name="T29" fmla="*/ 25 w 25"/>
                  <a:gd name="T30" fmla="*/ 89 h 8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9">
                    <a:moveTo>
                      <a:pt x="10" y="0"/>
                    </a:moveTo>
                    <a:lnTo>
                      <a:pt x="4" y="11"/>
                    </a:lnTo>
                    <a:lnTo>
                      <a:pt x="0" y="18"/>
                    </a:lnTo>
                    <a:lnTo>
                      <a:pt x="1" y="25"/>
                    </a:lnTo>
                    <a:lnTo>
                      <a:pt x="2" y="26"/>
                    </a:lnTo>
                    <a:lnTo>
                      <a:pt x="6" y="27"/>
                    </a:lnTo>
                    <a:lnTo>
                      <a:pt x="2" y="35"/>
                    </a:lnTo>
                    <a:lnTo>
                      <a:pt x="6" y="39"/>
                    </a:lnTo>
                    <a:lnTo>
                      <a:pt x="25" y="89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0" name="Freeform 189"/>
              <p:cNvSpPr>
                <a:spLocks/>
              </p:cNvSpPr>
              <p:nvPr/>
            </p:nvSpPr>
            <p:spPr bwMode="auto">
              <a:xfrm>
                <a:off x="1906" y="2909"/>
                <a:ext cx="58" cy="53"/>
              </a:xfrm>
              <a:custGeom>
                <a:avLst/>
                <a:gdLst>
                  <a:gd name="T0" fmla="*/ 55 w 58"/>
                  <a:gd name="T1" fmla="*/ 53 h 53"/>
                  <a:gd name="T2" fmla="*/ 58 w 58"/>
                  <a:gd name="T3" fmla="*/ 43 h 53"/>
                  <a:gd name="T4" fmla="*/ 55 w 58"/>
                  <a:gd name="T5" fmla="*/ 42 h 53"/>
                  <a:gd name="T6" fmla="*/ 54 w 58"/>
                  <a:gd name="T7" fmla="*/ 40 h 53"/>
                  <a:gd name="T8" fmla="*/ 49 w 58"/>
                  <a:gd name="T9" fmla="*/ 38 h 53"/>
                  <a:gd name="T10" fmla="*/ 49 w 58"/>
                  <a:gd name="T11" fmla="*/ 38 h 53"/>
                  <a:gd name="T12" fmla="*/ 39 w 58"/>
                  <a:gd name="T13" fmla="*/ 31 h 53"/>
                  <a:gd name="T14" fmla="*/ 34 w 58"/>
                  <a:gd name="T15" fmla="*/ 33 h 53"/>
                  <a:gd name="T16" fmla="*/ 33 w 58"/>
                  <a:gd name="T17" fmla="*/ 33 h 53"/>
                  <a:gd name="T18" fmla="*/ 24 w 58"/>
                  <a:gd name="T19" fmla="*/ 34 h 53"/>
                  <a:gd name="T20" fmla="*/ 8 w 58"/>
                  <a:gd name="T21" fmla="*/ 35 h 53"/>
                  <a:gd name="T22" fmla="*/ 9 w 58"/>
                  <a:gd name="T23" fmla="*/ 27 h 53"/>
                  <a:gd name="T24" fmla="*/ 0 w 58"/>
                  <a:gd name="T25" fmla="*/ 1 h 53"/>
                  <a:gd name="T26" fmla="*/ 0 w 58"/>
                  <a:gd name="T27" fmla="*/ 0 h 5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"/>
                  <a:gd name="T43" fmla="*/ 0 h 53"/>
                  <a:gd name="T44" fmla="*/ 58 w 58"/>
                  <a:gd name="T45" fmla="*/ 53 h 5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" h="53">
                    <a:moveTo>
                      <a:pt x="55" y="53"/>
                    </a:moveTo>
                    <a:lnTo>
                      <a:pt x="58" y="43"/>
                    </a:lnTo>
                    <a:lnTo>
                      <a:pt x="55" y="42"/>
                    </a:lnTo>
                    <a:lnTo>
                      <a:pt x="54" y="40"/>
                    </a:lnTo>
                    <a:lnTo>
                      <a:pt x="49" y="38"/>
                    </a:lnTo>
                    <a:lnTo>
                      <a:pt x="39" y="31"/>
                    </a:lnTo>
                    <a:lnTo>
                      <a:pt x="34" y="33"/>
                    </a:lnTo>
                    <a:lnTo>
                      <a:pt x="33" y="33"/>
                    </a:lnTo>
                    <a:lnTo>
                      <a:pt x="24" y="34"/>
                    </a:lnTo>
                    <a:lnTo>
                      <a:pt x="8" y="35"/>
                    </a:lnTo>
                    <a:lnTo>
                      <a:pt x="9" y="27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1" name="Freeform 190"/>
              <p:cNvSpPr>
                <a:spLocks/>
              </p:cNvSpPr>
              <p:nvPr/>
            </p:nvSpPr>
            <p:spPr bwMode="auto">
              <a:xfrm>
                <a:off x="2109" y="356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4 w 20"/>
                  <a:gd name="T3" fmla="*/ 0 h 17"/>
                  <a:gd name="T4" fmla="*/ 12 w 20"/>
                  <a:gd name="T5" fmla="*/ 0 h 17"/>
                  <a:gd name="T6" fmla="*/ 20 w 20"/>
                  <a:gd name="T7" fmla="*/ 17 h 17"/>
                  <a:gd name="T8" fmla="*/ 20 w 20"/>
                  <a:gd name="T9" fmla="*/ 17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7"/>
                  <a:gd name="T17" fmla="*/ 20 w 20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7">
                    <a:moveTo>
                      <a:pt x="0" y="0"/>
                    </a:moveTo>
                    <a:lnTo>
                      <a:pt x="4" y="0"/>
                    </a:lnTo>
                    <a:lnTo>
                      <a:pt x="12" y="0"/>
                    </a:lnTo>
                    <a:lnTo>
                      <a:pt x="20" y="1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2" name="Line 191"/>
              <p:cNvSpPr>
                <a:spLocks noChangeShapeType="1"/>
              </p:cNvSpPr>
              <p:nvPr/>
            </p:nvSpPr>
            <p:spPr bwMode="auto">
              <a:xfrm>
                <a:off x="2236" y="3446"/>
                <a:ext cx="1" cy="1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3" name="Line 192"/>
              <p:cNvSpPr>
                <a:spLocks noChangeShapeType="1"/>
              </p:cNvSpPr>
              <p:nvPr/>
            </p:nvSpPr>
            <p:spPr bwMode="auto">
              <a:xfrm flipH="1">
                <a:off x="2265" y="3539"/>
                <a:ext cx="2" cy="22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4" name="Line 193"/>
              <p:cNvSpPr>
                <a:spLocks noChangeShapeType="1"/>
              </p:cNvSpPr>
              <p:nvPr/>
            </p:nvSpPr>
            <p:spPr bwMode="auto">
              <a:xfrm flipH="1" flipV="1">
                <a:off x="3334" y="597"/>
                <a:ext cx="16" cy="31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5" name="Freeform 194"/>
              <p:cNvSpPr>
                <a:spLocks/>
              </p:cNvSpPr>
              <p:nvPr/>
            </p:nvSpPr>
            <p:spPr bwMode="auto">
              <a:xfrm>
                <a:off x="2211" y="2790"/>
                <a:ext cx="41" cy="34"/>
              </a:xfrm>
              <a:custGeom>
                <a:avLst/>
                <a:gdLst>
                  <a:gd name="T0" fmla="*/ 41 w 41"/>
                  <a:gd name="T1" fmla="*/ 0 h 34"/>
                  <a:gd name="T2" fmla="*/ 22 w 41"/>
                  <a:gd name="T3" fmla="*/ 6 h 34"/>
                  <a:gd name="T4" fmla="*/ 20 w 41"/>
                  <a:gd name="T5" fmla="*/ 18 h 34"/>
                  <a:gd name="T6" fmla="*/ 15 w 41"/>
                  <a:gd name="T7" fmla="*/ 21 h 34"/>
                  <a:gd name="T8" fmla="*/ 8 w 41"/>
                  <a:gd name="T9" fmla="*/ 15 h 34"/>
                  <a:gd name="T10" fmla="*/ 5 w 41"/>
                  <a:gd name="T11" fmla="*/ 19 h 34"/>
                  <a:gd name="T12" fmla="*/ 9 w 41"/>
                  <a:gd name="T13" fmla="*/ 23 h 34"/>
                  <a:gd name="T14" fmla="*/ 0 w 41"/>
                  <a:gd name="T15" fmla="*/ 34 h 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"/>
                  <a:gd name="T25" fmla="*/ 0 h 34"/>
                  <a:gd name="T26" fmla="*/ 41 w 41"/>
                  <a:gd name="T27" fmla="*/ 34 h 3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" h="34">
                    <a:moveTo>
                      <a:pt x="41" y="0"/>
                    </a:moveTo>
                    <a:lnTo>
                      <a:pt x="22" y="6"/>
                    </a:lnTo>
                    <a:lnTo>
                      <a:pt x="20" y="18"/>
                    </a:lnTo>
                    <a:lnTo>
                      <a:pt x="15" y="21"/>
                    </a:lnTo>
                    <a:lnTo>
                      <a:pt x="8" y="15"/>
                    </a:lnTo>
                    <a:lnTo>
                      <a:pt x="5" y="19"/>
                    </a:lnTo>
                    <a:lnTo>
                      <a:pt x="9" y="23"/>
                    </a:lnTo>
                    <a:lnTo>
                      <a:pt x="0" y="3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6" name="Freeform 195"/>
              <p:cNvSpPr>
                <a:spLocks/>
              </p:cNvSpPr>
              <p:nvPr/>
            </p:nvSpPr>
            <p:spPr bwMode="auto">
              <a:xfrm>
                <a:off x="2405" y="3502"/>
                <a:ext cx="39" cy="30"/>
              </a:xfrm>
              <a:custGeom>
                <a:avLst/>
                <a:gdLst>
                  <a:gd name="T0" fmla="*/ 39 w 39"/>
                  <a:gd name="T1" fmla="*/ 0 h 30"/>
                  <a:gd name="T2" fmla="*/ 21 w 39"/>
                  <a:gd name="T3" fmla="*/ 1 h 30"/>
                  <a:gd name="T4" fmla="*/ 21 w 39"/>
                  <a:gd name="T5" fmla="*/ 1 h 30"/>
                  <a:gd name="T6" fmla="*/ 14 w 39"/>
                  <a:gd name="T7" fmla="*/ 8 h 30"/>
                  <a:gd name="T8" fmla="*/ 5 w 39"/>
                  <a:gd name="T9" fmla="*/ 12 h 30"/>
                  <a:gd name="T10" fmla="*/ 8 w 39"/>
                  <a:gd name="T11" fmla="*/ 18 h 30"/>
                  <a:gd name="T12" fmla="*/ 4 w 39"/>
                  <a:gd name="T13" fmla="*/ 22 h 30"/>
                  <a:gd name="T14" fmla="*/ 0 w 39"/>
                  <a:gd name="T15" fmla="*/ 30 h 3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9"/>
                  <a:gd name="T25" fmla="*/ 0 h 30"/>
                  <a:gd name="T26" fmla="*/ 39 w 39"/>
                  <a:gd name="T27" fmla="*/ 30 h 3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9" h="30">
                    <a:moveTo>
                      <a:pt x="39" y="0"/>
                    </a:moveTo>
                    <a:lnTo>
                      <a:pt x="21" y="1"/>
                    </a:lnTo>
                    <a:lnTo>
                      <a:pt x="14" y="8"/>
                    </a:lnTo>
                    <a:lnTo>
                      <a:pt x="5" y="12"/>
                    </a:lnTo>
                    <a:lnTo>
                      <a:pt x="8" y="18"/>
                    </a:lnTo>
                    <a:lnTo>
                      <a:pt x="4" y="22"/>
                    </a:lnTo>
                    <a:lnTo>
                      <a:pt x="0" y="3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7" name="Line 196"/>
              <p:cNvSpPr>
                <a:spLocks noChangeShapeType="1"/>
              </p:cNvSpPr>
              <p:nvPr/>
            </p:nvSpPr>
            <p:spPr bwMode="auto">
              <a:xfrm flipV="1">
                <a:off x="2233" y="3559"/>
                <a:ext cx="2" cy="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8" name="Freeform 197"/>
              <p:cNvSpPr>
                <a:spLocks/>
              </p:cNvSpPr>
              <p:nvPr/>
            </p:nvSpPr>
            <p:spPr bwMode="auto">
              <a:xfrm>
                <a:off x="2912" y="1088"/>
                <a:ext cx="48" cy="103"/>
              </a:xfrm>
              <a:custGeom>
                <a:avLst/>
                <a:gdLst>
                  <a:gd name="T0" fmla="*/ 48 w 48"/>
                  <a:gd name="T1" fmla="*/ 0 h 103"/>
                  <a:gd name="T2" fmla="*/ 40 w 48"/>
                  <a:gd name="T3" fmla="*/ 5 h 103"/>
                  <a:gd name="T4" fmla="*/ 31 w 48"/>
                  <a:gd name="T5" fmla="*/ 29 h 103"/>
                  <a:gd name="T6" fmla="*/ 32 w 48"/>
                  <a:gd name="T7" fmla="*/ 31 h 103"/>
                  <a:gd name="T8" fmla="*/ 40 w 48"/>
                  <a:gd name="T9" fmla="*/ 31 h 103"/>
                  <a:gd name="T10" fmla="*/ 43 w 48"/>
                  <a:gd name="T11" fmla="*/ 46 h 103"/>
                  <a:gd name="T12" fmla="*/ 37 w 48"/>
                  <a:gd name="T13" fmla="*/ 48 h 103"/>
                  <a:gd name="T14" fmla="*/ 27 w 48"/>
                  <a:gd name="T15" fmla="*/ 54 h 103"/>
                  <a:gd name="T16" fmla="*/ 27 w 48"/>
                  <a:gd name="T17" fmla="*/ 59 h 103"/>
                  <a:gd name="T18" fmla="*/ 20 w 48"/>
                  <a:gd name="T19" fmla="*/ 59 h 103"/>
                  <a:gd name="T20" fmla="*/ 18 w 48"/>
                  <a:gd name="T21" fmla="*/ 59 h 103"/>
                  <a:gd name="T22" fmla="*/ 19 w 48"/>
                  <a:gd name="T23" fmla="*/ 68 h 103"/>
                  <a:gd name="T24" fmla="*/ 18 w 48"/>
                  <a:gd name="T25" fmla="*/ 71 h 103"/>
                  <a:gd name="T26" fmla="*/ 18 w 48"/>
                  <a:gd name="T27" fmla="*/ 72 h 103"/>
                  <a:gd name="T28" fmla="*/ 17 w 48"/>
                  <a:gd name="T29" fmla="*/ 74 h 103"/>
                  <a:gd name="T30" fmla="*/ 15 w 48"/>
                  <a:gd name="T31" fmla="*/ 76 h 103"/>
                  <a:gd name="T32" fmla="*/ 15 w 48"/>
                  <a:gd name="T33" fmla="*/ 76 h 103"/>
                  <a:gd name="T34" fmla="*/ 5 w 48"/>
                  <a:gd name="T35" fmla="*/ 80 h 103"/>
                  <a:gd name="T36" fmla="*/ 5 w 48"/>
                  <a:gd name="T37" fmla="*/ 81 h 103"/>
                  <a:gd name="T38" fmla="*/ 5 w 48"/>
                  <a:gd name="T39" fmla="*/ 82 h 103"/>
                  <a:gd name="T40" fmla="*/ 7 w 48"/>
                  <a:gd name="T41" fmla="*/ 89 h 103"/>
                  <a:gd name="T42" fmla="*/ 6 w 48"/>
                  <a:gd name="T43" fmla="*/ 89 h 103"/>
                  <a:gd name="T44" fmla="*/ 0 w 48"/>
                  <a:gd name="T45" fmla="*/ 97 h 103"/>
                  <a:gd name="T46" fmla="*/ 2 w 48"/>
                  <a:gd name="T47" fmla="*/ 103 h 10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8"/>
                  <a:gd name="T73" fmla="*/ 0 h 103"/>
                  <a:gd name="T74" fmla="*/ 48 w 48"/>
                  <a:gd name="T75" fmla="*/ 103 h 10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8" h="103">
                    <a:moveTo>
                      <a:pt x="48" y="0"/>
                    </a:moveTo>
                    <a:lnTo>
                      <a:pt x="40" y="5"/>
                    </a:lnTo>
                    <a:lnTo>
                      <a:pt x="31" y="29"/>
                    </a:lnTo>
                    <a:lnTo>
                      <a:pt x="32" y="31"/>
                    </a:lnTo>
                    <a:lnTo>
                      <a:pt x="40" y="31"/>
                    </a:lnTo>
                    <a:lnTo>
                      <a:pt x="43" y="46"/>
                    </a:lnTo>
                    <a:lnTo>
                      <a:pt x="37" y="48"/>
                    </a:lnTo>
                    <a:lnTo>
                      <a:pt x="27" y="54"/>
                    </a:lnTo>
                    <a:lnTo>
                      <a:pt x="27" y="59"/>
                    </a:lnTo>
                    <a:lnTo>
                      <a:pt x="20" y="59"/>
                    </a:lnTo>
                    <a:lnTo>
                      <a:pt x="18" y="59"/>
                    </a:lnTo>
                    <a:lnTo>
                      <a:pt x="19" y="68"/>
                    </a:lnTo>
                    <a:lnTo>
                      <a:pt x="18" y="71"/>
                    </a:lnTo>
                    <a:lnTo>
                      <a:pt x="18" y="72"/>
                    </a:lnTo>
                    <a:lnTo>
                      <a:pt x="17" y="74"/>
                    </a:lnTo>
                    <a:lnTo>
                      <a:pt x="15" y="76"/>
                    </a:lnTo>
                    <a:lnTo>
                      <a:pt x="5" y="80"/>
                    </a:lnTo>
                    <a:lnTo>
                      <a:pt x="5" y="81"/>
                    </a:lnTo>
                    <a:lnTo>
                      <a:pt x="5" y="82"/>
                    </a:lnTo>
                    <a:lnTo>
                      <a:pt x="7" y="89"/>
                    </a:lnTo>
                    <a:lnTo>
                      <a:pt x="6" y="89"/>
                    </a:lnTo>
                    <a:lnTo>
                      <a:pt x="0" y="97"/>
                    </a:lnTo>
                    <a:lnTo>
                      <a:pt x="2" y="10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29" name="Freeform 198"/>
              <p:cNvSpPr>
                <a:spLocks/>
              </p:cNvSpPr>
              <p:nvPr/>
            </p:nvSpPr>
            <p:spPr bwMode="auto">
              <a:xfrm>
                <a:off x="1913" y="2826"/>
                <a:ext cx="43" cy="30"/>
              </a:xfrm>
              <a:custGeom>
                <a:avLst/>
                <a:gdLst>
                  <a:gd name="T0" fmla="*/ 43 w 43"/>
                  <a:gd name="T1" fmla="*/ 0 h 30"/>
                  <a:gd name="T2" fmla="*/ 38 w 43"/>
                  <a:gd name="T3" fmla="*/ 4 h 30"/>
                  <a:gd name="T4" fmla="*/ 34 w 43"/>
                  <a:gd name="T5" fmla="*/ 7 h 30"/>
                  <a:gd name="T6" fmla="*/ 30 w 43"/>
                  <a:gd name="T7" fmla="*/ 10 h 30"/>
                  <a:gd name="T8" fmla="*/ 22 w 43"/>
                  <a:gd name="T9" fmla="*/ 15 h 30"/>
                  <a:gd name="T10" fmla="*/ 27 w 43"/>
                  <a:gd name="T11" fmla="*/ 25 h 30"/>
                  <a:gd name="T12" fmla="*/ 21 w 43"/>
                  <a:gd name="T13" fmla="*/ 30 h 30"/>
                  <a:gd name="T14" fmla="*/ 13 w 43"/>
                  <a:gd name="T15" fmla="*/ 21 h 30"/>
                  <a:gd name="T16" fmla="*/ 0 w 43"/>
                  <a:gd name="T17" fmla="*/ 21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"/>
                  <a:gd name="T28" fmla="*/ 0 h 30"/>
                  <a:gd name="T29" fmla="*/ 43 w 43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" h="30">
                    <a:moveTo>
                      <a:pt x="43" y="0"/>
                    </a:moveTo>
                    <a:lnTo>
                      <a:pt x="38" y="4"/>
                    </a:lnTo>
                    <a:lnTo>
                      <a:pt x="34" y="7"/>
                    </a:lnTo>
                    <a:lnTo>
                      <a:pt x="30" y="10"/>
                    </a:lnTo>
                    <a:lnTo>
                      <a:pt x="22" y="15"/>
                    </a:lnTo>
                    <a:lnTo>
                      <a:pt x="27" y="25"/>
                    </a:lnTo>
                    <a:lnTo>
                      <a:pt x="21" y="30"/>
                    </a:lnTo>
                    <a:lnTo>
                      <a:pt x="13" y="21"/>
                    </a:lnTo>
                    <a:lnTo>
                      <a:pt x="0" y="2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30" name="Freeform 199"/>
              <p:cNvSpPr>
                <a:spLocks/>
              </p:cNvSpPr>
              <p:nvPr/>
            </p:nvSpPr>
            <p:spPr bwMode="auto">
              <a:xfrm>
                <a:off x="1619" y="3449"/>
                <a:ext cx="50" cy="38"/>
              </a:xfrm>
              <a:custGeom>
                <a:avLst/>
                <a:gdLst>
                  <a:gd name="T0" fmla="*/ 0 w 50"/>
                  <a:gd name="T1" fmla="*/ 0 h 38"/>
                  <a:gd name="T2" fmla="*/ 2 w 50"/>
                  <a:gd name="T3" fmla="*/ 15 h 38"/>
                  <a:gd name="T4" fmla="*/ 7 w 50"/>
                  <a:gd name="T5" fmla="*/ 15 h 38"/>
                  <a:gd name="T6" fmla="*/ 8 w 50"/>
                  <a:gd name="T7" fmla="*/ 18 h 38"/>
                  <a:gd name="T8" fmla="*/ 14 w 50"/>
                  <a:gd name="T9" fmla="*/ 24 h 38"/>
                  <a:gd name="T10" fmla="*/ 16 w 50"/>
                  <a:gd name="T11" fmla="*/ 27 h 38"/>
                  <a:gd name="T12" fmla="*/ 16 w 50"/>
                  <a:gd name="T13" fmla="*/ 28 h 38"/>
                  <a:gd name="T14" fmla="*/ 24 w 50"/>
                  <a:gd name="T15" fmla="*/ 31 h 38"/>
                  <a:gd name="T16" fmla="*/ 24 w 50"/>
                  <a:gd name="T17" fmla="*/ 36 h 38"/>
                  <a:gd name="T18" fmla="*/ 37 w 50"/>
                  <a:gd name="T19" fmla="*/ 33 h 38"/>
                  <a:gd name="T20" fmla="*/ 45 w 50"/>
                  <a:gd name="T21" fmla="*/ 36 h 38"/>
                  <a:gd name="T22" fmla="*/ 50 w 50"/>
                  <a:gd name="T23" fmla="*/ 38 h 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0"/>
                  <a:gd name="T37" fmla="*/ 0 h 38"/>
                  <a:gd name="T38" fmla="*/ 50 w 50"/>
                  <a:gd name="T39" fmla="*/ 38 h 3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0" h="38">
                    <a:moveTo>
                      <a:pt x="0" y="0"/>
                    </a:moveTo>
                    <a:lnTo>
                      <a:pt x="2" y="15"/>
                    </a:lnTo>
                    <a:lnTo>
                      <a:pt x="7" y="15"/>
                    </a:lnTo>
                    <a:lnTo>
                      <a:pt x="8" y="18"/>
                    </a:lnTo>
                    <a:lnTo>
                      <a:pt x="14" y="24"/>
                    </a:lnTo>
                    <a:lnTo>
                      <a:pt x="16" y="27"/>
                    </a:lnTo>
                    <a:lnTo>
                      <a:pt x="16" y="28"/>
                    </a:lnTo>
                    <a:lnTo>
                      <a:pt x="24" y="31"/>
                    </a:lnTo>
                    <a:lnTo>
                      <a:pt x="24" y="36"/>
                    </a:lnTo>
                    <a:lnTo>
                      <a:pt x="37" y="33"/>
                    </a:lnTo>
                    <a:lnTo>
                      <a:pt x="45" y="36"/>
                    </a:lnTo>
                    <a:lnTo>
                      <a:pt x="50" y="3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31" name="Line 200"/>
              <p:cNvSpPr>
                <a:spLocks noChangeShapeType="1"/>
              </p:cNvSpPr>
              <p:nvPr/>
            </p:nvSpPr>
            <p:spPr bwMode="auto">
              <a:xfrm>
                <a:off x="2339" y="3262"/>
                <a:ext cx="14" cy="19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32" name="Freeform 201"/>
              <p:cNvSpPr>
                <a:spLocks/>
              </p:cNvSpPr>
              <p:nvPr/>
            </p:nvSpPr>
            <p:spPr bwMode="auto">
              <a:xfrm>
                <a:off x="2241" y="3573"/>
                <a:ext cx="12" cy="7"/>
              </a:xfrm>
              <a:custGeom>
                <a:avLst/>
                <a:gdLst>
                  <a:gd name="T0" fmla="*/ 12 w 12"/>
                  <a:gd name="T1" fmla="*/ 7 h 7"/>
                  <a:gd name="T2" fmla="*/ 9 w 12"/>
                  <a:gd name="T3" fmla="*/ 6 h 7"/>
                  <a:gd name="T4" fmla="*/ 0 w 12"/>
                  <a:gd name="T5" fmla="*/ 0 h 7"/>
                  <a:gd name="T6" fmla="*/ 0 60000 65536"/>
                  <a:gd name="T7" fmla="*/ 0 60000 65536"/>
                  <a:gd name="T8" fmla="*/ 0 60000 65536"/>
                  <a:gd name="T9" fmla="*/ 0 w 12"/>
                  <a:gd name="T10" fmla="*/ 0 h 7"/>
                  <a:gd name="T11" fmla="*/ 12 w 12"/>
                  <a:gd name="T12" fmla="*/ 7 h 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" h="7">
                    <a:moveTo>
                      <a:pt x="12" y="7"/>
                    </a:moveTo>
                    <a:lnTo>
                      <a:pt x="9" y="6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33" name="Line 202"/>
              <p:cNvSpPr>
                <a:spLocks noChangeShapeType="1"/>
              </p:cNvSpPr>
              <p:nvPr/>
            </p:nvSpPr>
            <p:spPr bwMode="auto">
              <a:xfrm flipH="1" flipV="1">
                <a:off x="2258" y="3672"/>
                <a:ext cx="6" cy="18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34" name="Freeform 203"/>
              <p:cNvSpPr>
                <a:spLocks/>
              </p:cNvSpPr>
              <p:nvPr/>
            </p:nvSpPr>
            <p:spPr bwMode="auto">
              <a:xfrm>
                <a:off x="2342" y="2726"/>
                <a:ext cx="39" cy="11"/>
              </a:xfrm>
              <a:custGeom>
                <a:avLst/>
                <a:gdLst>
                  <a:gd name="T0" fmla="*/ 39 w 39"/>
                  <a:gd name="T1" fmla="*/ 11 h 11"/>
                  <a:gd name="T2" fmla="*/ 39 w 39"/>
                  <a:gd name="T3" fmla="*/ 11 h 11"/>
                  <a:gd name="T4" fmla="*/ 38 w 39"/>
                  <a:gd name="T5" fmla="*/ 10 h 11"/>
                  <a:gd name="T6" fmla="*/ 16 w 39"/>
                  <a:gd name="T7" fmla="*/ 0 h 11"/>
                  <a:gd name="T8" fmla="*/ 0 w 39"/>
                  <a:gd name="T9" fmla="*/ 3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1"/>
                  <a:gd name="T17" fmla="*/ 39 w 39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1">
                    <a:moveTo>
                      <a:pt x="39" y="11"/>
                    </a:moveTo>
                    <a:lnTo>
                      <a:pt x="39" y="11"/>
                    </a:lnTo>
                    <a:lnTo>
                      <a:pt x="38" y="10"/>
                    </a:lnTo>
                    <a:lnTo>
                      <a:pt x="16" y="0"/>
                    </a:lnTo>
                    <a:lnTo>
                      <a:pt x="0" y="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35" name="Freeform 204"/>
              <p:cNvSpPr>
                <a:spLocks/>
              </p:cNvSpPr>
              <p:nvPr/>
            </p:nvSpPr>
            <p:spPr bwMode="auto">
              <a:xfrm>
                <a:off x="1812" y="3481"/>
                <a:ext cx="43" cy="29"/>
              </a:xfrm>
              <a:custGeom>
                <a:avLst/>
                <a:gdLst>
                  <a:gd name="T0" fmla="*/ 43 w 43"/>
                  <a:gd name="T1" fmla="*/ 29 h 29"/>
                  <a:gd name="T2" fmla="*/ 34 w 43"/>
                  <a:gd name="T3" fmla="*/ 17 h 29"/>
                  <a:gd name="T4" fmla="*/ 31 w 43"/>
                  <a:gd name="T5" fmla="*/ 13 h 29"/>
                  <a:gd name="T6" fmla="*/ 30 w 43"/>
                  <a:gd name="T7" fmla="*/ 12 h 29"/>
                  <a:gd name="T8" fmla="*/ 30 w 43"/>
                  <a:gd name="T9" fmla="*/ 9 h 29"/>
                  <a:gd name="T10" fmla="*/ 27 w 43"/>
                  <a:gd name="T11" fmla="*/ 8 h 29"/>
                  <a:gd name="T12" fmla="*/ 25 w 43"/>
                  <a:gd name="T13" fmla="*/ 8 h 29"/>
                  <a:gd name="T14" fmla="*/ 25 w 43"/>
                  <a:gd name="T15" fmla="*/ 9 h 29"/>
                  <a:gd name="T16" fmla="*/ 22 w 43"/>
                  <a:gd name="T17" fmla="*/ 14 h 29"/>
                  <a:gd name="T18" fmla="*/ 20 w 43"/>
                  <a:gd name="T19" fmla="*/ 13 h 29"/>
                  <a:gd name="T20" fmla="*/ 16 w 43"/>
                  <a:gd name="T21" fmla="*/ 10 h 29"/>
                  <a:gd name="T22" fmla="*/ 0 w 43"/>
                  <a:gd name="T23" fmla="*/ 0 h 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3"/>
                  <a:gd name="T37" fmla="*/ 0 h 29"/>
                  <a:gd name="T38" fmla="*/ 43 w 43"/>
                  <a:gd name="T39" fmla="*/ 29 h 2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3" h="29">
                    <a:moveTo>
                      <a:pt x="43" y="29"/>
                    </a:moveTo>
                    <a:lnTo>
                      <a:pt x="34" y="17"/>
                    </a:lnTo>
                    <a:lnTo>
                      <a:pt x="31" y="13"/>
                    </a:lnTo>
                    <a:lnTo>
                      <a:pt x="30" y="12"/>
                    </a:lnTo>
                    <a:lnTo>
                      <a:pt x="30" y="9"/>
                    </a:lnTo>
                    <a:lnTo>
                      <a:pt x="27" y="8"/>
                    </a:lnTo>
                    <a:lnTo>
                      <a:pt x="25" y="8"/>
                    </a:lnTo>
                    <a:lnTo>
                      <a:pt x="25" y="9"/>
                    </a:lnTo>
                    <a:lnTo>
                      <a:pt x="22" y="14"/>
                    </a:lnTo>
                    <a:lnTo>
                      <a:pt x="20" y="13"/>
                    </a:lnTo>
                    <a:lnTo>
                      <a:pt x="16" y="10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8" name="Group 406"/>
            <p:cNvGrpSpPr>
              <a:grpSpLocks/>
            </p:cNvGrpSpPr>
            <p:nvPr/>
          </p:nvGrpSpPr>
          <p:grpSpPr bwMode="auto">
            <a:xfrm>
              <a:off x="1460" y="628"/>
              <a:ext cx="2120" cy="3269"/>
              <a:chOff x="1460" y="628"/>
              <a:chExt cx="2120" cy="3269"/>
            </a:xfrm>
          </p:grpSpPr>
          <p:sp>
            <p:nvSpPr>
              <p:cNvPr id="49" name="Freeform 206"/>
              <p:cNvSpPr>
                <a:spLocks/>
              </p:cNvSpPr>
              <p:nvPr/>
            </p:nvSpPr>
            <p:spPr bwMode="auto">
              <a:xfrm>
                <a:off x="2258" y="3634"/>
                <a:ext cx="6" cy="38"/>
              </a:xfrm>
              <a:custGeom>
                <a:avLst/>
                <a:gdLst>
                  <a:gd name="T0" fmla="*/ 0 w 6"/>
                  <a:gd name="T1" fmla="*/ 38 h 38"/>
                  <a:gd name="T2" fmla="*/ 4 w 6"/>
                  <a:gd name="T3" fmla="*/ 33 h 38"/>
                  <a:gd name="T4" fmla="*/ 6 w 6"/>
                  <a:gd name="T5" fmla="*/ 17 h 38"/>
                  <a:gd name="T6" fmla="*/ 0 w 6"/>
                  <a:gd name="T7" fmla="*/ 0 h 3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38"/>
                  <a:gd name="T14" fmla="*/ 6 w 6"/>
                  <a:gd name="T15" fmla="*/ 38 h 3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38">
                    <a:moveTo>
                      <a:pt x="0" y="38"/>
                    </a:moveTo>
                    <a:lnTo>
                      <a:pt x="4" y="33"/>
                    </a:lnTo>
                    <a:lnTo>
                      <a:pt x="6" y="17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0" name="Freeform 207"/>
              <p:cNvSpPr>
                <a:spLocks/>
              </p:cNvSpPr>
              <p:nvPr/>
            </p:nvSpPr>
            <p:spPr bwMode="auto">
              <a:xfrm>
                <a:off x="2275" y="3468"/>
                <a:ext cx="12" cy="13"/>
              </a:xfrm>
              <a:custGeom>
                <a:avLst/>
                <a:gdLst>
                  <a:gd name="T0" fmla="*/ 0 w 12"/>
                  <a:gd name="T1" fmla="*/ 0 h 13"/>
                  <a:gd name="T2" fmla="*/ 11 w 12"/>
                  <a:gd name="T3" fmla="*/ 2 h 13"/>
                  <a:gd name="T4" fmla="*/ 12 w 12"/>
                  <a:gd name="T5" fmla="*/ 13 h 13"/>
                  <a:gd name="T6" fmla="*/ 0 60000 65536"/>
                  <a:gd name="T7" fmla="*/ 0 60000 65536"/>
                  <a:gd name="T8" fmla="*/ 0 60000 65536"/>
                  <a:gd name="T9" fmla="*/ 0 w 12"/>
                  <a:gd name="T10" fmla="*/ 0 h 13"/>
                  <a:gd name="T11" fmla="*/ 12 w 12"/>
                  <a:gd name="T12" fmla="*/ 13 h 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" h="13">
                    <a:moveTo>
                      <a:pt x="0" y="0"/>
                    </a:moveTo>
                    <a:lnTo>
                      <a:pt x="11" y="2"/>
                    </a:lnTo>
                    <a:lnTo>
                      <a:pt x="12" y="1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1" name="Line 208"/>
              <p:cNvSpPr>
                <a:spLocks noChangeShapeType="1"/>
              </p:cNvSpPr>
              <p:nvPr/>
            </p:nvSpPr>
            <p:spPr bwMode="auto">
              <a:xfrm>
                <a:off x="2328" y="2512"/>
                <a:ext cx="11" cy="1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2" name="Freeform 209"/>
              <p:cNvSpPr>
                <a:spLocks/>
              </p:cNvSpPr>
              <p:nvPr/>
            </p:nvSpPr>
            <p:spPr bwMode="auto">
              <a:xfrm>
                <a:off x="2037" y="3168"/>
                <a:ext cx="29" cy="14"/>
              </a:xfrm>
              <a:custGeom>
                <a:avLst/>
                <a:gdLst>
                  <a:gd name="T0" fmla="*/ 0 w 29"/>
                  <a:gd name="T1" fmla="*/ 0 h 14"/>
                  <a:gd name="T2" fmla="*/ 8 w 29"/>
                  <a:gd name="T3" fmla="*/ 4 h 14"/>
                  <a:gd name="T4" fmla="*/ 20 w 29"/>
                  <a:gd name="T5" fmla="*/ 12 h 14"/>
                  <a:gd name="T6" fmla="*/ 22 w 29"/>
                  <a:gd name="T7" fmla="*/ 13 h 14"/>
                  <a:gd name="T8" fmla="*/ 29 w 29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14"/>
                  <a:gd name="T17" fmla="*/ 29 w 29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14">
                    <a:moveTo>
                      <a:pt x="0" y="0"/>
                    </a:moveTo>
                    <a:lnTo>
                      <a:pt x="8" y="4"/>
                    </a:lnTo>
                    <a:lnTo>
                      <a:pt x="20" y="12"/>
                    </a:lnTo>
                    <a:lnTo>
                      <a:pt x="22" y="13"/>
                    </a:lnTo>
                    <a:lnTo>
                      <a:pt x="29" y="1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3" name="Freeform 210"/>
              <p:cNvSpPr>
                <a:spLocks/>
              </p:cNvSpPr>
              <p:nvPr/>
            </p:nvSpPr>
            <p:spPr bwMode="auto">
              <a:xfrm>
                <a:off x="2362" y="2307"/>
                <a:ext cx="23" cy="26"/>
              </a:xfrm>
              <a:custGeom>
                <a:avLst/>
                <a:gdLst>
                  <a:gd name="T0" fmla="*/ 23 w 23"/>
                  <a:gd name="T1" fmla="*/ 0 h 26"/>
                  <a:gd name="T2" fmla="*/ 22 w 23"/>
                  <a:gd name="T3" fmla="*/ 5 h 26"/>
                  <a:gd name="T4" fmla="*/ 18 w 23"/>
                  <a:gd name="T5" fmla="*/ 14 h 26"/>
                  <a:gd name="T6" fmla="*/ 17 w 23"/>
                  <a:gd name="T7" fmla="*/ 19 h 26"/>
                  <a:gd name="T8" fmla="*/ 0 w 23"/>
                  <a:gd name="T9" fmla="*/ 2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"/>
                  <a:gd name="T16" fmla="*/ 0 h 26"/>
                  <a:gd name="T17" fmla="*/ 23 w 23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" h="26">
                    <a:moveTo>
                      <a:pt x="23" y="0"/>
                    </a:moveTo>
                    <a:lnTo>
                      <a:pt x="22" y="5"/>
                    </a:lnTo>
                    <a:lnTo>
                      <a:pt x="18" y="14"/>
                    </a:lnTo>
                    <a:lnTo>
                      <a:pt x="17" y="19"/>
                    </a:lnTo>
                    <a:lnTo>
                      <a:pt x="0" y="26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4" name="Freeform 211"/>
              <p:cNvSpPr>
                <a:spLocks/>
              </p:cNvSpPr>
              <p:nvPr/>
            </p:nvSpPr>
            <p:spPr bwMode="auto">
              <a:xfrm>
                <a:off x="2083" y="2790"/>
                <a:ext cx="40" cy="8"/>
              </a:xfrm>
              <a:custGeom>
                <a:avLst/>
                <a:gdLst>
                  <a:gd name="T0" fmla="*/ 40 w 40"/>
                  <a:gd name="T1" fmla="*/ 4 h 8"/>
                  <a:gd name="T2" fmla="*/ 25 w 40"/>
                  <a:gd name="T3" fmla="*/ 8 h 8"/>
                  <a:gd name="T4" fmla="*/ 19 w 40"/>
                  <a:gd name="T5" fmla="*/ 1 h 8"/>
                  <a:gd name="T6" fmla="*/ 0 w 40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"/>
                  <a:gd name="T13" fmla="*/ 0 h 8"/>
                  <a:gd name="T14" fmla="*/ 40 w 40"/>
                  <a:gd name="T15" fmla="*/ 8 h 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" h="8">
                    <a:moveTo>
                      <a:pt x="40" y="4"/>
                    </a:moveTo>
                    <a:lnTo>
                      <a:pt x="25" y="8"/>
                    </a:lnTo>
                    <a:lnTo>
                      <a:pt x="19" y="1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5" name="Freeform 212"/>
              <p:cNvSpPr>
                <a:spLocks/>
              </p:cNvSpPr>
              <p:nvPr/>
            </p:nvSpPr>
            <p:spPr bwMode="auto">
              <a:xfrm>
                <a:off x="1680" y="3103"/>
                <a:ext cx="36" cy="19"/>
              </a:xfrm>
              <a:custGeom>
                <a:avLst/>
                <a:gdLst>
                  <a:gd name="T0" fmla="*/ 0 w 36"/>
                  <a:gd name="T1" fmla="*/ 19 h 19"/>
                  <a:gd name="T2" fmla="*/ 2 w 36"/>
                  <a:gd name="T3" fmla="*/ 19 h 19"/>
                  <a:gd name="T4" fmla="*/ 10 w 36"/>
                  <a:gd name="T5" fmla="*/ 5 h 19"/>
                  <a:gd name="T6" fmla="*/ 22 w 36"/>
                  <a:gd name="T7" fmla="*/ 0 h 19"/>
                  <a:gd name="T8" fmla="*/ 22 w 36"/>
                  <a:gd name="T9" fmla="*/ 0 h 19"/>
                  <a:gd name="T10" fmla="*/ 22 w 36"/>
                  <a:gd name="T11" fmla="*/ 0 h 19"/>
                  <a:gd name="T12" fmla="*/ 28 w 36"/>
                  <a:gd name="T13" fmla="*/ 10 h 19"/>
                  <a:gd name="T14" fmla="*/ 36 w 36"/>
                  <a:gd name="T15" fmla="*/ 15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6"/>
                  <a:gd name="T25" fmla="*/ 0 h 19"/>
                  <a:gd name="T26" fmla="*/ 36 w 36"/>
                  <a:gd name="T27" fmla="*/ 19 h 1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6" h="19">
                    <a:moveTo>
                      <a:pt x="0" y="19"/>
                    </a:moveTo>
                    <a:lnTo>
                      <a:pt x="2" y="19"/>
                    </a:lnTo>
                    <a:lnTo>
                      <a:pt x="10" y="5"/>
                    </a:lnTo>
                    <a:lnTo>
                      <a:pt x="22" y="0"/>
                    </a:lnTo>
                    <a:lnTo>
                      <a:pt x="28" y="10"/>
                    </a:lnTo>
                    <a:lnTo>
                      <a:pt x="36" y="1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6" name="Freeform 213"/>
              <p:cNvSpPr>
                <a:spLocks/>
              </p:cNvSpPr>
              <p:nvPr/>
            </p:nvSpPr>
            <p:spPr bwMode="auto">
              <a:xfrm>
                <a:off x="1661" y="2796"/>
                <a:ext cx="15" cy="50"/>
              </a:xfrm>
              <a:custGeom>
                <a:avLst/>
                <a:gdLst>
                  <a:gd name="T0" fmla="*/ 4 w 15"/>
                  <a:gd name="T1" fmla="*/ 50 h 50"/>
                  <a:gd name="T2" fmla="*/ 11 w 15"/>
                  <a:gd name="T3" fmla="*/ 43 h 50"/>
                  <a:gd name="T4" fmla="*/ 13 w 15"/>
                  <a:gd name="T5" fmla="*/ 42 h 50"/>
                  <a:gd name="T6" fmla="*/ 13 w 15"/>
                  <a:gd name="T7" fmla="*/ 36 h 50"/>
                  <a:gd name="T8" fmla="*/ 15 w 15"/>
                  <a:gd name="T9" fmla="*/ 26 h 50"/>
                  <a:gd name="T10" fmla="*/ 3 w 15"/>
                  <a:gd name="T11" fmla="*/ 13 h 50"/>
                  <a:gd name="T12" fmla="*/ 0 w 15"/>
                  <a:gd name="T13" fmla="*/ 9 h 50"/>
                  <a:gd name="T14" fmla="*/ 0 w 15"/>
                  <a:gd name="T15" fmla="*/ 0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50"/>
                  <a:gd name="T26" fmla="*/ 15 w 15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50">
                    <a:moveTo>
                      <a:pt x="4" y="50"/>
                    </a:moveTo>
                    <a:lnTo>
                      <a:pt x="11" y="43"/>
                    </a:lnTo>
                    <a:lnTo>
                      <a:pt x="13" y="42"/>
                    </a:lnTo>
                    <a:lnTo>
                      <a:pt x="13" y="36"/>
                    </a:lnTo>
                    <a:lnTo>
                      <a:pt x="15" y="26"/>
                    </a:lnTo>
                    <a:lnTo>
                      <a:pt x="3" y="13"/>
                    </a:lnTo>
                    <a:lnTo>
                      <a:pt x="0" y="9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7" name="Freeform 214"/>
              <p:cNvSpPr>
                <a:spLocks/>
              </p:cNvSpPr>
              <p:nvPr/>
            </p:nvSpPr>
            <p:spPr bwMode="auto">
              <a:xfrm>
                <a:off x="2253" y="3561"/>
                <a:ext cx="12" cy="19"/>
              </a:xfrm>
              <a:custGeom>
                <a:avLst/>
                <a:gdLst>
                  <a:gd name="T0" fmla="*/ 12 w 12"/>
                  <a:gd name="T1" fmla="*/ 0 h 19"/>
                  <a:gd name="T2" fmla="*/ 1 w 12"/>
                  <a:gd name="T3" fmla="*/ 18 h 19"/>
                  <a:gd name="T4" fmla="*/ 0 w 12"/>
                  <a:gd name="T5" fmla="*/ 19 h 19"/>
                  <a:gd name="T6" fmla="*/ 0 60000 65536"/>
                  <a:gd name="T7" fmla="*/ 0 60000 65536"/>
                  <a:gd name="T8" fmla="*/ 0 60000 65536"/>
                  <a:gd name="T9" fmla="*/ 0 w 12"/>
                  <a:gd name="T10" fmla="*/ 0 h 19"/>
                  <a:gd name="T11" fmla="*/ 12 w 12"/>
                  <a:gd name="T12" fmla="*/ 19 h 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" h="19">
                    <a:moveTo>
                      <a:pt x="12" y="0"/>
                    </a:moveTo>
                    <a:lnTo>
                      <a:pt x="1" y="18"/>
                    </a:lnTo>
                    <a:lnTo>
                      <a:pt x="0" y="19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8" name="Line 215"/>
              <p:cNvSpPr>
                <a:spLocks noChangeShapeType="1"/>
              </p:cNvSpPr>
              <p:nvPr/>
            </p:nvSpPr>
            <p:spPr bwMode="auto">
              <a:xfrm flipV="1">
                <a:off x="2256" y="3622"/>
                <a:ext cx="1" cy="8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9" name="Freeform 216"/>
              <p:cNvSpPr>
                <a:spLocks/>
              </p:cNvSpPr>
              <p:nvPr/>
            </p:nvSpPr>
            <p:spPr bwMode="auto">
              <a:xfrm>
                <a:off x="1460" y="3464"/>
                <a:ext cx="76" cy="23"/>
              </a:xfrm>
              <a:custGeom>
                <a:avLst/>
                <a:gdLst>
                  <a:gd name="T0" fmla="*/ 0 w 76"/>
                  <a:gd name="T1" fmla="*/ 0 h 23"/>
                  <a:gd name="T2" fmla="*/ 47 w 76"/>
                  <a:gd name="T3" fmla="*/ 23 h 23"/>
                  <a:gd name="T4" fmla="*/ 76 w 76"/>
                  <a:gd name="T5" fmla="*/ 23 h 23"/>
                  <a:gd name="T6" fmla="*/ 0 60000 65536"/>
                  <a:gd name="T7" fmla="*/ 0 60000 65536"/>
                  <a:gd name="T8" fmla="*/ 0 60000 65536"/>
                  <a:gd name="T9" fmla="*/ 0 w 76"/>
                  <a:gd name="T10" fmla="*/ 0 h 23"/>
                  <a:gd name="T11" fmla="*/ 76 w 76"/>
                  <a:gd name="T12" fmla="*/ 23 h 2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6" h="23">
                    <a:moveTo>
                      <a:pt x="0" y="0"/>
                    </a:moveTo>
                    <a:lnTo>
                      <a:pt x="47" y="23"/>
                    </a:lnTo>
                    <a:lnTo>
                      <a:pt x="76" y="2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0" name="Freeform 217"/>
              <p:cNvSpPr>
                <a:spLocks/>
              </p:cNvSpPr>
              <p:nvPr/>
            </p:nvSpPr>
            <p:spPr bwMode="auto">
              <a:xfrm>
                <a:off x="2317" y="3519"/>
                <a:ext cx="11" cy="4"/>
              </a:xfrm>
              <a:custGeom>
                <a:avLst/>
                <a:gdLst>
                  <a:gd name="T0" fmla="*/ 0 w 11"/>
                  <a:gd name="T1" fmla="*/ 0 h 4"/>
                  <a:gd name="T2" fmla="*/ 7 w 11"/>
                  <a:gd name="T3" fmla="*/ 4 h 4"/>
                  <a:gd name="T4" fmla="*/ 7 w 11"/>
                  <a:gd name="T5" fmla="*/ 4 h 4"/>
                  <a:gd name="T6" fmla="*/ 11 w 11"/>
                  <a:gd name="T7" fmla="*/ 1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4"/>
                  <a:gd name="T14" fmla="*/ 11 w 11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4">
                    <a:moveTo>
                      <a:pt x="0" y="0"/>
                    </a:moveTo>
                    <a:lnTo>
                      <a:pt x="7" y="4"/>
                    </a:lnTo>
                    <a:lnTo>
                      <a:pt x="11" y="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" name="Line 218"/>
              <p:cNvSpPr>
                <a:spLocks noChangeShapeType="1"/>
              </p:cNvSpPr>
              <p:nvPr/>
            </p:nvSpPr>
            <p:spPr bwMode="auto">
              <a:xfrm flipH="1" flipV="1">
                <a:off x="1516" y="3114"/>
                <a:ext cx="9" cy="10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" name="Freeform 219"/>
              <p:cNvSpPr>
                <a:spLocks/>
              </p:cNvSpPr>
              <p:nvPr/>
            </p:nvSpPr>
            <p:spPr bwMode="auto">
              <a:xfrm>
                <a:off x="1746" y="3557"/>
                <a:ext cx="10" cy="46"/>
              </a:xfrm>
              <a:custGeom>
                <a:avLst/>
                <a:gdLst>
                  <a:gd name="T0" fmla="*/ 10 w 10"/>
                  <a:gd name="T1" fmla="*/ 0 h 46"/>
                  <a:gd name="T2" fmla="*/ 2 w 10"/>
                  <a:gd name="T3" fmla="*/ 22 h 46"/>
                  <a:gd name="T4" fmla="*/ 2 w 10"/>
                  <a:gd name="T5" fmla="*/ 22 h 46"/>
                  <a:gd name="T6" fmla="*/ 0 w 10"/>
                  <a:gd name="T7" fmla="*/ 46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"/>
                  <a:gd name="T13" fmla="*/ 0 h 46"/>
                  <a:gd name="T14" fmla="*/ 10 w 10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" h="46">
                    <a:moveTo>
                      <a:pt x="10" y="0"/>
                    </a:moveTo>
                    <a:lnTo>
                      <a:pt x="2" y="22"/>
                    </a:lnTo>
                    <a:lnTo>
                      <a:pt x="0" y="46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3" name="Line 220"/>
              <p:cNvSpPr>
                <a:spLocks noChangeShapeType="1"/>
              </p:cNvSpPr>
              <p:nvPr/>
            </p:nvSpPr>
            <p:spPr bwMode="auto">
              <a:xfrm flipH="1">
                <a:off x="2334" y="2729"/>
                <a:ext cx="8" cy="10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4" name="Freeform 221"/>
              <p:cNvSpPr>
                <a:spLocks/>
              </p:cNvSpPr>
              <p:nvPr/>
            </p:nvSpPr>
            <p:spPr bwMode="auto">
              <a:xfrm>
                <a:off x="2953" y="1166"/>
                <a:ext cx="24" cy="16"/>
              </a:xfrm>
              <a:custGeom>
                <a:avLst/>
                <a:gdLst>
                  <a:gd name="T0" fmla="*/ 24 w 24"/>
                  <a:gd name="T1" fmla="*/ 0 h 16"/>
                  <a:gd name="T2" fmla="*/ 24 w 24"/>
                  <a:gd name="T3" fmla="*/ 0 h 16"/>
                  <a:gd name="T4" fmla="*/ 4 w 24"/>
                  <a:gd name="T5" fmla="*/ 10 h 16"/>
                  <a:gd name="T6" fmla="*/ 0 w 24"/>
                  <a:gd name="T7" fmla="*/ 16 h 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"/>
                  <a:gd name="T13" fmla="*/ 0 h 16"/>
                  <a:gd name="T14" fmla="*/ 24 w 24"/>
                  <a:gd name="T15" fmla="*/ 16 h 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" h="16">
                    <a:moveTo>
                      <a:pt x="24" y="0"/>
                    </a:moveTo>
                    <a:lnTo>
                      <a:pt x="24" y="0"/>
                    </a:lnTo>
                    <a:lnTo>
                      <a:pt x="4" y="10"/>
                    </a:lnTo>
                    <a:lnTo>
                      <a:pt x="0" y="16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5" name="Freeform 222"/>
              <p:cNvSpPr>
                <a:spLocks/>
              </p:cNvSpPr>
              <p:nvPr/>
            </p:nvSpPr>
            <p:spPr bwMode="auto">
              <a:xfrm>
                <a:off x="1742" y="3451"/>
                <a:ext cx="58" cy="17"/>
              </a:xfrm>
              <a:custGeom>
                <a:avLst/>
                <a:gdLst>
                  <a:gd name="T0" fmla="*/ 0 w 58"/>
                  <a:gd name="T1" fmla="*/ 16 h 17"/>
                  <a:gd name="T2" fmla="*/ 4 w 58"/>
                  <a:gd name="T3" fmla="*/ 17 h 17"/>
                  <a:gd name="T4" fmla="*/ 8 w 58"/>
                  <a:gd name="T5" fmla="*/ 17 h 17"/>
                  <a:gd name="T6" fmla="*/ 11 w 58"/>
                  <a:gd name="T7" fmla="*/ 17 h 17"/>
                  <a:gd name="T8" fmla="*/ 12 w 58"/>
                  <a:gd name="T9" fmla="*/ 16 h 17"/>
                  <a:gd name="T10" fmla="*/ 41 w 58"/>
                  <a:gd name="T11" fmla="*/ 1 h 17"/>
                  <a:gd name="T12" fmla="*/ 58 w 58"/>
                  <a:gd name="T13" fmla="*/ 0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"/>
                  <a:gd name="T22" fmla="*/ 0 h 17"/>
                  <a:gd name="T23" fmla="*/ 58 w 58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" h="17">
                    <a:moveTo>
                      <a:pt x="0" y="16"/>
                    </a:moveTo>
                    <a:lnTo>
                      <a:pt x="4" y="17"/>
                    </a:lnTo>
                    <a:lnTo>
                      <a:pt x="8" y="17"/>
                    </a:lnTo>
                    <a:lnTo>
                      <a:pt x="11" y="17"/>
                    </a:lnTo>
                    <a:lnTo>
                      <a:pt x="12" y="16"/>
                    </a:lnTo>
                    <a:lnTo>
                      <a:pt x="41" y="1"/>
                    </a:lnTo>
                    <a:lnTo>
                      <a:pt x="58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6" name="Freeform 223"/>
              <p:cNvSpPr>
                <a:spLocks/>
              </p:cNvSpPr>
              <p:nvPr/>
            </p:nvSpPr>
            <p:spPr bwMode="auto">
              <a:xfrm>
                <a:off x="1756" y="3481"/>
                <a:ext cx="56" cy="76"/>
              </a:xfrm>
              <a:custGeom>
                <a:avLst/>
                <a:gdLst>
                  <a:gd name="T0" fmla="*/ 56 w 56"/>
                  <a:gd name="T1" fmla="*/ 0 h 76"/>
                  <a:gd name="T2" fmla="*/ 40 w 56"/>
                  <a:gd name="T3" fmla="*/ 5 h 76"/>
                  <a:gd name="T4" fmla="*/ 31 w 56"/>
                  <a:gd name="T5" fmla="*/ 21 h 76"/>
                  <a:gd name="T6" fmla="*/ 24 w 56"/>
                  <a:gd name="T7" fmla="*/ 17 h 76"/>
                  <a:gd name="T8" fmla="*/ 18 w 56"/>
                  <a:gd name="T9" fmla="*/ 38 h 76"/>
                  <a:gd name="T10" fmla="*/ 24 w 56"/>
                  <a:gd name="T11" fmla="*/ 48 h 76"/>
                  <a:gd name="T12" fmla="*/ 14 w 56"/>
                  <a:gd name="T13" fmla="*/ 56 h 76"/>
                  <a:gd name="T14" fmla="*/ 4 w 56"/>
                  <a:gd name="T15" fmla="*/ 60 h 76"/>
                  <a:gd name="T16" fmla="*/ 5 w 56"/>
                  <a:gd name="T17" fmla="*/ 63 h 76"/>
                  <a:gd name="T18" fmla="*/ 10 w 56"/>
                  <a:gd name="T19" fmla="*/ 68 h 76"/>
                  <a:gd name="T20" fmla="*/ 4 w 56"/>
                  <a:gd name="T21" fmla="*/ 68 h 76"/>
                  <a:gd name="T22" fmla="*/ 0 w 56"/>
                  <a:gd name="T23" fmla="*/ 76 h 7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6"/>
                  <a:gd name="T37" fmla="*/ 0 h 76"/>
                  <a:gd name="T38" fmla="*/ 56 w 56"/>
                  <a:gd name="T39" fmla="*/ 76 h 7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6" h="76">
                    <a:moveTo>
                      <a:pt x="56" y="0"/>
                    </a:moveTo>
                    <a:lnTo>
                      <a:pt x="40" y="5"/>
                    </a:lnTo>
                    <a:lnTo>
                      <a:pt x="31" y="21"/>
                    </a:lnTo>
                    <a:lnTo>
                      <a:pt x="24" y="17"/>
                    </a:lnTo>
                    <a:lnTo>
                      <a:pt x="18" y="38"/>
                    </a:lnTo>
                    <a:lnTo>
                      <a:pt x="24" y="48"/>
                    </a:lnTo>
                    <a:lnTo>
                      <a:pt x="14" y="56"/>
                    </a:lnTo>
                    <a:lnTo>
                      <a:pt x="4" y="60"/>
                    </a:lnTo>
                    <a:lnTo>
                      <a:pt x="5" y="63"/>
                    </a:lnTo>
                    <a:lnTo>
                      <a:pt x="10" y="68"/>
                    </a:lnTo>
                    <a:lnTo>
                      <a:pt x="4" y="68"/>
                    </a:lnTo>
                    <a:lnTo>
                      <a:pt x="0" y="76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7" name="Freeform 224"/>
              <p:cNvSpPr>
                <a:spLocks/>
              </p:cNvSpPr>
              <p:nvPr/>
            </p:nvSpPr>
            <p:spPr bwMode="auto">
              <a:xfrm>
                <a:off x="2298" y="3540"/>
                <a:ext cx="3" cy="6"/>
              </a:xfrm>
              <a:custGeom>
                <a:avLst/>
                <a:gdLst>
                  <a:gd name="T0" fmla="*/ 0 w 3"/>
                  <a:gd name="T1" fmla="*/ 6 h 6"/>
                  <a:gd name="T2" fmla="*/ 1 w 3"/>
                  <a:gd name="T3" fmla="*/ 6 h 6"/>
                  <a:gd name="T4" fmla="*/ 1 w 3"/>
                  <a:gd name="T5" fmla="*/ 6 h 6"/>
                  <a:gd name="T6" fmla="*/ 1 w 3"/>
                  <a:gd name="T7" fmla="*/ 5 h 6"/>
                  <a:gd name="T8" fmla="*/ 1 w 3"/>
                  <a:gd name="T9" fmla="*/ 4 h 6"/>
                  <a:gd name="T10" fmla="*/ 3 w 3"/>
                  <a:gd name="T11" fmla="*/ 2 h 6"/>
                  <a:gd name="T12" fmla="*/ 3 w 3"/>
                  <a:gd name="T13" fmla="*/ 1 h 6"/>
                  <a:gd name="T14" fmla="*/ 3 w 3"/>
                  <a:gd name="T15" fmla="*/ 1 h 6"/>
                  <a:gd name="T16" fmla="*/ 3 w 3"/>
                  <a:gd name="T17" fmla="*/ 0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6"/>
                  <a:gd name="T29" fmla="*/ 3 w 3"/>
                  <a:gd name="T30" fmla="*/ 6 h 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6">
                    <a:moveTo>
                      <a:pt x="0" y="6"/>
                    </a:move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3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8" name="Line 225"/>
              <p:cNvSpPr>
                <a:spLocks noChangeShapeType="1"/>
              </p:cNvSpPr>
              <p:nvPr/>
            </p:nvSpPr>
            <p:spPr bwMode="auto">
              <a:xfrm flipH="1">
                <a:off x="2311" y="3347"/>
                <a:ext cx="9" cy="10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9" name="Freeform 226"/>
              <p:cNvSpPr>
                <a:spLocks/>
              </p:cNvSpPr>
              <p:nvPr/>
            </p:nvSpPr>
            <p:spPr bwMode="auto">
              <a:xfrm>
                <a:off x="2171" y="3541"/>
                <a:ext cx="18" cy="30"/>
              </a:xfrm>
              <a:custGeom>
                <a:avLst/>
                <a:gdLst>
                  <a:gd name="T0" fmla="*/ 0 w 18"/>
                  <a:gd name="T1" fmla="*/ 0 h 30"/>
                  <a:gd name="T2" fmla="*/ 14 w 18"/>
                  <a:gd name="T3" fmla="*/ 25 h 30"/>
                  <a:gd name="T4" fmla="*/ 18 w 18"/>
                  <a:gd name="T5" fmla="*/ 30 h 30"/>
                  <a:gd name="T6" fmla="*/ 0 60000 65536"/>
                  <a:gd name="T7" fmla="*/ 0 60000 65536"/>
                  <a:gd name="T8" fmla="*/ 0 60000 65536"/>
                  <a:gd name="T9" fmla="*/ 0 w 18"/>
                  <a:gd name="T10" fmla="*/ 0 h 30"/>
                  <a:gd name="T11" fmla="*/ 18 w 18"/>
                  <a:gd name="T12" fmla="*/ 30 h 3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" h="30">
                    <a:moveTo>
                      <a:pt x="0" y="0"/>
                    </a:moveTo>
                    <a:lnTo>
                      <a:pt x="14" y="25"/>
                    </a:lnTo>
                    <a:lnTo>
                      <a:pt x="18" y="3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0" name="Freeform 227"/>
              <p:cNvSpPr>
                <a:spLocks/>
              </p:cNvSpPr>
              <p:nvPr/>
            </p:nvSpPr>
            <p:spPr bwMode="auto">
              <a:xfrm>
                <a:off x="1650" y="3110"/>
                <a:ext cx="30" cy="12"/>
              </a:xfrm>
              <a:custGeom>
                <a:avLst/>
                <a:gdLst>
                  <a:gd name="T0" fmla="*/ 0 w 30"/>
                  <a:gd name="T1" fmla="*/ 0 h 12"/>
                  <a:gd name="T2" fmla="*/ 9 w 30"/>
                  <a:gd name="T3" fmla="*/ 8 h 12"/>
                  <a:gd name="T4" fmla="*/ 14 w 30"/>
                  <a:gd name="T5" fmla="*/ 6 h 12"/>
                  <a:gd name="T6" fmla="*/ 22 w 30"/>
                  <a:gd name="T7" fmla="*/ 2 h 12"/>
                  <a:gd name="T8" fmla="*/ 30 w 30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12"/>
                  <a:gd name="T17" fmla="*/ 30 w 30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12">
                    <a:moveTo>
                      <a:pt x="0" y="0"/>
                    </a:moveTo>
                    <a:lnTo>
                      <a:pt x="9" y="8"/>
                    </a:lnTo>
                    <a:lnTo>
                      <a:pt x="14" y="6"/>
                    </a:lnTo>
                    <a:lnTo>
                      <a:pt x="22" y="2"/>
                    </a:lnTo>
                    <a:lnTo>
                      <a:pt x="30" y="1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1" name="Line 228"/>
              <p:cNvSpPr>
                <a:spLocks noChangeShapeType="1"/>
              </p:cNvSpPr>
              <p:nvPr/>
            </p:nvSpPr>
            <p:spPr bwMode="auto">
              <a:xfrm flipH="1" flipV="1">
                <a:off x="2256" y="3630"/>
                <a:ext cx="2" cy="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2" name="Freeform 229"/>
              <p:cNvSpPr>
                <a:spLocks/>
              </p:cNvSpPr>
              <p:nvPr/>
            </p:nvSpPr>
            <p:spPr bwMode="auto">
              <a:xfrm>
                <a:off x="3529" y="847"/>
                <a:ext cx="51" cy="55"/>
              </a:xfrm>
              <a:custGeom>
                <a:avLst/>
                <a:gdLst>
                  <a:gd name="T0" fmla="*/ 0 w 51"/>
                  <a:gd name="T1" fmla="*/ 55 h 55"/>
                  <a:gd name="T2" fmla="*/ 21 w 51"/>
                  <a:gd name="T3" fmla="*/ 44 h 55"/>
                  <a:gd name="T4" fmla="*/ 38 w 51"/>
                  <a:gd name="T5" fmla="*/ 43 h 55"/>
                  <a:gd name="T6" fmla="*/ 41 w 51"/>
                  <a:gd name="T7" fmla="*/ 43 h 55"/>
                  <a:gd name="T8" fmla="*/ 38 w 51"/>
                  <a:gd name="T9" fmla="*/ 37 h 55"/>
                  <a:gd name="T10" fmla="*/ 38 w 51"/>
                  <a:gd name="T11" fmla="*/ 34 h 55"/>
                  <a:gd name="T12" fmla="*/ 38 w 51"/>
                  <a:gd name="T13" fmla="*/ 34 h 55"/>
                  <a:gd name="T14" fmla="*/ 41 w 51"/>
                  <a:gd name="T15" fmla="*/ 33 h 55"/>
                  <a:gd name="T16" fmla="*/ 42 w 51"/>
                  <a:gd name="T17" fmla="*/ 17 h 55"/>
                  <a:gd name="T18" fmla="*/ 51 w 51"/>
                  <a:gd name="T19" fmla="*/ 5 h 55"/>
                  <a:gd name="T20" fmla="*/ 46 w 51"/>
                  <a:gd name="T21" fmla="*/ 0 h 5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1"/>
                  <a:gd name="T34" fmla="*/ 0 h 55"/>
                  <a:gd name="T35" fmla="*/ 51 w 51"/>
                  <a:gd name="T36" fmla="*/ 55 h 5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1" h="55">
                    <a:moveTo>
                      <a:pt x="0" y="55"/>
                    </a:moveTo>
                    <a:lnTo>
                      <a:pt x="21" y="44"/>
                    </a:lnTo>
                    <a:lnTo>
                      <a:pt x="38" y="43"/>
                    </a:lnTo>
                    <a:lnTo>
                      <a:pt x="41" y="43"/>
                    </a:lnTo>
                    <a:lnTo>
                      <a:pt x="38" y="37"/>
                    </a:lnTo>
                    <a:lnTo>
                      <a:pt x="38" y="34"/>
                    </a:lnTo>
                    <a:lnTo>
                      <a:pt x="41" y="33"/>
                    </a:lnTo>
                    <a:lnTo>
                      <a:pt x="42" y="17"/>
                    </a:lnTo>
                    <a:lnTo>
                      <a:pt x="51" y="5"/>
                    </a:lnTo>
                    <a:lnTo>
                      <a:pt x="46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3" name="Freeform 230"/>
              <p:cNvSpPr>
                <a:spLocks/>
              </p:cNvSpPr>
              <p:nvPr/>
            </p:nvSpPr>
            <p:spPr bwMode="auto">
              <a:xfrm>
                <a:off x="2236" y="3427"/>
                <a:ext cx="18" cy="19"/>
              </a:xfrm>
              <a:custGeom>
                <a:avLst/>
                <a:gdLst>
                  <a:gd name="T0" fmla="*/ 18 w 18"/>
                  <a:gd name="T1" fmla="*/ 0 h 19"/>
                  <a:gd name="T2" fmla="*/ 13 w 18"/>
                  <a:gd name="T3" fmla="*/ 0 h 19"/>
                  <a:gd name="T4" fmla="*/ 10 w 18"/>
                  <a:gd name="T5" fmla="*/ 9 h 19"/>
                  <a:gd name="T6" fmla="*/ 5 w 18"/>
                  <a:gd name="T7" fmla="*/ 13 h 19"/>
                  <a:gd name="T8" fmla="*/ 1 w 18"/>
                  <a:gd name="T9" fmla="*/ 19 h 19"/>
                  <a:gd name="T10" fmla="*/ 0 w 18"/>
                  <a:gd name="T11" fmla="*/ 19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"/>
                  <a:gd name="T19" fmla="*/ 0 h 19"/>
                  <a:gd name="T20" fmla="*/ 18 w 18"/>
                  <a:gd name="T21" fmla="*/ 19 h 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" h="19">
                    <a:moveTo>
                      <a:pt x="18" y="0"/>
                    </a:moveTo>
                    <a:lnTo>
                      <a:pt x="13" y="0"/>
                    </a:lnTo>
                    <a:lnTo>
                      <a:pt x="10" y="9"/>
                    </a:lnTo>
                    <a:lnTo>
                      <a:pt x="5" y="13"/>
                    </a:lnTo>
                    <a:lnTo>
                      <a:pt x="1" y="19"/>
                    </a:lnTo>
                    <a:lnTo>
                      <a:pt x="0" y="19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4" name="Freeform 231"/>
              <p:cNvSpPr>
                <a:spLocks/>
              </p:cNvSpPr>
              <p:nvPr/>
            </p:nvSpPr>
            <p:spPr bwMode="auto">
              <a:xfrm>
                <a:off x="1818" y="3736"/>
                <a:ext cx="24" cy="55"/>
              </a:xfrm>
              <a:custGeom>
                <a:avLst/>
                <a:gdLst>
                  <a:gd name="T0" fmla="*/ 24 w 24"/>
                  <a:gd name="T1" fmla="*/ 0 h 55"/>
                  <a:gd name="T2" fmla="*/ 24 w 24"/>
                  <a:gd name="T3" fmla="*/ 3 h 55"/>
                  <a:gd name="T4" fmla="*/ 20 w 24"/>
                  <a:gd name="T5" fmla="*/ 15 h 55"/>
                  <a:gd name="T6" fmla="*/ 20 w 24"/>
                  <a:gd name="T7" fmla="*/ 15 h 55"/>
                  <a:gd name="T8" fmla="*/ 14 w 24"/>
                  <a:gd name="T9" fmla="*/ 13 h 55"/>
                  <a:gd name="T10" fmla="*/ 10 w 24"/>
                  <a:gd name="T11" fmla="*/ 12 h 55"/>
                  <a:gd name="T12" fmla="*/ 7 w 24"/>
                  <a:gd name="T13" fmla="*/ 28 h 55"/>
                  <a:gd name="T14" fmla="*/ 7 w 24"/>
                  <a:gd name="T15" fmla="*/ 28 h 55"/>
                  <a:gd name="T16" fmla="*/ 16 w 24"/>
                  <a:gd name="T17" fmla="*/ 37 h 55"/>
                  <a:gd name="T18" fmla="*/ 8 w 24"/>
                  <a:gd name="T19" fmla="*/ 46 h 55"/>
                  <a:gd name="T20" fmla="*/ 7 w 24"/>
                  <a:gd name="T21" fmla="*/ 49 h 55"/>
                  <a:gd name="T22" fmla="*/ 2 w 24"/>
                  <a:gd name="T23" fmla="*/ 50 h 55"/>
                  <a:gd name="T24" fmla="*/ 0 w 24"/>
                  <a:gd name="T25" fmla="*/ 54 h 55"/>
                  <a:gd name="T26" fmla="*/ 0 w 24"/>
                  <a:gd name="T27" fmla="*/ 55 h 5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4"/>
                  <a:gd name="T43" fmla="*/ 0 h 55"/>
                  <a:gd name="T44" fmla="*/ 24 w 24"/>
                  <a:gd name="T45" fmla="*/ 55 h 5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4" h="55">
                    <a:moveTo>
                      <a:pt x="24" y="0"/>
                    </a:moveTo>
                    <a:lnTo>
                      <a:pt x="24" y="3"/>
                    </a:lnTo>
                    <a:lnTo>
                      <a:pt x="20" y="15"/>
                    </a:lnTo>
                    <a:lnTo>
                      <a:pt x="14" y="13"/>
                    </a:lnTo>
                    <a:lnTo>
                      <a:pt x="10" y="12"/>
                    </a:lnTo>
                    <a:lnTo>
                      <a:pt x="7" y="28"/>
                    </a:lnTo>
                    <a:lnTo>
                      <a:pt x="16" y="37"/>
                    </a:lnTo>
                    <a:lnTo>
                      <a:pt x="8" y="46"/>
                    </a:lnTo>
                    <a:lnTo>
                      <a:pt x="7" y="49"/>
                    </a:lnTo>
                    <a:lnTo>
                      <a:pt x="2" y="50"/>
                    </a:lnTo>
                    <a:lnTo>
                      <a:pt x="0" y="54"/>
                    </a:lnTo>
                    <a:lnTo>
                      <a:pt x="0" y="5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5" name="Freeform 232"/>
              <p:cNvSpPr>
                <a:spLocks/>
              </p:cNvSpPr>
              <p:nvPr/>
            </p:nvSpPr>
            <p:spPr bwMode="auto">
              <a:xfrm>
                <a:off x="1784" y="2847"/>
                <a:ext cx="13" cy="12"/>
              </a:xfrm>
              <a:custGeom>
                <a:avLst/>
                <a:gdLst>
                  <a:gd name="T0" fmla="*/ 13 w 13"/>
                  <a:gd name="T1" fmla="*/ 0 h 12"/>
                  <a:gd name="T2" fmla="*/ 13 w 13"/>
                  <a:gd name="T3" fmla="*/ 6 h 12"/>
                  <a:gd name="T4" fmla="*/ 3 w 13"/>
                  <a:gd name="T5" fmla="*/ 4 h 12"/>
                  <a:gd name="T6" fmla="*/ 0 w 13"/>
                  <a:gd name="T7" fmla="*/ 12 h 12"/>
                  <a:gd name="T8" fmla="*/ 0 w 13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2"/>
                  <a:gd name="T17" fmla="*/ 13 w 1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2">
                    <a:moveTo>
                      <a:pt x="13" y="0"/>
                    </a:moveTo>
                    <a:lnTo>
                      <a:pt x="13" y="6"/>
                    </a:lnTo>
                    <a:lnTo>
                      <a:pt x="3" y="4"/>
                    </a:lnTo>
                    <a:lnTo>
                      <a:pt x="0" y="1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6" name="Freeform 233"/>
              <p:cNvSpPr>
                <a:spLocks/>
              </p:cNvSpPr>
              <p:nvPr/>
            </p:nvSpPr>
            <p:spPr bwMode="auto">
              <a:xfrm>
                <a:off x="2224" y="3328"/>
                <a:ext cx="43" cy="65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36 h 65"/>
                  <a:gd name="T4" fmla="*/ 12 w 43"/>
                  <a:gd name="T5" fmla="*/ 40 h 65"/>
                  <a:gd name="T6" fmla="*/ 17 w 43"/>
                  <a:gd name="T7" fmla="*/ 48 h 65"/>
                  <a:gd name="T8" fmla="*/ 17 w 43"/>
                  <a:gd name="T9" fmla="*/ 48 h 65"/>
                  <a:gd name="T10" fmla="*/ 19 w 43"/>
                  <a:gd name="T11" fmla="*/ 49 h 65"/>
                  <a:gd name="T12" fmla="*/ 21 w 43"/>
                  <a:gd name="T13" fmla="*/ 48 h 65"/>
                  <a:gd name="T14" fmla="*/ 21 w 43"/>
                  <a:gd name="T15" fmla="*/ 48 h 65"/>
                  <a:gd name="T16" fmla="*/ 32 w 43"/>
                  <a:gd name="T17" fmla="*/ 57 h 65"/>
                  <a:gd name="T18" fmla="*/ 38 w 43"/>
                  <a:gd name="T19" fmla="*/ 63 h 65"/>
                  <a:gd name="T20" fmla="*/ 43 w 43"/>
                  <a:gd name="T21" fmla="*/ 65 h 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65"/>
                  <a:gd name="T35" fmla="*/ 43 w 43"/>
                  <a:gd name="T36" fmla="*/ 65 h 6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65">
                    <a:moveTo>
                      <a:pt x="0" y="0"/>
                    </a:moveTo>
                    <a:lnTo>
                      <a:pt x="15" y="36"/>
                    </a:lnTo>
                    <a:lnTo>
                      <a:pt x="12" y="40"/>
                    </a:lnTo>
                    <a:lnTo>
                      <a:pt x="17" y="48"/>
                    </a:lnTo>
                    <a:lnTo>
                      <a:pt x="19" y="49"/>
                    </a:lnTo>
                    <a:lnTo>
                      <a:pt x="21" y="48"/>
                    </a:lnTo>
                    <a:lnTo>
                      <a:pt x="32" y="57"/>
                    </a:lnTo>
                    <a:lnTo>
                      <a:pt x="38" y="63"/>
                    </a:lnTo>
                    <a:lnTo>
                      <a:pt x="43" y="6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7" name="Line 234"/>
              <p:cNvSpPr>
                <a:spLocks noChangeShapeType="1"/>
              </p:cNvSpPr>
              <p:nvPr/>
            </p:nvSpPr>
            <p:spPr bwMode="auto">
              <a:xfrm>
                <a:off x="2254" y="3427"/>
                <a:ext cx="2" cy="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8" name="Line 235"/>
              <p:cNvSpPr>
                <a:spLocks noChangeShapeType="1"/>
              </p:cNvSpPr>
              <p:nvPr/>
            </p:nvSpPr>
            <p:spPr bwMode="auto">
              <a:xfrm>
                <a:off x="2079" y="3468"/>
                <a:ext cx="23" cy="1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9" name="Freeform 236"/>
              <p:cNvSpPr>
                <a:spLocks/>
              </p:cNvSpPr>
              <p:nvPr/>
            </p:nvSpPr>
            <p:spPr bwMode="auto">
              <a:xfrm>
                <a:off x="1938" y="3694"/>
                <a:ext cx="57" cy="32"/>
              </a:xfrm>
              <a:custGeom>
                <a:avLst/>
                <a:gdLst>
                  <a:gd name="T0" fmla="*/ 0 w 57"/>
                  <a:gd name="T1" fmla="*/ 0 h 32"/>
                  <a:gd name="T2" fmla="*/ 22 w 57"/>
                  <a:gd name="T3" fmla="*/ 13 h 32"/>
                  <a:gd name="T4" fmla="*/ 30 w 57"/>
                  <a:gd name="T5" fmla="*/ 8 h 32"/>
                  <a:gd name="T6" fmla="*/ 32 w 57"/>
                  <a:gd name="T7" fmla="*/ 7 h 32"/>
                  <a:gd name="T8" fmla="*/ 36 w 57"/>
                  <a:gd name="T9" fmla="*/ 3 h 32"/>
                  <a:gd name="T10" fmla="*/ 45 w 57"/>
                  <a:gd name="T11" fmla="*/ 20 h 32"/>
                  <a:gd name="T12" fmla="*/ 57 w 57"/>
                  <a:gd name="T13" fmla="*/ 32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"/>
                  <a:gd name="T22" fmla="*/ 0 h 32"/>
                  <a:gd name="T23" fmla="*/ 57 w 57"/>
                  <a:gd name="T24" fmla="*/ 32 h 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" h="32">
                    <a:moveTo>
                      <a:pt x="0" y="0"/>
                    </a:moveTo>
                    <a:lnTo>
                      <a:pt x="22" y="13"/>
                    </a:lnTo>
                    <a:lnTo>
                      <a:pt x="30" y="8"/>
                    </a:lnTo>
                    <a:lnTo>
                      <a:pt x="32" y="7"/>
                    </a:lnTo>
                    <a:lnTo>
                      <a:pt x="36" y="3"/>
                    </a:lnTo>
                    <a:lnTo>
                      <a:pt x="45" y="20"/>
                    </a:lnTo>
                    <a:lnTo>
                      <a:pt x="57" y="3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0" name="Freeform 237"/>
              <p:cNvSpPr>
                <a:spLocks/>
              </p:cNvSpPr>
              <p:nvPr/>
            </p:nvSpPr>
            <p:spPr bwMode="auto">
              <a:xfrm>
                <a:off x="1786" y="3142"/>
                <a:ext cx="31" cy="55"/>
              </a:xfrm>
              <a:custGeom>
                <a:avLst/>
                <a:gdLst>
                  <a:gd name="T0" fmla="*/ 30 w 31"/>
                  <a:gd name="T1" fmla="*/ 55 h 55"/>
                  <a:gd name="T2" fmla="*/ 31 w 31"/>
                  <a:gd name="T3" fmla="*/ 47 h 55"/>
                  <a:gd name="T4" fmla="*/ 17 w 31"/>
                  <a:gd name="T5" fmla="*/ 46 h 55"/>
                  <a:gd name="T6" fmla="*/ 19 w 31"/>
                  <a:gd name="T7" fmla="*/ 30 h 55"/>
                  <a:gd name="T8" fmla="*/ 26 w 31"/>
                  <a:gd name="T9" fmla="*/ 31 h 55"/>
                  <a:gd name="T10" fmla="*/ 28 w 31"/>
                  <a:gd name="T11" fmla="*/ 27 h 55"/>
                  <a:gd name="T12" fmla="*/ 18 w 31"/>
                  <a:gd name="T13" fmla="*/ 22 h 55"/>
                  <a:gd name="T14" fmla="*/ 18 w 31"/>
                  <a:gd name="T15" fmla="*/ 22 h 55"/>
                  <a:gd name="T16" fmla="*/ 13 w 31"/>
                  <a:gd name="T17" fmla="*/ 26 h 55"/>
                  <a:gd name="T18" fmla="*/ 2 w 31"/>
                  <a:gd name="T19" fmla="*/ 26 h 55"/>
                  <a:gd name="T20" fmla="*/ 1 w 31"/>
                  <a:gd name="T21" fmla="*/ 23 h 55"/>
                  <a:gd name="T22" fmla="*/ 0 w 31"/>
                  <a:gd name="T23" fmla="*/ 21 h 55"/>
                  <a:gd name="T24" fmla="*/ 2 w 31"/>
                  <a:gd name="T25" fmla="*/ 18 h 55"/>
                  <a:gd name="T26" fmla="*/ 13 w 31"/>
                  <a:gd name="T27" fmla="*/ 12 h 55"/>
                  <a:gd name="T28" fmla="*/ 14 w 31"/>
                  <a:gd name="T29" fmla="*/ 10 h 55"/>
                  <a:gd name="T30" fmla="*/ 13 w 31"/>
                  <a:gd name="T31" fmla="*/ 4 h 55"/>
                  <a:gd name="T32" fmla="*/ 5 w 31"/>
                  <a:gd name="T33" fmla="*/ 6 h 55"/>
                  <a:gd name="T34" fmla="*/ 6 w 31"/>
                  <a:gd name="T35" fmla="*/ 0 h 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1"/>
                  <a:gd name="T55" fmla="*/ 0 h 55"/>
                  <a:gd name="T56" fmla="*/ 31 w 31"/>
                  <a:gd name="T57" fmla="*/ 55 h 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1" h="55">
                    <a:moveTo>
                      <a:pt x="30" y="55"/>
                    </a:moveTo>
                    <a:lnTo>
                      <a:pt x="31" y="47"/>
                    </a:lnTo>
                    <a:lnTo>
                      <a:pt x="17" y="46"/>
                    </a:lnTo>
                    <a:lnTo>
                      <a:pt x="19" y="30"/>
                    </a:lnTo>
                    <a:lnTo>
                      <a:pt x="26" y="31"/>
                    </a:lnTo>
                    <a:lnTo>
                      <a:pt x="28" y="27"/>
                    </a:lnTo>
                    <a:lnTo>
                      <a:pt x="18" y="22"/>
                    </a:lnTo>
                    <a:lnTo>
                      <a:pt x="13" y="26"/>
                    </a:lnTo>
                    <a:lnTo>
                      <a:pt x="2" y="26"/>
                    </a:lnTo>
                    <a:lnTo>
                      <a:pt x="1" y="23"/>
                    </a:lnTo>
                    <a:lnTo>
                      <a:pt x="0" y="21"/>
                    </a:lnTo>
                    <a:lnTo>
                      <a:pt x="2" y="18"/>
                    </a:lnTo>
                    <a:lnTo>
                      <a:pt x="13" y="12"/>
                    </a:lnTo>
                    <a:lnTo>
                      <a:pt x="14" y="10"/>
                    </a:lnTo>
                    <a:lnTo>
                      <a:pt x="13" y="4"/>
                    </a:lnTo>
                    <a:lnTo>
                      <a:pt x="5" y="6"/>
                    </a:lnTo>
                    <a:lnTo>
                      <a:pt x="6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1" name="Freeform 238"/>
              <p:cNvSpPr>
                <a:spLocks/>
              </p:cNvSpPr>
              <p:nvPr/>
            </p:nvSpPr>
            <p:spPr bwMode="auto">
              <a:xfrm>
                <a:off x="2140" y="3710"/>
                <a:ext cx="21" cy="59"/>
              </a:xfrm>
              <a:custGeom>
                <a:avLst/>
                <a:gdLst>
                  <a:gd name="T0" fmla="*/ 0 w 21"/>
                  <a:gd name="T1" fmla="*/ 0 h 59"/>
                  <a:gd name="T2" fmla="*/ 0 w 21"/>
                  <a:gd name="T3" fmla="*/ 3 h 59"/>
                  <a:gd name="T4" fmla="*/ 0 w 21"/>
                  <a:gd name="T5" fmla="*/ 10 h 59"/>
                  <a:gd name="T6" fmla="*/ 21 w 21"/>
                  <a:gd name="T7" fmla="*/ 59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"/>
                  <a:gd name="T13" fmla="*/ 0 h 59"/>
                  <a:gd name="T14" fmla="*/ 21 w 21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" h="59">
                    <a:moveTo>
                      <a:pt x="0" y="0"/>
                    </a:moveTo>
                    <a:lnTo>
                      <a:pt x="0" y="3"/>
                    </a:lnTo>
                    <a:lnTo>
                      <a:pt x="0" y="10"/>
                    </a:lnTo>
                    <a:lnTo>
                      <a:pt x="21" y="59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2" name="Freeform 239"/>
              <p:cNvSpPr>
                <a:spLocks/>
              </p:cNvSpPr>
              <p:nvPr/>
            </p:nvSpPr>
            <p:spPr bwMode="auto">
              <a:xfrm>
                <a:off x="2279" y="2447"/>
                <a:ext cx="39" cy="63"/>
              </a:xfrm>
              <a:custGeom>
                <a:avLst/>
                <a:gdLst>
                  <a:gd name="T0" fmla="*/ 39 w 39"/>
                  <a:gd name="T1" fmla="*/ 0 h 63"/>
                  <a:gd name="T2" fmla="*/ 16 w 39"/>
                  <a:gd name="T3" fmla="*/ 17 h 63"/>
                  <a:gd name="T4" fmla="*/ 11 w 39"/>
                  <a:gd name="T5" fmla="*/ 26 h 63"/>
                  <a:gd name="T6" fmla="*/ 0 w 39"/>
                  <a:gd name="T7" fmla="*/ 39 h 63"/>
                  <a:gd name="T8" fmla="*/ 3 w 39"/>
                  <a:gd name="T9" fmla="*/ 52 h 63"/>
                  <a:gd name="T10" fmla="*/ 4 w 39"/>
                  <a:gd name="T11" fmla="*/ 53 h 63"/>
                  <a:gd name="T12" fmla="*/ 11 w 39"/>
                  <a:gd name="T13" fmla="*/ 63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63"/>
                  <a:gd name="T23" fmla="*/ 39 w 39"/>
                  <a:gd name="T24" fmla="*/ 63 h 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63">
                    <a:moveTo>
                      <a:pt x="39" y="0"/>
                    </a:moveTo>
                    <a:lnTo>
                      <a:pt x="16" y="17"/>
                    </a:lnTo>
                    <a:lnTo>
                      <a:pt x="11" y="26"/>
                    </a:lnTo>
                    <a:lnTo>
                      <a:pt x="0" y="39"/>
                    </a:lnTo>
                    <a:lnTo>
                      <a:pt x="3" y="52"/>
                    </a:lnTo>
                    <a:lnTo>
                      <a:pt x="4" y="53"/>
                    </a:lnTo>
                    <a:lnTo>
                      <a:pt x="11" y="6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3" name="Line 240"/>
              <p:cNvSpPr>
                <a:spLocks noChangeShapeType="1"/>
              </p:cNvSpPr>
              <p:nvPr/>
            </p:nvSpPr>
            <p:spPr bwMode="auto">
              <a:xfrm>
                <a:off x="2375" y="3321"/>
                <a:ext cx="9" cy="29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4" name="Freeform 241"/>
              <p:cNvSpPr>
                <a:spLocks/>
              </p:cNvSpPr>
              <p:nvPr/>
            </p:nvSpPr>
            <p:spPr bwMode="auto">
              <a:xfrm>
                <a:off x="2057" y="3732"/>
                <a:ext cx="60" cy="64"/>
              </a:xfrm>
              <a:custGeom>
                <a:avLst/>
                <a:gdLst>
                  <a:gd name="T0" fmla="*/ 0 w 60"/>
                  <a:gd name="T1" fmla="*/ 0 h 64"/>
                  <a:gd name="T2" fmla="*/ 0 w 60"/>
                  <a:gd name="T3" fmla="*/ 7 h 64"/>
                  <a:gd name="T4" fmla="*/ 10 w 60"/>
                  <a:gd name="T5" fmla="*/ 9 h 64"/>
                  <a:gd name="T6" fmla="*/ 14 w 60"/>
                  <a:gd name="T7" fmla="*/ 16 h 64"/>
                  <a:gd name="T8" fmla="*/ 18 w 60"/>
                  <a:gd name="T9" fmla="*/ 13 h 64"/>
                  <a:gd name="T10" fmla="*/ 21 w 60"/>
                  <a:gd name="T11" fmla="*/ 17 h 64"/>
                  <a:gd name="T12" fmla="*/ 27 w 60"/>
                  <a:gd name="T13" fmla="*/ 24 h 64"/>
                  <a:gd name="T14" fmla="*/ 60 w 60"/>
                  <a:gd name="T15" fmla="*/ 64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"/>
                  <a:gd name="T25" fmla="*/ 0 h 64"/>
                  <a:gd name="T26" fmla="*/ 60 w 60"/>
                  <a:gd name="T27" fmla="*/ 64 h 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" h="64">
                    <a:moveTo>
                      <a:pt x="0" y="0"/>
                    </a:moveTo>
                    <a:lnTo>
                      <a:pt x="0" y="7"/>
                    </a:lnTo>
                    <a:lnTo>
                      <a:pt x="10" y="9"/>
                    </a:lnTo>
                    <a:lnTo>
                      <a:pt x="14" y="16"/>
                    </a:lnTo>
                    <a:lnTo>
                      <a:pt x="18" y="13"/>
                    </a:lnTo>
                    <a:lnTo>
                      <a:pt x="21" y="17"/>
                    </a:lnTo>
                    <a:lnTo>
                      <a:pt x="27" y="24"/>
                    </a:lnTo>
                    <a:lnTo>
                      <a:pt x="60" y="6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5" name="Freeform 242"/>
              <p:cNvSpPr>
                <a:spLocks/>
              </p:cNvSpPr>
              <p:nvPr/>
            </p:nvSpPr>
            <p:spPr bwMode="auto">
              <a:xfrm>
                <a:off x="2184" y="2824"/>
                <a:ext cx="39" cy="102"/>
              </a:xfrm>
              <a:custGeom>
                <a:avLst/>
                <a:gdLst>
                  <a:gd name="T0" fmla="*/ 27 w 39"/>
                  <a:gd name="T1" fmla="*/ 0 h 102"/>
                  <a:gd name="T2" fmla="*/ 18 w 39"/>
                  <a:gd name="T3" fmla="*/ 8 h 102"/>
                  <a:gd name="T4" fmla="*/ 18 w 39"/>
                  <a:gd name="T5" fmla="*/ 8 h 102"/>
                  <a:gd name="T6" fmla="*/ 11 w 39"/>
                  <a:gd name="T7" fmla="*/ 17 h 102"/>
                  <a:gd name="T8" fmla="*/ 9 w 39"/>
                  <a:gd name="T9" fmla="*/ 19 h 102"/>
                  <a:gd name="T10" fmla="*/ 9 w 39"/>
                  <a:gd name="T11" fmla="*/ 21 h 102"/>
                  <a:gd name="T12" fmla="*/ 8 w 39"/>
                  <a:gd name="T13" fmla="*/ 22 h 102"/>
                  <a:gd name="T14" fmla="*/ 0 w 39"/>
                  <a:gd name="T15" fmla="*/ 26 h 102"/>
                  <a:gd name="T16" fmla="*/ 0 w 39"/>
                  <a:gd name="T17" fmla="*/ 26 h 102"/>
                  <a:gd name="T18" fmla="*/ 1 w 39"/>
                  <a:gd name="T19" fmla="*/ 27 h 102"/>
                  <a:gd name="T20" fmla="*/ 8 w 39"/>
                  <a:gd name="T21" fmla="*/ 38 h 102"/>
                  <a:gd name="T22" fmla="*/ 21 w 39"/>
                  <a:gd name="T23" fmla="*/ 43 h 102"/>
                  <a:gd name="T24" fmla="*/ 25 w 39"/>
                  <a:gd name="T25" fmla="*/ 47 h 102"/>
                  <a:gd name="T26" fmla="*/ 35 w 39"/>
                  <a:gd name="T27" fmla="*/ 57 h 102"/>
                  <a:gd name="T28" fmla="*/ 38 w 39"/>
                  <a:gd name="T29" fmla="*/ 60 h 102"/>
                  <a:gd name="T30" fmla="*/ 39 w 39"/>
                  <a:gd name="T31" fmla="*/ 63 h 102"/>
                  <a:gd name="T32" fmla="*/ 39 w 39"/>
                  <a:gd name="T33" fmla="*/ 65 h 102"/>
                  <a:gd name="T34" fmla="*/ 32 w 39"/>
                  <a:gd name="T35" fmla="*/ 66 h 102"/>
                  <a:gd name="T36" fmla="*/ 32 w 39"/>
                  <a:gd name="T37" fmla="*/ 68 h 102"/>
                  <a:gd name="T38" fmla="*/ 27 w 39"/>
                  <a:gd name="T39" fmla="*/ 73 h 102"/>
                  <a:gd name="T40" fmla="*/ 27 w 39"/>
                  <a:gd name="T41" fmla="*/ 74 h 102"/>
                  <a:gd name="T42" fmla="*/ 28 w 39"/>
                  <a:gd name="T43" fmla="*/ 76 h 102"/>
                  <a:gd name="T44" fmla="*/ 30 w 39"/>
                  <a:gd name="T45" fmla="*/ 90 h 102"/>
                  <a:gd name="T46" fmla="*/ 26 w 39"/>
                  <a:gd name="T47" fmla="*/ 102 h 10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9"/>
                  <a:gd name="T73" fmla="*/ 0 h 102"/>
                  <a:gd name="T74" fmla="*/ 39 w 39"/>
                  <a:gd name="T75" fmla="*/ 102 h 10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9" h="102">
                    <a:moveTo>
                      <a:pt x="27" y="0"/>
                    </a:moveTo>
                    <a:lnTo>
                      <a:pt x="18" y="8"/>
                    </a:lnTo>
                    <a:lnTo>
                      <a:pt x="11" y="17"/>
                    </a:lnTo>
                    <a:lnTo>
                      <a:pt x="9" y="19"/>
                    </a:lnTo>
                    <a:lnTo>
                      <a:pt x="9" y="21"/>
                    </a:lnTo>
                    <a:lnTo>
                      <a:pt x="8" y="22"/>
                    </a:lnTo>
                    <a:lnTo>
                      <a:pt x="0" y="26"/>
                    </a:lnTo>
                    <a:lnTo>
                      <a:pt x="1" y="27"/>
                    </a:lnTo>
                    <a:lnTo>
                      <a:pt x="8" y="38"/>
                    </a:lnTo>
                    <a:lnTo>
                      <a:pt x="21" y="43"/>
                    </a:lnTo>
                    <a:lnTo>
                      <a:pt x="25" y="47"/>
                    </a:lnTo>
                    <a:lnTo>
                      <a:pt x="35" y="57"/>
                    </a:lnTo>
                    <a:lnTo>
                      <a:pt x="38" y="60"/>
                    </a:lnTo>
                    <a:lnTo>
                      <a:pt x="39" y="63"/>
                    </a:lnTo>
                    <a:lnTo>
                      <a:pt x="39" y="65"/>
                    </a:lnTo>
                    <a:lnTo>
                      <a:pt x="32" y="66"/>
                    </a:lnTo>
                    <a:lnTo>
                      <a:pt x="32" y="68"/>
                    </a:lnTo>
                    <a:lnTo>
                      <a:pt x="27" y="73"/>
                    </a:lnTo>
                    <a:lnTo>
                      <a:pt x="27" y="74"/>
                    </a:lnTo>
                    <a:lnTo>
                      <a:pt x="28" y="76"/>
                    </a:lnTo>
                    <a:lnTo>
                      <a:pt x="30" y="90"/>
                    </a:lnTo>
                    <a:lnTo>
                      <a:pt x="26" y="10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6" name="Line 243"/>
              <p:cNvSpPr>
                <a:spLocks noChangeShapeType="1"/>
              </p:cNvSpPr>
              <p:nvPr/>
            </p:nvSpPr>
            <p:spPr bwMode="auto">
              <a:xfrm flipH="1">
                <a:off x="2349" y="3506"/>
                <a:ext cx="2" cy="19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7" name="Freeform 244"/>
              <p:cNvSpPr>
                <a:spLocks/>
              </p:cNvSpPr>
              <p:nvPr/>
            </p:nvSpPr>
            <p:spPr bwMode="auto">
              <a:xfrm>
                <a:off x="1876" y="3642"/>
                <a:ext cx="22" cy="38"/>
              </a:xfrm>
              <a:custGeom>
                <a:avLst/>
                <a:gdLst>
                  <a:gd name="T0" fmla="*/ 0 w 22"/>
                  <a:gd name="T1" fmla="*/ 0 h 38"/>
                  <a:gd name="T2" fmla="*/ 8 w 22"/>
                  <a:gd name="T3" fmla="*/ 17 h 38"/>
                  <a:gd name="T4" fmla="*/ 17 w 22"/>
                  <a:gd name="T5" fmla="*/ 37 h 38"/>
                  <a:gd name="T6" fmla="*/ 22 w 22"/>
                  <a:gd name="T7" fmla="*/ 38 h 3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"/>
                  <a:gd name="T13" fmla="*/ 0 h 38"/>
                  <a:gd name="T14" fmla="*/ 22 w 22"/>
                  <a:gd name="T15" fmla="*/ 38 h 3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" h="38">
                    <a:moveTo>
                      <a:pt x="0" y="0"/>
                    </a:moveTo>
                    <a:lnTo>
                      <a:pt x="8" y="17"/>
                    </a:lnTo>
                    <a:lnTo>
                      <a:pt x="17" y="37"/>
                    </a:lnTo>
                    <a:lnTo>
                      <a:pt x="22" y="3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8" name="Freeform 245"/>
              <p:cNvSpPr>
                <a:spLocks/>
              </p:cNvSpPr>
              <p:nvPr/>
            </p:nvSpPr>
            <p:spPr bwMode="auto">
              <a:xfrm>
                <a:off x="2298" y="3485"/>
                <a:ext cx="14" cy="2"/>
              </a:xfrm>
              <a:custGeom>
                <a:avLst/>
                <a:gdLst>
                  <a:gd name="T0" fmla="*/ 14 w 14"/>
                  <a:gd name="T1" fmla="*/ 0 h 2"/>
                  <a:gd name="T2" fmla="*/ 7 w 14"/>
                  <a:gd name="T3" fmla="*/ 2 h 2"/>
                  <a:gd name="T4" fmla="*/ 2 w 14"/>
                  <a:gd name="T5" fmla="*/ 2 h 2"/>
                  <a:gd name="T6" fmla="*/ 2 w 14"/>
                  <a:gd name="T7" fmla="*/ 2 h 2"/>
                  <a:gd name="T8" fmla="*/ 0 w 14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2"/>
                  <a:gd name="T17" fmla="*/ 14 w 14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2">
                    <a:moveTo>
                      <a:pt x="14" y="0"/>
                    </a:moveTo>
                    <a:lnTo>
                      <a:pt x="7" y="2"/>
                    </a:lnTo>
                    <a:lnTo>
                      <a:pt x="2" y="2"/>
                    </a:lnTo>
                    <a:lnTo>
                      <a:pt x="0" y="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9" name="Line 246"/>
              <p:cNvSpPr>
                <a:spLocks noChangeShapeType="1"/>
              </p:cNvSpPr>
              <p:nvPr/>
            </p:nvSpPr>
            <p:spPr bwMode="auto">
              <a:xfrm flipH="1" flipV="1">
                <a:off x="2233" y="3563"/>
                <a:ext cx="8" cy="10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0" name="Freeform 247"/>
              <p:cNvSpPr>
                <a:spLocks/>
              </p:cNvSpPr>
              <p:nvPr/>
            </p:nvSpPr>
            <p:spPr bwMode="auto">
              <a:xfrm>
                <a:off x="2597" y="2098"/>
                <a:ext cx="44" cy="45"/>
              </a:xfrm>
              <a:custGeom>
                <a:avLst/>
                <a:gdLst>
                  <a:gd name="T0" fmla="*/ 0 w 44"/>
                  <a:gd name="T1" fmla="*/ 41 h 45"/>
                  <a:gd name="T2" fmla="*/ 6 w 44"/>
                  <a:gd name="T3" fmla="*/ 45 h 45"/>
                  <a:gd name="T4" fmla="*/ 7 w 44"/>
                  <a:gd name="T5" fmla="*/ 36 h 45"/>
                  <a:gd name="T6" fmla="*/ 19 w 44"/>
                  <a:gd name="T7" fmla="*/ 35 h 45"/>
                  <a:gd name="T8" fmla="*/ 25 w 44"/>
                  <a:gd name="T9" fmla="*/ 33 h 45"/>
                  <a:gd name="T10" fmla="*/ 27 w 44"/>
                  <a:gd name="T11" fmla="*/ 29 h 45"/>
                  <a:gd name="T12" fmla="*/ 23 w 44"/>
                  <a:gd name="T13" fmla="*/ 21 h 45"/>
                  <a:gd name="T14" fmla="*/ 29 w 44"/>
                  <a:gd name="T15" fmla="*/ 20 h 45"/>
                  <a:gd name="T16" fmla="*/ 33 w 44"/>
                  <a:gd name="T17" fmla="*/ 11 h 45"/>
                  <a:gd name="T18" fmla="*/ 40 w 44"/>
                  <a:gd name="T19" fmla="*/ 10 h 45"/>
                  <a:gd name="T20" fmla="*/ 44 w 44"/>
                  <a:gd name="T21" fmla="*/ 0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4"/>
                  <a:gd name="T34" fmla="*/ 0 h 45"/>
                  <a:gd name="T35" fmla="*/ 44 w 44"/>
                  <a:gd name="T36" fmla="*/ 45 h 4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4" h="45">
                    <a:moveTo>
                      <a:pt x="0" y="41"/>
                    </a:moveTo>
                    <a:lnTo>
                      <a:pt x="6" y="45"/>
                    </a:lnTo>
                    <a:lnTo>
                      <a:pt x="7" y="36"/>
                    </a:lnTo>
                    <a:lnTo>
                      <a:pt x="19" y="35"/>
                    </a:lnTo>
                    <a:lnTo>
                      <a:pt x="25" y="33"/>
                    </a:lnTo>
                    <a:lnTo>
                      <a:pt x="27" y="29"/>
                    </a:lnTo>
                    <a:lnTo>
                      <a:pt x="23" y="21"/>
                    </a:lnTo>
                    <a:lnTo>
                      <a:pt x="29" y="20"/>
                    </a:lnTo>
                    <a:lnTo>
                      <a:pt x="33" y="11"/>
                    </a:lnTo>
                    <a:lnTo>
                      <a:pt x="40" y="10"/>
                    </a:lnTo>
                    <a:lnTo>
                      <a:pt x="4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1" name="Freeform 248"/>
              <p:cNvSpPr>
                <a:spLocks/>
              </p:cNvSpPr>
              <p:nvPr/>
            </p:nvSpPr>
            <p:spPr bwMode="auto">
              <a:xfrm>
                <a:off x="2465" y="2817"/>
                <a:ext cx="50" cy="20"/>
              </a:xfrm>
              <a:custGeom>
                <a:avLst/>
                <a:gdLst>
                  <a:gd name="T0" fmla="*/ 50 w 50"/>
                  <a:gd name="T1" fmla="*/ 15 h 20"/>
                  <a:gd name="T2" fmla="*/ 35 w 50"/>
                  <a:gd name="T3" fmla="*/ 20 h 20"/>
                  <a:gd name="T4" fmla="*/ 25 w 50"/>
                  <a:gd name="T5" fmla="*/ 9 h 20"/>
                  <a:gd name="T6" fmla="*/ 17 w 50"/>
                  <a:gd name="T7" fmla="*/ 7 h 20"/>
                  <a:gd name="T8" fmla="*/ 16 w 50"/>
                  <a:gd name="T9" fmla="*/ 5 h 20"/>
                  <a:gd name="T10" fmla="*/ 8 w 50"/>
                  <a:gd name="T11" fmla="*/ 3 h 20"/>
                  <a:gd name="T12" fmla="*/ 0 w 50"/>
                  <a:gd name="T13" fmla="*/ 0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0"/>
                  <a:gd name="T22" fmla="*/ 0 h 20"/>
                  <a:gd name="T23" fmla="*/ 50 w 50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0" h="20">
                    <a:moveTo>
                      <a:pt x="50" y="15"/>
                    </a:moveTo>
                    <a:lnTo>
                      <a:pt x="35" y="20"/>
                    </a:lnTo>
                    <a:lnTo>
                      <a:pt x="25" y="9"/>
                    </a:lnTo>
                    <a:lnTo>
                      <a:pt x="17" y="7"/>
                    </a:lnTo>
                    <a:lnTo>
                      <a:pt x="16" y="5"/>
                    </a:lnTo>
                    <a:lnTo>
                      <a:pt x="8" y="3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2" name="Freeform 249"/>
              <p:cNvSpPr>
                <a:spLocks/>
              </p:cNvSpPr>
              <p:nvPr/>
            </p:nvSpPr>
            <p:spPr bwMode="auto">
              <a:xfrm>
                <a:off x="1902" y="2847"/>
                <a:ext cx="11" cy="21"/>
              </a:xfrm>
              <a:custGeom>
                <a:avLst/>
                <a:gdLst>
                  <a:gd name="T0" fmla="*/ 11 w 11"/>
                  <a:gd name="T1" fmla="*/ 0 h 21"/>
                  <a:gd name="T2" fmla="*/ 8 w 11"/>
                  <a:gd name="T3" fmla="*/ 8 h 21"/>
                  <a:gd name="T4" fmla="*/ 0 w 11"/>
                  <a:gd name="T5" fmla="*/ 13 h 21"/>
                  <a:gd name="T6" fmla="*/ 0 w 11"/>
                  <a:gd name="T7" fmla="*/ 17 h 21"/>
                  <a:gd name="T8" fmla="*/ 0 w 11"/>
                  <a:gd name="T9" fmla="*/ 21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21"/>
                  <a:gd name="T17" fmla="*/ 11 w 11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21">
                    <a:moveTo>
                      <a:pt x="11" y="0"/>
                    </a:moveTo>
                    <a:lnTo>
                      <a:pt x="8" y="8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3" name="Line 250"/>
              <p:cNvSpPr>
                <a:spLocks noChangeShapeType="1"/>
              </p:cNvSpPr>
              <p:nvPr/>
            </p:nvSpPr>
            <p:spPr bwMode="auto">
              <a:xfrm flipH="1" flipV="1">
                <a:off x="1722" y="3138"/>
                <a:ext cx="11" cy="10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4" name="Line 251"/>
              <p:cNvSpPr>
                <a:spLocks noChangeShapeType="1"/>
              </p:cNvSpPr>
              <p:nvPr/>
            </p:nvSpPr>
            <p:spPr bwMode="auto">
              <a:xfrm>
                <a:off x="2431" y="2563"/>
                <a:ext cx="20" cy="39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5" name="Freeform 252"/>
              <p:cNvSpPr>
                <a:spLocks/>
              </p:cNvSpPr>
              <p:nvPr/>
            </p:nvSpPr>
            <p:spPr bwMode="auto">
              <a:xfrm>
                <a:off x="2366" y="2350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9 w 10"/>
                  <a:gd name="T3" fmla="*/ 1 h 5"/>
                  <a:gd name="T4" fmla="*/ 10 w 10"/>
                  <a:gd name="T5" fmla="*/ 5 h 5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5"/>
                  <a:gd name="T11" fmla="*/ 10 w 10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5">
                    <a:moveTo>
                      <a:pt x="0" y="0"/>
                    </a:moveTo>
                    <a:lnTo>
                      <a:pt x="9" y="1"/>
                    </a:lnTo>
                    <a:lnTo>
                      <a:pt x="10" y="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6" name="Line 253"/>
              <p:cNvSpPr>
                <a:spLocks noChangeShapeType="1"/>
              </p:cNvSpPr>
              <p:nvPr/>
            </p:nvSpPr>
            <p:spPr bwMode="auto">
              <a:xfrm>
                <a:off x="2258" y="3497"/>
                <a:ext cx="1" cy="23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7" name="Line 254"/>
              <p:cNvSpPr>
                <a:spLocks noChangeShapeType="1"/>
              </p:cNvSpPr>
              <p:nvPr/>
            </p:nvSpPr>
            <p:spPr bwMode="auto">
              <a:xfrm>
                <a:off x="1746" y="3603"/>
                <a:ext cx="14" cy="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8" name="Freeform 255"/>
              <p:cNvSpPr>
                <a:spLocks/>
              </p:cNvSpPr>
              <p:nvPr/>
            </p:nvSpPr>
            <p:spPr bwMode="auto">
              <a:xfrm>
                <a:off x="2108" y="2575"/>
                <a:ext cx="6" cy="17"/>
              </a:xfrm>
              <a:custGeom>
                <a:avLst/>
                <a:gdLst>
                  <a:gd name="T0" fmla="*/ 0 w 6"/>
                  <a:gd name="T1" fmla="*/ 0 h 17"/>
                  <a:gd name="T2" fmla="*/ 1 w 6"/>
                  <a:gd name="T3" fmla="*/ 3 h 17"/>
                  <a:gd name="T4" fmla="*/ 2 w 6"/>
                  <a:gd name="T5" fmla="*/ 4 h 17"/>
                  <a:gd name="T6" fmla="*/ 4 w 6"/>
                  <a:gd name="T7" fmla="*/ 7 h 17"/>
                  <a:gd name="T8" fmla="*/ 6 w 6"/>
                  <a:gd name="T9" fmla="*/ 10 h 17"/>
                  <a:gd name="T10" fmla="*/ 4 w 6"/>
                  <a:gd name="T11" fmla="*/ 17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7"/>
                  <a:gd name="T20" fmla="*/ 6 w 6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7">
                    <a:moveTo>
                      <a:pt x="0" y="0"/>
                    </a:moveTo>
                    <a:lnTo>
                      <a:pt x="1" y="3"/>
                    </a:lnTo>
                    <a:lnTo>
                      <a:pt x="2" y="4"/>
                    </a:lnTo>
                    <a:lnTo>
                      <a:pt x="4" y="7"/>
                    </a:lnTo>
                    <a:lnTo>
                      <a:pt x="6" y="10"/>
                    </a:lnTo>
                    <a:lnTo>
                      <a:pt x="4" y="1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9" name="Freeform 256"/>
              <p:cNvSpPr>
                <a:spLocks/>
              </p:cNvSpPr>
              <p:nvPr/>
            </p:nvSpPr>
            <p:spPr bwMode="auto">
              <a:xfrm>
                <a:off x="1605" y="2727"/>
                <a:ext cx="56" cy="69"/>
              </a:xfrm>
              <a:custGeom>
                <a:avLst/>
                <a:gdLst>
                  <a:gd name="T0" fmla="*/ 56 w 56"/>
                  <a:gd name="T1" fmla="*/ 69 h 69"/>
                  <a:gd name="T2" fmla="*/ 43 w 56"/>
                  <a:gd name="T3" fmla="*/ 42 h 69"/>
                  <a:gd name="T4" fmla="*/ 39 w 56"/>
                  <a:gd name="T5" fmla="*/ 35 h 69"/>
                  <a:gd name="T6" fmla="*/ 0 w 56"/>
                  <a:gd name="T7" fmla="*/ 0 h 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69"/>
                  <a:gd name="T14" fmla="*/ 56 w 56"/>
                  <a:gd name="T15" fmla="*/ 69 h 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69">
                    <a:moveTo>
                      <a:pt x="56" y="69"/>
                    </a:moveTo>
                    <a:lnTo>
                      <a:pt x="43" y="42"/>
                    </a:lnTo>
                    <a:lnTo>
                      <a:pt x="39" y="35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0" name="Freeform 257"/>
              <p:cNvSpPr>
                <a:spLocks/>
              </p:cNvSpPr>
              <p:nvPr/>
            </p:nvSpPr>
            <p:spPr bwMode="auto">
              <a:xfrm>
                <a:off x="2232" y="3460"/>
                <a:ext cx="5" cy="29"/>
              </a:xfrm>
              <a:custGeom>
                <a:avLst/>
                <a:gdLst>
                  <a:gd name="T0" fmla="*/ 0 w 5"/>
                  <a:gd name="T1" fmla="*/ 29 h 29"/>
                  <a:gd name="T2" fmla="*/ 3 w 5"/>
                  <a:gd name="T3" fmla="*/ 22 h 29"/>
                  <a:gd name="T4" fmla="*/ 3 w 5"/>
                  <a:gd name="T5" fmla="*/ 22 h 29"/>
                  <a:gd name="T6" fmla="*/ 3 w 5"/>
                  <a:gd name="T7" fmla="*/ 20 h 29"/>
                  <a:gd name="T8" fmla="*/ 1 w 5"/>
                  <a:gd name="T9" fmla="*/ 17 h 29"/>
                  <a:gd name="T10" fmla="*/ 1 w 5"/>
                  <a:gd name="T11" fmla="*/ 16 h 29"/>
                  <a:gd name="T12" fmla="*/ 0 w 5"/>
                  <a:gd name="T13" fmla="*/ 14 h 29"/>
                  <a:gd name="T14" fmla="*/ 0 w 5"/>
                  <a:gd name="T15" fmla="*/ 13 h 29"/>
                  <a:gd name="T16" fmla="*/ 0 w 5"/>
                  <a:gd name="T17" fmla="*/ 12 h 29"/>
                  <a:gd name="T18" fmla="*/ 0 w 5"/>
                  <a:gd name="T19" fmla="*/ 9 h 29"/>
                  <a:gd name="T20" fmla="*/ 3 w 5"/>
                  <a:gd name="T21" fmla="*/ 7 h 29"/>
                  <a:gd name="T22" fmla="*/ 3 w 5"/>
                  <a:gd name="T23" fmla="*/ 5 h 29"/>
                  <a:gd name="T24" fmla="*/ 4 w 5"/>
                  <a:gd name="T25" fmla="*/ 4 h 29"/>
                  <a:gd name="T26" fmla="*/ 5 w 5"/>
                  <a:gd name="T27" fmla="*/ 3 h 29"/>
                  <a:gd name="T28" fmla="*/ 5 w 5"/>
                  <a:gd name="T29" fmla="*/ 0 h 29"/>
                  <a:gd name="T30" fmla="*/ 5 w 5"/>
                  <a:gd name="T31" fmla="*/ 0 h 2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"/>
                  <a:gd name="T49" fmla="*/ 0 h 29"/>
                  <a:gd name="T50" fmla="*/ 5 w 5"/>
                  <a:gd name="T51" fmla="*/ 29 h 2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" h="29">
                    <a:moveTo>
                      <a:pt x="0" y="29"/>
                    </a:moveTo>
                    <a:lnTo>
                      <a:pt x="3" y="22"/>
                    </a:lnTo>
                    <a:lnTo>
                      <a:pt x="3" y="20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9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1" name="Freeform 258"/>
              <p:cNvSpPr>
                <a:spLocks/>
              </p:cNvSpPr>
              <p:nvPr/>
            </p:nvSpPr>
            <p:spPr bwMode="auto">
              <a:xfrm>
                <a:off x="1558" y="3134"/>
                <a:ext cx="18" cy="12"/>
              </a:xfrm>
              <a:custGeom>
                <a:avLst/>
                <a:gdLst>
                  <a:gd name="T0" fmla="*/ 18 w 18"/>
                  <a:gd name="T1" fmla="*/ 12 h 12"/>
                  <a:gd name="T2" fmla="*/ 12 w 18"/>
                  <a:gd name="T3" fmla="*/ 5 h 12"/>
                  <a:gd name="T4" fmla="*/ 10 w 18"/>
                  <a:gd name="T5" fmla="*/ 4 h 12"/>
                  <a:gd name="T6" fmla="*/ 0 w 18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"/>
                  <a:gd name="T13" fmla="*/ 0 h 12"/>
                  <a:gd name="T14" fmla="*/ 18 w 18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" h="12">
                    <a:moveTo>
                      <a:pt x="18" y="12"/>
                    </a:moveTo>
                    <a:lnTo>
                      <a:pt x="12" y="5"/>
                    </a:lnTo>
                    <a:lnTo>
                      <a:pt x="10" y="4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2" name="Freeform 259"/>
              <p:cNvSpPr>
                <a:spLocks/>
              </p:cNvSpPr>
              <p:nvPr/>
            </p:nvSpPr>
            <p:spPr bwMode="auto">
              <a:xfrm>
                <a:off x="1910" y="3360"/>
                <a:ext cx="147" cy="38"/>
              </a:xfrm>
              <a:custGeom>
                <a:avLst/>
                <a:gdLst>
                  <a:gd name="T0" fmla="*/ 147 w 147"/>
                  <a:gd name="T1" fmla="*/ 38 h 38"/>
                  <a:gd name="T2" fmla="*/ 145 w 147"/>
                  <a:gd name="T3" fmla="*/ 33 h 38"/>
                  <a:gd name="T4" fmla="*/ 117 w 147"/>
                  <a:gd name="T5" fmla="*/ 8 h 38"/>
                  <a:gd name="T6" fmla="*/ 85 w 147"/>
                  <a:gd name="T7" fmla="*/ 10 h 38"/>
                  <a:gd name="T8" fmla="*/ 43 w 147"/>
                  <a:gd name="T9" fmla="*/ 0 h 38"/>
                  <a:gd name="T10" fmla="*/ 46 w 147"/>
                  <a:gd name="T11" fmla="*/ 4 h 38"/>
                  <a:gd name="T12" fmla="*/ 35 w 147"/>
                  <a:gd name="T13" fmla="*/ 0 h 38"/>
                  <a:gd name="T14" fmla="*/ 30 w 147"/>
                  <a:gd name="T15" fmla="*/ 2 h 38"/>
                  <a:gd name="T16" fmla="*/ 0 w 147"/>
                  <a:gd name="T17" fmla="*/ 15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7"/>
                  <a:gd name="T28" fmla="*/ 0 h 38"/>
                  <a:gd name="T29" fmla="*/ 147 w 147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7" h="38">
                    <a:moveTo>
                      <a:pt x="147" y="38"/>
                    </a:moveTo>
                    <a:lnTo>
                      <a:pt x="145" y="33"/>
                    </a:lnTo>
                    <a:lnTo>
                      <a:pt x="117" y="8"/>
                    </a:lnTo>
                    <a:lnTo>
                      <a:pt x="85" y="10"/>
                    </a:lnTo>
                    <a:lnTo>
                      <a:pt x="43" y="0"/>
                    </a:lnTo>
                    <a:lnTo>
                      <a:pt x="46" y="4"/>
                    </a:lnTo>
                    <a:lnTo>
                      <a:pt x="35" y="0"/>
                    </a:lnTo>
                    <a:lnTo>
                      <a:pt x="30" y="2"/>
                    </a:lnTo>
                    <a:lnTo>
                      <a:pt x="0" y="1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3" name="Freeform 260"/>
              <p:cNvSpPr>
                <a:spLocks/>
              </p:cNvSpPr>
              <p:nvPr/>
            </p:nvSpPr>
            <p:spPr bwMode="auto">
              <a:xfrm>
                <a:off x="2248" y="3690"/>
                <a:ext cx="16" cy="75"/>
              </a:xfrm>
              <a:custGeom>
                <a:avLst/>
                <a:gdLst>
                  <a:gd name="T0" fmla="*/ 16 w 16"/>
                  <a:gd name="T1" fmla="*/ 0 h 75"/>
                  <a:gd name="T2" fmla="*/ 8 w 16"/>
                  <a:gd name="T3" fmla="*/ 23 h 75"/>
                  <a:gd name="T4" fmla="*/ 0 w 16"/>
                  <a:gd name="T5" fmla="*/ 75 h 75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75"/>
                  <a:gd name="T11" fmla="*/ 16 w 16"/>
                  <a:gd name="T12" fmla="*/ 75 h 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75">
                    <a:moveTo>
                      <a:pt x="16" y="0"/>
                    </a:moveTo>
                    <a:lnTo>
                      <a:pt x="8" y="23"/>
                    </a:lnTo>
                    <a:lnTo>
                      <a:pt x="0" y="7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4" name="Freeform 261"/>
              <p:cNvSpPr>
                <a:spLocks/>
              </p:cNvSpPr>
              <p:nvPr/>
            </p:nvSpPr>
            <p:spPr bwMode="auto">
              <a:xfrm>
                <a:off x="1897" y="3266"/>
                <a:ext cx="9" cy="28"/>
              </a:xfrm>
              <a:custGeom>
                <a:avLst/>
                <a:gdLst>
                  <a:gd name="T0" fmla="*/ 0 w 9"/>
                  <a:gd name="T1" fmla="*/ 28 h 28"/>
                  <a:gd name="T2" fmla="*/ 1 w 9"/>
                  <a:gd name="T3" fmla="*/ 26 h 28"/>
                  <a:gd name="T4" fmla="*/ 9 w 9"/>
                  <a:gd name="T5" fmla="*/ 0 h 28"/>
                  <a:gd name="T6" fmla="*/ 0 60000 65536"/>
                  <a:gd name="T7" fmla="*/ 0 60000 65536"/>
                  <a:gd name="T8" fmla="*/ 0 60000 65536"/>
                  <a:gd name="T9" fmla="*/ 0 w 9"/>
                  <a:gd name="T10" fmla="*/ 0 h 28"/>
                  <a:gd name="T11" fmla="*/ 9 w 9"/>
                  <a:gd name="T12" fmla="*/ 28 h 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" h="28">
                    <a:moveTo>
                      <a:pt x="0" y="28"/>
                    </a:moveTo>
                    <a:lnTo>
                      <a:pt x="1" y="26"/>
                    </a:lnTo>
                    <a:lnTo>
                      <a:pt x="9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5" name="Freeform 262"/>
              <p:cNvSpPr>
                <a:spLocks/>
              </p:cNvSpPr>
              <p:nvPr/>
            </p:nvSpPr>
            <p:spPr bwMode="auto">
              <a:xfrm>
                <a:off x="1665" y="2843"/>
                <a:ext cx="12" cy="7"/>
              </a:xfrm>
              <a:custGeom>
                <a:avLst/>
                <a:gdLst>
                  <a:gd name="T0" fmla="*/ 0 w 12"/>
                  <a:gd name="T1" fmla="*/ 3 h 7"/>
                  <a:gd name="T2" fmla="*/ 4 w 12"/>
                  <a:gd name="T3" fmla="*/ 0 h 7"/>
                  <a:gd name="T4" fmla="*/ 8 w 12"/>
                  <a:gd name="T5" fmla="*/ 4 h 7"/>
                  <a:gd name="T6" fmla="*/ 12 w 12"/>
                  <a:gd name="T7" fmla="*/ 7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"/>
                  <a:gd name="T13" fmla="*/ 0 h 7"/>
                  <a:gd name="T14" fmla="*/ 12 w 12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" h="7">
                    <a:moveTo>
                      <a:pt x="0" y="3"/>
                    </a:moveTo>
                    <a:lnTo>
                      <a:pt x="4" y="0"/>
                    </a:lnTo>
                    <a:lnTo>
                      <a:pt x="8" y="4"/>
                    </a:lnTo>
                    <a:lnTo>
                      <a:pt x="12" y="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6" name="Line 263"/>
              <p:cNvSpPr>
                <a:spLocks noChangeShapeType="1"/>
              </p:cNvSpPr>
              <p:nvPr/>
            </p:nvSpPr>
            <p:spPr bwMode="auto">
              <a:xfrm flipV="1">
                <a:off x="2953" y="1056"/>
                <a:ext cx="7" cy="11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7" name="Line 264"/>
              <p:cNvSpPr>
                <a:spLocks noChangeShapeType="1"/>
              </p:cNvSpPr>
              <p:nvPr/>
            </p:nvSpPr>
            <p:spPr bwMode="auto">
              <a:xfrm>
                <a:off x="2228" y="3514"/>
                <a:ext cx="11" cy="7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8" name="Freeform 265"/>
              <p:cNvSpPr>
                <a:spLocks/>
              </p:cNvSpPr>
              <p:nvPr/>
            </p:nvSpPr>
            <p:spPr bwMode="auto">
              <a:xfrm>
                <a:off x="2311" y="3104"/>
                <a:ext cx="14" cy="6"/>
              </a:xfrm>
              <a:custGeom>
                <a:avLst/>
                <a:gdLst>
                  <a:gd name="T0" fmla="*/ 0 w 14"/>
                  <a:gd name="T1" fmla="*/ 6 h 6"/>
                  <a:gd name="T2" fmla="*/ 13 w 14"/>
                  <a:gd name="T3" fmla="*/ 0 h 6"/>
                  <a:gd name="T4" fmla="*/ 14 w 14"/>
                  <a:gd name="T5" fmla="*/ 0 h 6"/>
                  <a:gd name="T6" fmla="*/ 0 60000 65536"/>
                  <a:gd name="T7" fmla="*/ 0 60000 65536"/>
                  <a:gd name="T8" fmla="*/ 0 60000 65536"/>
                  <a:gd name="T9" fmla="*/ 0 w 14"/>
                  <a:gd name="T10" fmla="*/ 0 h 6"/>
                  <a:gd name="T11" fmla="*/ 14 w 14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" h="6">
                    <a:moveTo>
                      <a:pt x="0" y="6"/>
                    </a:moveTo>
                    <a:lnTo>
                      <a:pt x="13" y="0"/>
                    </a:lnTo>
                    <a:lnTo>
                      <a:pt x="1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9" name="Line 266"/>
              <p:cNvSpPr>
                <a:spLocks noChangeShapeType="1"/>
              </p:cNvSpPr>
              <p:nvPr/>
            </p:nvSpPr>
            <p:spPr bwMode="auto">
              <a:xfrm>
                <a:off x="2384" y="3350"/>
                <a:ext cx="12" cy="16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0" name="Freeform 267"/>
              <p:cNvSpPr>
                <a:spLocks/>
              </p:cNvSpPr>
              <p:nvPr/>
            </p:nvSpPr>
            <p:spPr bwMode="auto">
              <a:xfrm>
                <a:off x="2351" y="3503"/>
                <a:ext cx="15" cy="5"/>
              </a:xfrm>
              <a:custGeom>
                <a:avLst/>
                <a:gdLst>
                  <a:gd name="T0" fmla="*/ 15 w 15"/>
                  <a:gd name="T1" fmla="*/ 5 h 5"/>
                  <a:gd name="T2" fmla="*/ 8 w 15"/>
                  <a:gd name="T3" fmla="*/ 3 h 5"/>
                  <a:gd name="T4" fmla="*/ 8 w 15"/>
                  <a:gd name="T5" fmla="*/ 3 h 5"/>
                  <a:gd name="T6" fmla="*/ 8 w 15"/>
                  <a:gd name="T7" fmla="*/ 3 h 5"/>
                  <a:gd name="T8" fmla="*/ 5 w 15"/>
                  <a:gd name="T9" fmla="*/ 1 h 5"/>
                  <a:gd name="T10" fmla="*/ 3 w 15"/>
                  <a:gd name="T11" fmla="*/ 0 h 5"/>
                  <a:gd name="T12" fmla="*/ 2 w 15"/>
                  <a:gd name="T13" fmla="*/ 1 h 5"/>
                  <a:gd name="T14" fmla="*/ 0 w 15"/>
                  <a:gd name="T15" fmla="*/ 3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5"/>
                  <a:gd name="T26" fmla="*/ 15 w 15"/>
                  <a:gd name="T27" fmla="*/ 5 h 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5">
                    <a:moveTo>
                      <a:pt x="15" y="5"/>
                    </a:moveTo>
                    <a:lnTo>
                      <a:pt x="8" y="3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1" name="Freeform 268"/>
              <p:cNvSpPr>
                <a:spLocks/>
              </p:cNvSpPr>
              <p:nvPr/>
            </p:nvSpPr>
            <p:spPr bwMode="auto">
              <a:xfrm>
                <a:off x="3505" y="757"/>
                <a:ext cx="70" cy="97"/>
              </a:xfrm>
              <a:custGeom>
                <a:avLst/>
                <a:gdLst>
                  <a:gd name="T0" fmla="*/ 70 w 70"/>
                  <a:gd name="T1" fmla="*/ 90 h 97"/>
                  <a:gd name="T2" fmla="*/ 64 w 70"/>
                  <a:gd name="T3" fmla="*/ 97 h 97"/>
                  <a:gd name="T4" fmla="*/ 62 w 70"/>
                  <a:gd name="T5" fmla="*/ 97 h 97"/>
                  <a:gd name="T6" fmla="*/ 44 w 70"/>
                  <a:gd name="T7" fmla="*/ 85 h 97"/>
                  <a:gd name="T8" fmla="*/ 39 w 70"/>
                  <a:gd name="T9" fmla="*/ 66 h 97"/>
                  <a:gd name="T10" fmla="*/ 31 w 70"/>
                  <a:gd name="T11" fmla="*/ 62 h 97"/>
                  <a:gd name="T12" fmla="*/ 37 w 70"/>
                  <a:gd name="T13" fmla="*/ 47 h 97"/>
                  <a:gd name="T14" fmla="*/ 28 w 70"/>
                  <a:gd name="T15" fmla="*/ 40 h 97"/>
                  <a:gd name="T16" fmla="*/ 34 w 70"/>
                  <a:gd name="T17" fmla="*/ 32 h 97"/>
                  <a:gd name="T18" fmla="*/ 31 w 70"/>
                  <a:gd name="T19" fmla="*/ 27 h 97"/>
                  <a:gd name="T20" fmla="*/ 22 w 70"/>
                  <a:gd name="T21" fmla="*/ 27 h 97"/>
                  <a:gd name="T22" fmla="*/ 6 w 70"/>
                  <a:gd name="T23" fmla="*/ 19 h 97"/>
                  <a:gd name="T24" fmla="*/ 0 w 70"/>
                  <a:gd name="T25" fmla="*/ 6 h 97"/>
                  <a:gd name="T26" fmla="*/ 0 w 70"/>
                  <a:gd name="T27" fmla="*/ 5 h 97"/>
                  <a:gd name="T28" fmla="*/ 1 w 70"/>
                  <a:gd name="T29" fmla="*/ 0 h 97"/>
                  <a:gd name="T30" fmla="*/ 2 w 70"/>
                  <a:gd name="T31" fmla="*/ 0 h 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0"/>
                  <a:gd name="T49" fmla="*/ 0 h 97"/>
                  <a:gd name="T50" fmla="*/ 70 w 70"/>
                  <a:gd name="T51" fmla="*/ 97 h 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0" h="97">
                    <a:moveTo>
                      <a:pt x="70" y="90"/>
                    </a:moveTo>
                    <a:lnTo>
                      <a:pt x="64" y="97"/>
                    </a:lnTo>
                    <a:lnTo>
                      <a:pt x="62" y="97"/>
                    </a:lnTo>
                    <a:lnTo>
                      <a:pt x="44" y="85"/>
                    </a:lnTo>
                    <a:lnTo>
                      <a:pt x="39" y="66"/>
                    </a:lnTo>
                    <a:lnTo>
                      <a:pt x="31" y="62"/>
                    </a:lnTo>
                    <a:lnTo>
                      <a:pt x="37" y="47"/>
                    </a:lnTo>
                    <a:lnTo>
                      <a:pt x="28" y="40"/>
                    </a:lnTo>
                    <a:lnTo>
                      <a:pt x="34" y="32"/>
                    </a:lnTo>
                    <a:lnTo>
                      <a:pt x="31" y="27"/>
                    </a:lnTo>
                    <a:lnTo>
                      <a:pt x="22" y="27"/>
                    </a:lnTo>
                    <a:lnTo>
                      <a:pt x="6" y="19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1" y="0"/>
                    </a:lnTo>
                    <a:lnTo>
                      <a:pt x="2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2" name="Freeform 269"/>
              <p:cNvSpPr>
                <a:spLocks/>
              </p:cNvSpPr>
              <p:nvPr/>
            </p:nvSpPr>
            <p:spPr bwMode="auto">
              <a:xfrm>
                <a:off x="1989" y="3124"/>
                <a:ext cx="48" cy="44"/>
              </a:xfrm>
              <a:custGeom>
                <a:avLst/>
                <a:gdLst>
                  <a:gd name="T0" fmla="*/ 0 w 48"/>
                  <a:gd name="T1" fmla="*/ 3 h 44"/>
                  <a:gd name="T2" fmla="*/ 7 w 48"/>
                  <a:gd name="T3" fmla="*/ 0 h 44"/>
                  <a:gd name="T4" fmla="*/ 14 w 48"/>
                  <a:gd name="T5" fmla="*/ 11 h 44"/>
                  <a:gd name="T6" fmla="*/ 43 w 48"/>
                  <a:gd name="T7" fmla="*/ 32 h 44"/>
                  <a:gd name="T8" fmla="*/ 43 w 48"/>
                  <a:gd name="T9" fmla="*/ 34 h 44"/>
                  <a:gd name="T10" fmla="*/ 44 w 48"/>
                  <a:gd name="T11" fmla="*/ 40 h 44"/>
                  <a:gd name="T12" fmla="*/ 48 w 48"/>
                  <a:gd name="T13" fmla="*/ 44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"/>
                  <a:gd name="T22" fmla="*/ 0 h 44"/>
                  <a:gd name="T23" fmla="*/ 48 w 48"/>
                  <a:gd name="T24" fmla="*/ 44 h 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" h="44">
                    <a:moveTo>
                      <a:pt x="0" y="3"/>
                    </a:moveTo>
                    <a:lnTo>
                      <a:pt x="7" y="0"/>
                    </a:lnTo>
                    <a:lnTo>
                      <a:pt x="14" y="11"/>
                    </a:lnTo>
                    <a:lnTo>
                      <a:pt x="43" y="32"/>
                    </a:lnTo>
                    <a:lnTo>
                      <a:pt x="43" y="34"/>
                    </a:lnTo>
                    <a:lnTo>
                      <a:pt x="44" y="40"/>
                    </a:lnTo>
                    <a:lnTo>
                      <a:pt x="48" y="4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3" name="Freeform 270"/>
              <p:cNvSpPr>
                <a:spLocks/>
              </p:cNvSpPr>
              <p:nvPr/>
            </p:nvSpPr>
            <p:spPr bwMode="auto">
              <a:xfrm>
                <a:off x="1843" y="3374"/>
                <a:ext cx="19" cy="24"/>
              </a:xfrm>
              <a:custGeom>
                <a:avLst/>
                <a:gdLst>
                  <a:gd name="T0" fmla="*/ 19 w 19"/>
                  <a:gd name="T1" fmla="*/ 0 h 24"/>
                  <a:gd name="T2" fmla="*/ 9 w 19"/>
                  <a:gd name="T3" fmla="*/ 19 h 24"/>
                  <a:gd name="T4" fmla="*/ 0 w 19"/>
                  <a:gd name="T5" fmla="*/ 24 h 24"/>
                  <a:gd name="T6" fmla="*/ 0 60000 65536"/>
                  <a:gd name="T7" fmla="*/ 0 60000 65536"/>
                  <a:gd name="T8" fmla="*/ 0 60000 65536"/>
                  <a:gd name="T9" fmla="*/ 0 w 19"/>
                  <a:gd name="T10" fmla="*/ 0 h 24"/>
                  <a:gd name="T11" fmla="*/ 19 w 19"/>
                  <a:gd name="T12" fmla="*/ 24 h 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" h="24">
                    <a:moveTo>
                      <a:pt x="19" y="0"/>
                    </a:moveTo>
                    <a:lnTo>
                      <a:pt x="9" y="19"/>
                    </a:lnTo>
                    <a:lnTo>
                      <a:pt x="0" y="2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4" name="Freeform 271"/>
              <p:cNvSpPr>
                <a:spLocks/>
              </p:cNvSpPr>
              <p:nvPr/>
            </p:nvSpPr>
            <p:spPr bwMode="auto">
              <a:xfrm>
                <a:off x="2504" y="2102"/>
                <a:ext cx="79" cy="33"/>
              </a:xfrm>
              <a:custGeom>
                <a:avLst/>
                <a:gdLst>
                  <a:gd name="T0" fmla="*/ 79 w 79"/>
                  <a:gd name="T1" fmla="*/ 28 h 33"/>
                  <a:gd name="T2" fmla="*/ 70 w 79"/>
                  <a:gd name="T3" fmla="*/ 29 h 33"/>
                  <a:gd name="T4" fmla="*/ 58 w 79"/>
                  <a:gd name="T5" fmla="*/ 25 h 33"/>
                  <a:gd name="T6" fmla="*/ 45 w 79"/>
                  <a:gd name="T7" fmla="*/ 32 h 33"/>
                  <a:gd name="T8" fmla="*/ 44 w 79"/>
                  <a:gd name="T9" fmla="*/ 33 h 33"/>
                  <a:gd name="T10" fmla="*/ 34 w 79"/>
                  <a:gd name="T11" fmla="*/ 28 h 33"/>
                  <a:gd name="T12" fmla="*/ 34 w 79"/>
                  <a:gd name="T13" fmla="*/ 24 h 33"/>
                  <a:gd name="T14" fmla="*/ 34 w 79"/>
                  <a:gd name="T15" fmla="*/ 23 h 33"/>
                  <a:gd name="T16" fmla="*/ 33 w 79"/>
                  <a:gd name="T17" fmla="*/ 20 h 33"/>
                  <a:gd name="T18" fmla="*/ 33 w 79"/>
                  <a:gd name="T19" fmla="*/ 20 h 33"/>
                  <a:gd name="T20" fmla="*/ 30 w 79"/>
                  <a:gd name="T21" fmla="*/ 17 h 33"/>
                  <a:gd name="T22" fmla="*/ 28 w 79"/>
                  <a:gd name="T23" fmla="*/ 19 h 33"/>
                  <a:gd name="T24" fmla="*/ 28 w 79"/>
                  <a:gd name="T25" fmla="*/ 23 h 33"/>
                  <a:gd name="T26" fmla="*/ 23 w 79"/>
                  <a:gd name="T27" fmla="*/ 21 h 33"/>
                  <a:gd name="T28" fmla="*/ 19 w 79"/>
                  <a:gd name="T29" fmla="*/ 17 h 33"/>
                  <a:gd name="T30" fmla="*/ 20 w 79"/>
                  <a:gd name="T31" fmla="*/ 6 h 33"/>
                  <a:gd name="T32" fmla="*/ 20 w 79"/>
                  <a:gd name="T33" fmla="*/ 4 h 33"/>
                  <a:gd name="T34" fmla="*/ 19 w 79"/>
                  <a:gd name="T35" fmla="*/ 3 h 33"/>
                  <a:gd name="T36" fmla="*/ 13 w 79"/>
                  <a:gd name="T37" fmla="*/ 2 h 33"/>
                  <a:gd name="T38" fmla="*/ 10 w 79"/>
                  <a:gd name="T39" fmla="*/ 0 h 33"/>
                  <a:gd name="T40" fmla="*/ 6 w 79"/>
                  <a:gd name="T41" fmla="*/ 2 h 33"/>
                  <a:gd name="T42" fmla="*/ 0 w 79"/>
                  <a:gd name="T43" fmla="*/ 2 h 3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9"/>
                  <a:gd name="T67" fmla="*/ 0 h 33"/>
                  <a:gd name="T68" fmla="*/ 79 w 79"/>
                  <a:gd name="T69" fmla="*/ 33 h 3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9" h="33">
                    <a:moveTo>
                      <a:pt x="79" y="28"/>
                    </a:moveTo>
                    <a:lnTo>
                      <a:pt x="70" y="29"/>
                    </a:lnTo>
                    <a:lnTo>
                      <a:pt x="58" y="25"/>
                    </a:lnTo>
                    <a:lnTo>
                      <a:pt x="45" y="32"/>
                    </a:lnTo>
                    <a:lnTo>
                      <a:pt x="44" y="33"/>
                    </a:lnTo>
                    <a:lnTo>
                      <a:pt x="34" y="28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3" y="20"/>
                    </a:lnTo>
                    <a:lnTo>
                      <a:pt x="30" y="17"/>
                    </a:lnTo>
                    <a:lnTo>
                      <a:pt x="28" y="19"/>
                    </a:lnTo>
                    <a:lnTo>
                      <a:pt x="28" y="23"/>
                    </a:lnTo>
                    <a:lnTo>
                      <a:pt x="23" y="21"/>
                    </a:lnTo>
                    <a:lnTo>
                      <a:pt x="19" y="17"/>
                    </a:lnTo>
                    <a:lnTo>
                      <a:pt x="20" y="6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0" y="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5" name="Freeform 272"/>
              <p:cNvSpPr>
                <a:spLocks/>
              </p:cNvSpPr>
              <p:nvPr/>
            </p:nvSpPr>
            <p:spPr bwMode="auto">
              <a:xfrm>
                <a:off x="1862" y="3294"/>
                <a:ext cx="35" cy="80"/>
              </a:xfrm>
              <a:custGeom>
                <a:avLst/>
                <a:gdLst>
                  <a:gd name="T0" fmla="*/ 0 w 35"/>
                  <a:gd name="T1" fmla="*/ 80 h 80"/>
                  <a:gd name="T2" fmla="*/ 14 w 35"/>
                  <a:gd name="T3" fmla="*/ 61 h 80"/>
                  <a:gd name="T4" fmla="*/ 19 w 35"/>
                  <a:gd name="T5" fmla="*/ 43 h 80"/>
                  <a:gd name="T6" fmla="*/ 30 w 35"/>
                  <a:gd name="T7" fmla="*/ 31 h 80"/>
                  <a:gd name="T8" fmla="*/ 31 w 35"/>
                  <a:gd name="T9" fmla="*/ 26 h 80"/>
                  <a:gd name="T10" fmla="*/ 35 w 35"/>
                  <a:gd name="T11" fmla="*/ 0 h 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"/>
                  <a:gd name="T19" fmla="*/ 0 h 80"/>
                  <a:gd name="T20" fmla="*/ 35 w 35"/>
                  <a:gd name="T21" fmla="*/ 80 h 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" h="80">
                    <a:moveTo>
                      <a:pt x="0" y="80"/>
                    </a:moveTo>
                    <a:lnTo>
                      <a:pt x="14" y="61"/>
                    </a:lnTo>
                    <a:lnTo>
                      <a:pt x="19" y="43"/>
                    </a:lnTo>
                    <a:lnTo>
                      <a:pt x="30" y="31"/>
                    </a:lnTo>
                    <a:lnTo>
                      <a:pt x="31" y="26"/>
                    </a:lnTo>
                    <a:lnTo>
                      <a:pt x="35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6" name="Freeform 273"/>
              <p:cNvSpPr>
                <a:spLocks/>
              </p:cNvSpPr>
              <p:nvPr/>
            </p:nvSpPr>
            <p:spPr bwMode="auto">
              <a:xfrm>
                <a:off x="2303" y="3233"/>
                <a:ext cx="36" cy="29"/>
              </a:xfrm>
              <a:custGeom>
                <a:avLst/>
                <a:gdLst>
                  <a:gd name="T0" fmla="*/ 36 w 36"/>
                  <a:gd name="T1" fmla="*/ 29 h 29"/>
                  <a:gd name="T2" fmla="*/ 14 w 36"/>
                  <a:gd name="T3" fmla="*/ 7 h 29"/>
                  <a:gd name="T4" fmla="*/ 0 w 36"/>
                  <a:gd name="T5" fmla="*/ 0 h 29"/>
                  <a:gd name="T6" fmla="*/ 0 60000 65536"/>
                  <a:gd name="T7" fmla="*/ 0 60000 65536"/>
                  <a:gd name="T8" fmla="*/ 0 60000 65536"/>
                  <a:gd name="T9" fmla="*/ 0 w 36"/>
                  <a:gd name="T10" fmla="*/ 0 h 29"/>
                  <a:gd name="T11" fmla="*/ 36 w 36"/>
                  <a:gd name="T12" fmla="*/ 29 h 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" h="29">
                    <a:moveTo>
                      <a:pt x="36" y="29"/>
                    </a:moveTo>
                    <a:lnTo>
                      <a:pt x="14" y="7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7" name="Freeform 274"/>
              <p:cNvSpPr>
                <a:spLocks/>
              </p:cNvSpPr>
              <p:nvPr/>
            </p:nvSpPr>
            <p:spPr bwMode="auto">
              <a:xfrm>
                <a:off x="2301" y="3519"/>
                <a:ext cx="16" cy="21"/>
              </a:xfrm>
              <a:custGeom>
                <a:avLst/>
                <a:gdLst>
                  <a:gd name="T0" fmla="*/ 0 w 16"/>
                  <a:gd name="T1" fmla="*/ 21 h 21"/>
                  <a:gd name="T2" fmla="*/ 6 w 16"/>
                  <a:gd name="T3" fmla="*/ 20 h 21"/>
                  <a:gd name="T4" fmla="*/ 7 w 16"/>
                  <a:gd name="T5" fmla="*/ 18 h 21"/>
                  <a:gd name="T6" fmla="*/ 8 w 16"/>
                  <a:gd name="T7" fmla="*/ 17 h 21"/>
                  <a:gd name="T8" fmla="*/ 10 w 16"/>
                  <a:gd name="T9" fmla="*/ 13 h 21"/>
                  <a:gd name="T10" fmla="*/ 11 w 16"/>
                  <a:gd name="T11" fmla="*/ 17 h 21"/>
                  <a:gd name="T12" fmla="*/ 12 w 16"/>
                  <a:gd name="T13" fmla="*/ 14 h 21"/>
                  <a:gd name="T14" fmla="*/ 14 w 16"/>
                  <a:gd name="T15" fmla="*/ 10 h 21"/>
                  <a:gd name="T16" fmla="*/ 12 w 16"/>
                  <a:gd name="T17" fmla="*/ 9 h 21"/>
                  <a:gd name="T18" fmla="*/ 11 w 16"/>
                  <a:gd name="T19" fmla="*/ 5 h 21"/>
                  <a:gd name="T20" fmla="*/ 16 w 16"/>
                  <a:gd name="T21" fmla="*/ 0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"/>
                  <a:gd name="T34" fmla="*/ 0 h 21"/>
                  <a:gd name="T35" fmla="*/ 16 w 16"/>
                  <a:gd name="T36" fmla="*/ 21 h 2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" h="21">
                    <a:moveTo>
                      <a:pt x="0" y="21"/>
                    </a:moveTo>
                    <a:lnTo>
                      <a:pt x="6" y="20"/>
                    </a:lnTo>
                    <a:lnTo>
                      <a:pt x="7" y="18"/>
                    </a:lnTo>
                    <a:lnTo>
                      <a:pt x="8" y="17"/>
                    </a:lnTo>
                    <a:lnTo>
                      <a:pt x="10" y="13"/>
                    </a:lnTo>
                    <a:lnTo>
                      <a:pt x="11" y="17"/>
                    </a:lnTo>
                    <a:lnTo>
                      <a:pt x="12" y="14"/>
                    </a:lnTo>
                    <a:lnTo>
                      <a:pt x="14" y="10"/>
                    </a:lnTo>
                    <a:lnTo>
                      <a:pt x="12" y="9"/>
                    </a:lnTo>
                    <a:lnTo>
                      <a:pt x="11" y="5"/>
                    </a:lnTo>
                    <a:lnTo>
                      <a:pt x="16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8" name="Freeform 275"/>
              <p:cNvSpPr>
                <a:spLocks/>
              </p:cNvSpPr>
              <p:nvPr/>
            </p:nvSpPr>
            <p:spPr bwMode="auto">
              <a:xfrm>
                <a:off x="2244" y="2722"/>
                <a:ext cx="40" cy="32"/>
              </a:xfrm>
              <a:custGeom>
                <a:avLst/>
                <a:gdLst>
                  <a:gd name="T0" fmla="*/ 40 w 40"/>
                  <a:gd name="T1" fmla="*/ 0 h 32"/>
                  <a:gd name="T2" fmla="*/ 31 w 40"/>
                  <a:gd name="T3" fmla="*/ 0 h 32"/>
                  <a:gd name="T4" fmla="*/ 20 w 40"/>
                  <a:gd name="T5" fmla="*/ 0 h 32"/>
                  <a:gd name="T6" fmla="*/ 18 w 40"/>
                  <a:gd name="T7" fmla="*/ 0 h 32"/>
                  <a:gd name="T8" fmla="*/ 18 w 40"/>
                  <a:gd name="T9" fmla="*/ 1 h 32"/>
                  <a:gd name="T10" fmla="*/ 16 w 40"/>
                  <a:gd name="T11" fmla="*/ 6 h 32"/>
                  <a:gd name="T12" fmla="*/ 8 w 40"/>
                  <a:gd name="T13" fmla="*/ 18 h 32"/>
                  <a:gd name="T14" fmla="*/ 4 w 40"/>
                  <a:gd name="T15" fmla="*/ 26 h 32"/>
                  <a:gd name="T16" fmla="*/ 0 w 40"/>
                  <a:gd name="T17" fmla="*/ 32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0"/>
                  <a:gd name="T28" fmla="*/ 0 h 32"/>
                  <a:gd name="T29" fmla="*/ 40 w 40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0" h="32">
                    <a:moveTo>
                      <a:pt x="40" y="0"/>
                    </a:moveTo>
                    <a:lnTo>
                      <a:pt x="31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6" y="6"/>
                    </a:lnTo>
                    <a:lnTo>
                      <a:pt x="8" y="18"/>
                    </a:lnTo>
                    <a:lnTo>
                      <a:pt x="4" y="26"/>
                    </a:lnTo>
                    <a:lnTo>
                      <a:pt x="0" y="3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9" name="Line 276"/>
              <p:cNvSpPr>
                <a:spLocks noChangeShapeType="1"/>
              </p:cNvSpPr>
              <p:nvPr/>
            </p:nvSpPr>
            <p:spPr bwMode="auto">
              <a:xfrm>
                <a:off x="2286" y="3565"/>
                <a:ext cx="1" cy="8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0" name="Freeform 277"/>
              <p:cNvSpPr>
                <a:spLocks/>
              </p:cNvSpPr>
              <p:nvPr/>
            </p:nvSpPr>
            <p:spPr bwMode="auto">
              <a:xfrm>
                <a:off x="2068" y="3192"/>
                <a:ext cx="42" cy="28"/>
              </a:xfrm>
              <a:custGeom>
                <a:avLst/>
                <a:gdLst>
                  <a:gd name="T0" fmla="*/ 0 w 42"/>
                  <a:gd name="T1" fmla="*/ 0 h 28"/>
                  <a:gd name="T2" fmla="*/ 10 w 42"/>
                  <a:gd name="T3" fmla="*/ 6 h 28"/>
                  <a:gd name="T4" fmla="*/ 24 w 42"/>
                  <a:gd name="T5" fmla="*/ 15 h 28"/>
                  <a:gd name="T6" fmla="*/ 29 w 42"/>
                  <a:gd name="T7" fmla="*/ 19 h 28"/>
                  <a:gd name="T8" fmla="*/ 42 w 42"/>
                  <a:gd name="T9" fmla="*/ 28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28"/>
                  <a:gd name="T17" fmla="*/ 42 w 42"/>
                  <a:gd name="T18" fmla="*/ 28 h 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28">
                    <a:moveTo>
                      <a:pt x="0" y="0"/>
                    </a:moveTo>
                    <a:lnTo>
                      <a:pt x="10" y="6"/>
                    </a:lnTo>
                    <a:lnTo>
                      <a:pt x="24" y="15"/>
                    </a:lnTo>
                    <a:lnTo>
                      <a:pt x="29" y="19"/>
                    </a:lnTo>
                    <a:lnTo>
                      <a:pt x="42" y="2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1" name="Freeform 278"/>
              <p:cNvSpPr>
                <a:spLocks/>
              </p:cNvSpPr>
              <p:nvPr/>
            </p:nvSpPr>
            <p:spPr bwMode="auto">
              <a:xfrm>
                <a:off x="1716" y="3607"/>
                <a:ext cx="44" cy="47"/>
              </a:xfrm>
              <a:custGeom>
                <a:avLst/>
                <a:gdLst>
                  <a:gd name="T0" fmla="*/ 0 w 44"/>
                  <a:gd name="T1" fmla="*/ 47 h 47"/>
                  <a:gd name="T2" fmla="*/ 37 w 44"/>
                  <a:gd name="T3" fmla="*/ 18 h 47"/>
                  <a:gd name="T4" fmla="*/ 34 w 44"/>
                  <a:gd name="T5" fmla="*/ 9 h 47"/>
                  <a:gd name="T6" fmla="*/ 44 w 44"/>
                  <a:gd name="T7" fmla="*/ 0 h 4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47"/>
                  <a:gd name="T14" fmla="*/ 44 w 44"/>
                  <a:gd name="T15" fmla="*/ 47 h 4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47">
                    <a:moveTo>
                      <a:pt x="0" y="47"/>
                    </a:moveTo>
                    <a:lnTo>
                      <a:pt x="37" y="18"/>
                    </a:lnTo>
                    <a:lnTo>
                      <a:pt x="34" y="9"/>
                    </a:lnTo>
                    <a:lnTo>
                      <a:pt x="4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2" name="Freeform 279"/>
              <p:cNvSpPr>
                <a:spLocks/>
              </p:cNvSpPr>
              <p:nvPr/>
            </p:nvSpPr>
            <p:spPr bwMode="auto">
              <a:xfrm>
                <a:off x="2286" y="3546"/>
                <a:ext cx="12" cy="19"/>
              </a:xfrm>
              <a:custGeom>
                <a:avLst/>
                <a:gdLst>
                  <a:gd name="T0" fmla="*/ 0 w 12"/>
                  <a:gd name="T1" fmla="*/ 19 h 19"/>
                  <a:gd name="T2" fmla="*/ 1 w 12"/>
                  <a:gd name="T3" fmla="*/ 17 h 19"/>
                  <a:gd name="T4" fmla="*/ 1 w 12"/>
                  <a:gd name="T5" fmla="*/ 13 h 19"/>
                  <a:gd name="T6" fmla="*/ 1 w 12"/>
                  <a:gd name="T7" fmla="*/ 10 h 19"/>
                  <a:gd name="T8" fmla="*/ 8 w 12"/>
                  <a:gd name="T9" fmla="*/ 8 h 19"/>
                  <a:gd name="T10" fmla="*/ 9 w 12"/>
                  <a:gd name="T11" fmla="*/ 8 h 19"/>
                  <a:gd name="T12" fmla="*/ 10 w 12"/>
                  <a:gd name="T13" fmla="*/ 4 h 19"/>
                  <a:gd name="T14" fmla="*/ 9 w 12"/>
                  <a:gd name="T15" fmla="*/ 4 h 19"/>
                  <a:gd name="T16" fmla="*/ 12 w 12"/>
                  <a:gd name="T17" fmla="*/ 0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19"/>
                  <a:gd name="T29" fmla="*/ 12 w 12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19">
                    <a:moveTo>
                      <a:pt x="0" y="19"/>
                    </a:moveTo>
                    <a:lnTo>
                      <a:pt x="1" y="17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12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3" name="Freeform 280"/>
              <p:cNvSpPr>
                <a:spLocks/>
              </p:cNvSpPr>
              <p:nvPr/>
            </p:nvSpPr>
            <p:spPr bwMode="auto">
              <a:xfrm>
                <a:off x="2296" y="3357"/>
                <a:ext cx="15" cy="32"/>
              </a:xfrm>
              <a:custGeom>
                <a:avLst/>
                <a:gdLst>
                  <a:gd name="T0" fmla="*/ 15 w 15"/>
                  <a:gd name="T1" fmla="*/ 0 h 32"/>
                  <a:gd name="T2" fmla="*/ 9 w 15"/>
                  <a:gd name="T3" fmla="*/ 9 h 32"/>
                  <a:gd name="T4" fmla="*/ 3 w 15"/>
                  <a:gd name="T5" fmla="*/ 20 h 32"/>
                  <a:gd name="T6" fmla="*/ 0 w 15"/>
                  <a:gd name="T7" fmla="*/ 32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32"/>
                  <a:gd name="T14" fmla="*/ 15 w 15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32">
                    <a:moveTo>
                      <a:pt x="15" y="0"/>
                    </a:moveTo>
                    <a:lnTo>
                      <a:pt x="9" y="9"/>
                    </a:lnTo>
                    <a:lnTo>
                      <a:pt x="3" y="20"/>
                    </a:lnTo>
                    <a:lnTo>
                      <a:pt x="0" y="3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4" name="Freeform 281"/>
              <p:cNvSpPr>
                <a:spLocks/>
              </p:cNvSpPr>
              <p:nvPr/>
            </p:nvSpPr>
            <p:spPr bwMode="auto">
              <a:xfrm>
                <a:off x="2139" y="3642"/>
                <a:ext cx="21" cy="52"/>
              </a:xfrm>
              <a:custGeom>
                <a:avLst/>
                <a:gdLst>
                  <a:gd name="T0" fmla="*/ 18 w 21"/>
                  <a:gd name="T1" fmla="*/ 0 h 52"/>
                  <a:gd name="T2" fmla="*/ 21 w 21"/>
                  <a:gd name="T3" fmla="*/ 5 h 52"/>
                  <a:gd name="T4" fmla="*/ 15 w 21"/>
                  <a:gd name="T5" fmla="*/ 8 h 52"/>
                  <a:gd name="T6" fmla="*/ 11 w 21"/>
                  <a:gd name="T7" fmla="*/ 10 h 52"/>
                  <a:gd name="T8" fmla="*/ 11 w 21"/>
                  <a:gd name="T9" fmla="*/ 17 h 52"/>
                  <a:gd name="T10" fmla="*/ 15 w 21"/>
                  <a:gd name="T11" fmla="*/ 26 h 52"/>
                  <a:gd name="T12" fmla="*/ 13 w 21"/>
                  <a:gd name="T13" fmla="*/ 31 h 52"/>
                  <a:gd name="T14" fmla="*/ 11 w 21"/>
                  <a:gd name="T15" fmla="*/ 42 h 52"/>
                  <a:gd name="T16" fmla="*/ 8 w 21"/>
                  <a:gd name="T17" fmla="*/ 42 h 52"/>
                  <a:gd name="T18" fmla="*/ 7 w 21"/>
                  <a:gd name="T19" fmla="*/ 42 h 52"/>
                  <a:gd name="T20" fmla="*/ 9 w 21"/>
                  <a:gd name="T21" fmla="*/ 52 h 52"/>
                  <a:gd name="T22" fmla="*/ 3 w 21"/>
                  <a:gd name="T23" fmla="*/ 43 h 52"/>
                  <a:gd name="T24" fmla="*/ 1 w 21"/>
                  <a:gd name="T25" fmla="*/ 47 h 52"/>
                  <a:gd name="T26" fmla="*/ 0 w 21"/>
                  <a:gd name="T27" fmla="*/ 48 h 5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1"/>
                  <a:gd name="T43" fmla="*/ 0 h 52"/>
                  <a:gd name="T44" fmla="*/ 21 w 21"/>
                  <a:gd name="T45" fmla="*/ 52 h 5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1" h="52">
                    <a:moveTo>
                      <a:pt x="18" y="0"/>
                    </a:moveTo>
                    <a:lnTo>
                      <a:pt x="21" y="5"/>
                    </a:lnTo>
                    <a:lnTo>
                      <a:pt x="15" y="8"/>
                    </a:lnTo>
                    <a:lnTo>
                      <a:pt x="11" y="10"/>
                    </a:lnTo>
                    <a:lnTo>
                      <a:pt x="11" y="17"/>
                    </a:lnTo>
                    <a:lnTo>
                      <a:pt x="15" y="26"/>
                    </a:lnTo>
                    <a:lnTo>
                      <a:pt x="13" y="31"/>
                    </a:lnTo>
                    <a:lnTo>
                      <a:pt x="11" y="42"/>
                    </a:lnTo>
                    <a:lnTo>
                      <a:pt x="8" y="42"/>
                    </a:lnTo>
                    <a:lnTo>
                      <a:pt x="7" y="42"/>
                    </a:lnTo>
                    <a:lnTo>
                      <a:pt x="9" y="52"/>
                    </a:lnTo>
                    <a:lnTo>
                      <a:pt x="3" y="43"/>
                    </a:lnTo>
                    <a:lnTo>
                      <a:pt x="1" y="47"/>
                    </a:lnTo>
                    <a:lnTo>
                      <a:pt x="0" y="4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5" name="Freeform 282"/>
              <p:cNvSpPr>
                <a:spLocks/>
              </p:cNvSpPr>
              <p:nvPr/>
            </p:nvSpPr>
            <p:spPr bwMode="auto">
              <a:xfrm>
                <a:off x="2142" y="2804"/>
                <a:ext cx="69" cy="26"/>
              </a:xfrm>
              <a:custGeom>
                <a:avLst/>
                <a:gdLst>
                  <a:gd name="T0" fmla="*/ 69 w 69"/>
                  <a:gd name="T1" fmla="*/ 20 h 26"/>
                  <a:gd name="T2" fmla="*/ 46 w 69"/>
                  <a:gd name="T3" fmla="*/ 26 h 26"/>
                  <a:gd name="T4" fmla="*/ 44 w 69"/>
                  <a:gd name="T5" fmla="*/ 25 h 26"/>
                  <a:gd name="T6" fmla="*/ 40 w 69"/>
                  <a:gd name="T7" fmla="*/ 22 h 26"/>
                  <a:gd name="T8" fmla="*/ 39 w 69"/>
                  <a:gd name="T9" fmla="*/ 22 h 26"/>
                  <a:gd name="T10" fmla="*/ 31 w 69"/>
                  <a:gd name="T11" fmla="*/ 16 h 26"/>
                  <a:gd name="T12" fmla="*/ 26 w 69"/>
                  <a:gd name="T13" fmla="*/ 13 h 26"/>
                  <a:gd name="T14" fmla="*/ 23 w 69"/>
                  <a:gd name="T15" fmla="*/ 12 h 26"/>
                  <a:gd name="T16" fmla="*/ 0 w 69"/>
                  <a:gd name="T17" fmla="*/ 0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9"/>
                  <a:gd name="T28" fmla="*/ 0 h 26"/>
                  <a:gd name="T29" fmla="*/ 69 w 69"/>
                  <a:gd name="T30" fmla="*/ 26 h 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9" h="26">
                    <a:moveTo>
                      <a:pt x="69" y="20"/>
                    </a:moveTo>
                    <a:lnTo>
                      <a:pt x="46" y="26"/>
                    </a:lnTo>
                    <a:lnTo>
                      <a:pt x="44" y="25"/>
                    </a:lnTo>
                    <a:lnTo>
                      <a:pt x="40" y="22"/>
                    </a:lnTo>
                    <a:lnTo>
                      <a:pt x="39" y="22"/>
                    </a:lnTo>
                    <a:lnTo>
                      <a:pt x="31" y="16"/>
                    </a:lnTo>
                    <a:lnTo>
                      <a:pt x="26" y="13"/>
                    </a:lnTo>
                    <a:lnTo>
                      <a:pt x="23" y="12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6" name="Freeform 283"/>
              <p:cNvSpPr>
                <a:spLocks/>
              </p:cNvSpPr>
              <p:nvPr/>
            </p:nvSpPr>
            <p:spPr bwMode="auto">
              <a:xfrm>
                <a:off x="1986" y="2795"/>
                <a:ext cx="31" cy="37"/>
              </a:xfrm>
              <a:custGeom>
                <a:avLst/>
                <a:gdLst>
                  <a:gd name="T0" fmla="*/ 31 w 31"/>
                  <a:gd name="T1" fmla="*/ 0 h 37"/>
                  <a:gd name="T2" fmla="*/ 25 w 31"/>
                  <a:gd name="T3" fmla="*/ 8 h 37"/>
                  <a:gd name="T4" fmla="*/ 25 w 31"/>
                  <a:gd name="T5" fmla="*/ 8 h 37"/>
                  <a:gd name="T6" fmla="*/ 21 w 31"/>
                  <a:gd name="T7" fmla="*/ 12 h 37"/>
                  <a:gd name="T8" fmla="*/ 21 w 31"/>
                  <a:gd name="T9" fmla="*/ 13 h 37"/>
                  <a:gd name="T10" fmla="*/ 16 w 31"/>
                  <a:gd name="T11" fmla="*/ 18 h 37"/>
                  <a:gd name="T12" fmla="*/ 16 w 31"/>
                  <a:gd name="T13" fmla="*/ 20 h 37"/>
                  <a:gd name="T14" fmla="*/ 0 w 31"/>
                  <a:gd name="T15" fmla="*/ 37 h 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"/>
                  <a:gd name="T25" fmla="*/ 0 h 37"/>
                  <a:gd name="T26" fmla="*/ 31 w 31"/>
                  <a:gd name="T27" fmla="*/ 37 h 3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" h="37">
                    <a:moveTo>
                      <a:pt x="31" y="0"/>
                    </a:moveTo>
                    <a:lnTo>
                      <a:pt x="25" y="8"/>
                    </a:lnTo>
                    <a:lnTo>
                      <a:pt x="21" y="12"/>
                    </a:lnTo>
                    <a:lnTo>
                      <a:pt x="21" y="13"/>
                    </a:lnTo>
                    <a:lnTo>
                      <a:pt x="16" y="18"/>
                    </a:lnTo>
                    <a:lnTo>
                      <a:pt x="16" y="20"/>
                    </a:lnTo>
                    <a:lnTo>
                      <a:pt x="0" y="3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7" name="Freeform 284"/>
              <p:cNvSpPr>
                <a:spLocks/>
              </p:cNvSpPr>
              <p:nvPr/>
            </p:nvSpPr>
            <p:spPr bwMode="auto">
              <a:xfrm>
                <a:off x="2144" y="3584"/>
                <a:ext cx="13" cy="42"/>
              </a:xfrm>
              <a:custGeom>
                <a:avLst/>
                <a:gdLst>
                  <a:gd name="T0" fmla="*/ 6 w 13"/>
                  <a:gd name="T1" fmla="*/ 0 h 42"/>
                  <a:gd name="T2" fmla="*/ 4 w 13"/>
                  <a:gd name="T3" fmla="*/ 17 h 42"/>
                  <a:gd name="T4" fmla="*/ 0 w 13"/>
                  <a:gd name="T5" fmla="*/ 23 h 42"/>
                  <a:gd name="T6" fmla="*/ 6 w 13"/>
                  <a:gd name="T7" fmla="*/ 32 h 42"/>
                  <a:gd name="T8" fmla="*/ 13 w 13"/>
                  <a:gd name="T9" fmla="*/ 42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42"/>
                  <a:gd name="T17" fmla="*/ 13 w 13"/>
                  <a:gd name="T18" fmla="*/ 42 h 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42">
                    <a:moveTo>
                      <a:pt x="6" y="0"/>
                    </a:moveTo>
                    <a:lnTo>
                      <a:pt x="4" y="17"/>
                    </a:lnTo>
                    <a:lnTo>
                      <a:pt x="0" y="23"/>
                    </a:lnTo>
                    <a:lnTo>
                      <a:pt x="6" y="32"/>
                    </a:lnTo>
                    <a:lnTo>
                      <a:pt x="13" y="4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8" name="Line 285"/>
              <p:cNvSpPr>
                <a:spLocks noChangeShapeType="1"/>
              </p:cNvSpPr>
              <p:nvPr/>
            </p:nvSpPr>
            <p:spPr bwMode="auto">
              <a:xfrm>
                <a:off x="2381" y="3550"/>
                <a:ext cx="2" cy="2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9" name="Line 286"/>
              <p:cNvSpPr>
                <a:spLocks noChangeShapeType="1"/>
              </p:cNvSpPr>
              <p:nvPr/>
            </p:nvSpPr>
            <p:spPr bwMode="auto">
              <a:xfrm>
                <a:off x="1761" y="3703"/>
                <a:ext cx="18" cy="3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0" name="Freeform 287"/>
              <p:cNvSpPr>
                <a:spLocks/>
              </p:cNvSpPr>
              <p:nvPr/>
            </p:nvSpPr>
            <p:spPr bwMode="auto">
              <a:xfrm>
                <a:off x="2218" y="3291"/>
                <a:ext cx="6" cy="37"/>
              </a:xfrm>
              <a:custGeom>
                <a:avLst/>
                <a:gdLst>
                  <a:gd name="T0" fmla="*/ 0 w 6"/>
                  <a:gd name="T1" fmla="*/ 0 h 37"/>
                  <a:gd name="T2" fmla="*/ 4 w 6"/>
                  <a:gd name="T3" fmla="*/ 4 h 37"/>
                  <a:gd name="T4" fmla="*/ 6 w 6"/>
                  <a:gd name="T5" fmla="*/ 37 h 37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7"/>
                  <a:gd name="T11" fmla="*/ 6 w 6"/>
                  <a:gd name="T12" fmla="*/ 37 h 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7">
                    <a:moveTo>
                      <a:pt x="0" y="0"/>
                    </a:moveTo>
                    <a:lnTo>
                      <a:pt x="4" y="4"/>
                    </a:lnTo>
                    <a:lnTo>
                      <a:pt x="6" y="3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1" name="Line 288"/>
              <p:cNvSpPr>
                <a:spLocks noChangeShapeType="1"/>
              </p:cNvSpPr>
              <p:nvPr/>
            </p:nvSpPr>
            <p:spPr bwMode="auto">
              <a:xfrm flipH="1" flipV="1">
                <a:off x="2362" y="2333"/>
                <a:ext cx="4" cy="17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2" name="Line 289"/>
              <p:cNvSpPr>
                <a:spLocks noChangeShapeType="1"/>
              </p:cNvSpPr>
              <p:nvPr/>
            </p:nvSpPr>
            <p:spPr bwMode="auto">
              <a:xfrm flipH="1">
                <a:off x="1918" y="3175"/>
                <a:ext cx="4" cy="6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3" name="Freeform 290"/>
              <p:cNvSpPr>
                <a:spLocks/>
              </p:cNvSpPr>
              <p:nvPr/>
            </p:nvSpPr>
            <p:spPr bwMode="auto">
              <a:xfrm>
                <a:off x="1956" y="2826"/>
                <a:ext cx="30" cy="7"/>
              </a:xfrm>
              <a:custGeom>
                <a:avLst/>
                <a:gdLst>
                  <a:gd name="T0" fmla="*/ 30 w 30"/>
                  <a:gd name="T1" fmla="*/ 6 h 7"/>
                  <a:gd name="T2" fmla="*/ 14 w 30"/>
                  <a:gd name="T3" fmla="*/ 7 h 7"/>
                  <a:gd name="T4" fmla="*/ 10 w 30"/>
                  <a:gd name="T5" fmla="*/ 0 h 7"/>
                  <a:gd name="T6" fmla="*/ 0 w 30"/>
                  <a:gd name="T7" fmla="*/ 0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"/>
                  <a:gd name="T13" fmla="*/ 0 h 7"/>
                  <a:gd name="T14" fmla="*/ 30 w 30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" h="7">
                    <a:moveTo>
                      <a:pt x="30" y="6"/>
                    </a:moveTo>
                    <a:lnTo>
                      <a:pt x="14" y="7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4" name="Freeform 291"/>
              <p:cNvSpPr>
                <a:spLocks/>
              </p:cNvSpPr>
              <p:nvPr/>
            </p:nvSpPr>
            <p:spPr bwMode="auto">
              <a:xfrm>
                <a:off x="1525" y="3124"/>
                <a:ext cx="33" cy="10"/>
              </a:xfrm>
              <a:custGeom>
                <a:avLst/>
                <a:gdLst>
                  <a:gd name="T0" fmla="*/ 33 w 33"/>
                  <a:gd name="T1" fmla="*/ 10 h 10"/>
                  <a:gd name="T2" fmla="*/ 3 w 33"/>
                  <a:gd name="T3" fmla="*/ 1 h 10"/>
                  <a:gd name="T4" fmla="*/ 0 w 33"/>
                  <a:gd name="T5" fmla="*/ 0 h 10"/>
                  <a:gd name="T6" fmla="*/ 0 60000 65536"/>
                  <a:gd name="T7" fmla="*/ 0 60000 65536"/>
                  <a:gd name="T8" fmla="*/ 0 60000 65536"/>
                  <a:gd name="T9" fmla="*/ 0 w 33"/>
                  <a:gd name="T10" fmla="*/ 0 h 10"/>
                  <a:gd name="T11" fmla="*/ 33 w 33"/>
                  <a:gd name="T12" fmla="*/ 10 h 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" h="10">
                    <a:moveTo>
                      <a:pt x="33" y="10"/>
                    </a:moveTo>
                    <a:lnTo>
                      <a:pt x="3" y="1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5" name="Line 292"/>
              <p:cNvSpPr>
                <a:spLocks noChangeShapeType="1"/>
              </p:cNvSpPr>
              <p:nvPr/>
            </p:nvSpPr>
            <p:spPr bwMode="auto">
              <a:xfrm>
                <a:off x="2312" y="3484"/>
                <a:ext cx="1" cy="1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6" name="Freeform 293"/>
              <p:cNvSpPr>
                <a:spLocks/>
              </p:cNvSpPr>
              <p:nvPr/>
            </p:nvSpPr>
            <p:spPr bwMode="auto">
              <a:xfrm>
                <a:off x="2258" y="3520"/>
                <a:ext cx="9" cy="19"/>
              </a:xfrm>
              <a:custGeom>
                <a:avLst/>
                <a:gdLst>
                  <a:gd name="T0" fmla="*/ 0 w 9"/>
                  <a:gd name="T1" fmla="*/ 0 h 19"/>
                  <a:gd name="T2" fmla="*/ 8 w 9"/>
                  <a:gd name="T3" fmla="*/ 7 h 19"/>
                  <a:gd name="T4" fmla="*/ 8 w 9"/>
                  <a:gd name="T5" fmla="*/ 7 h 19"/>
                  <a:gd name="T6" fmla="*/ 9 w 9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19"/>
                  <a:gd name="T14" fmla="*/ 9 w 9"/>
                  <a:gd name="T15" fmla="*/ 19 h 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19">
                    <a:moveTo>
                      <a:pt x="0" y="0"/>
                    </a:moveTo>
                    <a:lnTo>
                      <a:pt x="8" y="7"/>
                    </a:lnTo>
                    <a:lnTo>
                      <a:pt x="9" y="19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7" name="Freeform 294"/>
              <p:cNvSpPr>
                <a:spLocks/>
              </p:cNvSpPr>
              <p:nvPr/>
            </p:nvSpPr>
            <p:spPr bwMode="auto">
              <a:xfrm>
                <a:off x="1957" y="3127"/>
                <a:ext cx="34" cy="45"/>
              </a:xfrm>
              <a:custGeom>
                <a:avLst/>
                <a:gdLst>
                  <a:gd name="T0" fmla="*/ 32 w 34"/>
                  <a:gd name="T1" fmla="*/ 0 h 45"/>
                  <a:gd name="T2" fmla="*/ 26 w 34"/>
                  <a:gd name="T3" fmla="*/ 4 h 45"/>
                  <a:gd name="T4" fmla="*/ 34 w 34"/>
                  <a:gd name="T5" fmla="*/ 11 h 45"/>
                  <a:gd name="T6" fmla="*/ 30 w 34"/>
                  <a:gd name="T7" fmla="*/ 17 h 45"/>
                  <a:gd name="T8" fmla="*/ 26 w 34"/>
                  <a:gd name="T9" fmla="*/ 17 h 45"/>
                  <a:gd name="T10" fmla="*/ 25 w 34"/>
                  <a:gd name="T11" fmla="*/ 28 h 45"/>
                  <a:gd name="T12" fmla="*/ 17 w 34"/>
                  <a:gd name="T13" fmla="*/ 23 h 45"/>
                  <a:gd name="T14" fmla="*/ 16 w 34"/>
                  <a:gd name="T15" fmla="*/ 24 h 45"/>
                  <a:gd name="T16" fmla="*/ 0 w 34"/>
                  <a:gd name="T17" fmla="*/ 45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4"/>
                  <a:gd name="T28" fmla="*/ 0 h 45"/>
                  <a:gd name="T29" fmla="*/ 34 w 34"/>
                  <a:gd name="T30" fmla="*/ 45 h 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4" h="45">
                    <a:moveTo>
                      <a:pt x="32" y="0"/>
                    </a:moveTo>
                    <a:lnTo>
                      <a:pt x="26" y="4"/>
                    </a:lnTo>
                    <a:lnTo>
                      <a:pt x="34" y="11"/>
                    </a:lnTo>
                    <a:lnTo>
                      <a:pt x="30" y="17"/>
                    </a:lnTo>
                    <a:lnTo>
                      <a:pt x="26" y="17"/>
                    </a:lnTo>
                    <a:lnTo>
                      <a:pt x="25" y="28"/>
                    </a:lnTo>
                    <a:lnTo>
                      <a:pt x="17" y="23"/>
                    </a:lnTo>
                    <a:lnTo>
                      <a:pt x="16" y="24"/>
                    </a:lnTo>
                    <a:lnTo>
                      <a:pt x="0" y="4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8" name="Freeform 295"/>
              <p:cNvSpPr>
                <a:spLocks/>
              </p:cNvSpPr>
              <p:nvPr/>
            </p:nvSpPr>
            <p:spPr bwMode="auto">
              <a:xfrm>
                <a:off x="2271" y="3163"/>
                <a:ext cx="32" cy="70"/>
              </a:xfrm>
              <a:custGeom>
                <a:avLst/>
                <a:gdLst>
                  <a:gd name="T0" fmla="*/ 0 w 32"/>
                  <a:gd name="T1" fmla="*/ 0 h 70"/>
                  <a:gd name="T2" fmla="*/ 23 w 32"/>
                  <a:gd name="T3" fmla="*/ 22 h 70"/>
                  <a:gd name="T4" fmla="*/ 25 w 32"/>
                  <a:gd name="T5" fmla="*/ 29 h 70"/>
                  <a:gd name="T6" fmla="*/ 30 w 32"/>
                  <a:gd name="T7" fmla="*/ 44 h 70"/>
                  <a:gd name="T8" fmla="*/ 27 w 32"/>
                  <a:gd name="T9" fmla="*/ 57 h 70"/>
                  <a:gd name="T10" fmla="*/ 32 w 32"/>
                  <a:gd name="T11" fmla="*/ 70 h 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70"/>
                  <a:gd name="T20" fmla="*/ 32 w 32"/>
                  <a:gd name="T21" fmla="*/ 70 h 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70">
                    <a:moveTo>
                      <a:pt x="0" y="0"/>
                    </a:moveTo>
                    <a:lnTo>
                      <a:pt x="23" y="22"/>
                    </a:lnTo>
                    <a:lnTo>
                      <a:pt x="25" y="29"/>
                    </a:lnTo>
                    <a:lnTo>
                      <a:pt x="30" y="44"/>
                    </a:lnTo>
                    <a:lnTo>
                      <a:pt x="27" y="57"/>
                    </a:lnTo>
                    <a:lnTo>
                      <a:pt x="32" y="7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9" name="Freeform 296"/>
              <p:cNvSpPr>
                <a:spLocks/>
              </p:cNvSpPr>
              <p:nvPr/>
            </p:nvSpPr>
            <p:spPr bwMode="auto">
              <a:xfrm>
                <a:off x="2017" y="2788"/>
                <a:ext cx="66" cy="7"/>
              </a:xfrm>
              <a:custGeom>
                <a:avLst/>
                <a:gdLst>
                  <a:gd name="T0" fmla="*/ 66 w 66"/>
                  <a:gd name="T1" fmla="*/ 2 h 7"/>
                  <a:gd name="T2" fmla="*/ 57 w 66"/>
                  <a:gd name="T3" fmla="*/ 0 h 7"/>
                  <a:gd name="T4" fmla="*/ 24 w 66"/>
                  <a:gd name="T5" fmla="*/ 0 h 7"/>
                  <a:gd name="T6" fmla="*/ 0 w 66"/>
                  <a:gd name="T7" fmla="*/ 7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7"/>
                  <a:gd name="T14" fmla="*/ 66 w 66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7">
                    <a:moveTo>
                      <a:pt x="66" y="2"/>
                    </a:moveTo>
                    <a:lnTo>
                      <a:pt x="57" y="0"/>
                    </a:lnTo>
                    <a:lnTo>
                      <a:pt x="24" y="0"/>
                    </a:lnTo>
                    <a:lnTo>
                      <a:pt x="0" y="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0" name="Freeform 297"/>
              <p:cNvSpPr>
                <a:spLocks/>
              </p:cNvSpPr>
              <p:nvPr/>
            </p:nvSpPr>
            <p:spPr bwMode="auto">
              <a:xfrm>
                <a:off x="1536" y="3487"/>
                <a:ext cx="27" cy="14"/>
              </a:xfrm>
              <a:custGeom>
                <a:avLst/>
                <a:gdLst>
                  <a:gd name="T0" fmla="*/ 0 w 27"/>
                  <a:gd name="T1" fmla="*/ 0 h 14"/>
                  <a:gd name="T2" fmla="*/ 9 w 27"/>
                  <a:gd name="T3" fmla="*/ 7 h 14"/>
                  <a:gd name="T4" fmla="*/ 14 w 27"/>
                  <a:gd name="T5" fmla="*/ 12 h 14"/>
                  <a:gd name="T6" fmla="*/ 15 w 27"/>
                  <a:gd name="T7" fmla="*/ 14 h 14"/>
                  <a:gd name="T8" fmla="*/ 23 w 27"/>
                  <a:gd name="T9" fmla="*/ 8 h 14"/>
                  <a:gd name="T10" fmla="*/ 27 w 27"/>
                  <a:gd name="T11" fmla="*/ 12 h 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7"/>
                  <a:gd name="T19" fmla="*/ 0 h 14"/>
                  <a:gd name="T20" fmla="*/ 27 w 27"/>
                  <a:gd name="T21" fmla="*/ 14 h 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7" h="14">
                    <a:moveTo>
                      <a:pt x="0" y="0"/>
                    </a:moveTo>
                    <a:lnTo>
                      <a:pt x="9" y="7"/>
                    </a:lnTo>
                    <a:lnTo>
                      <a:pt x="14" y="12"/>
                    </a:lnTo>
                    <a:lnTo>
                      <a:pt x="15" y="14"/>
                    </a:lnTo>
                    <a:lnTo>
                      <a:pt x="23" y="8"/>
                    </a:lnTo>
                    <a:lnTo>
                      <a:pt x="27" y="1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1" name="Freeform 298"/>
              <p:cNvSpPr>
                <a:spLocks/>
              </p:cNvSpPr>
              <p:nvPr/>
            </p:nvSpPr>
            <p:spPr bwMode="auto">
              <a:xfrm>
                <a:off x="1672" y="3427"/>
                <a:ext cx="53" cy="60"/>
              </a:xfrm>
              <a:custGeom>
                <a:avLst/>
                <a:gdLst>
                  <a:gd name="T0" fmla="*/ 53 w 53"/>
                  <a:gd name="T1" fmla="*/ 0 h 60"/>
                  <a:gd name="T2" fmla="*/ 39 w 53"/>
                  <a:gd name="T3" fmla="*/ 11 h 60"/>
                  <a:gd name="T4" fmla="*/ 26 w 53"/>
                  <a:gd name="T5" fmla="*/ 11 h 60"/>
                  <a:gd name="T6" fmla="*/ 17 w 53"/>
                  <a:gd name="T7" fmla="*/ 21 h 60"/>
                  <a:gd name="T8" fmla="*/ 16 w 53"/>
                  <a:gd name="T9" fmla="*/ 30 h 60"/>
                  <a:gd name="T10" fmla="*/ 9 w 53"/>
                  <a:gd name="T11" fmla="*/ 34 h 60"/>
                  <a:gd name="T12" fmla="*/ 2 w 53"/>
                  <a:gd name="T13" fmla="*/ 46 h 60"/>
                  <a:gd name="T14" fmla="*/ 0 w 53"/>
                  <a:gd name="T15" fmla="*/ 60 h 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3"/>
                  <a:gd name="T25" fmla="*/ 0 h 60"/>
                  <a:gd name="T26" fmla="*/ 53 w 53"/>
                  <a:gd name="T27" fmla="*/ 60 h 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3" h="60">
                    <a:moveTo>
                      <a:pt x="53" y="0"/>
                    </a:moveTo>
                    <a:lnTo>
                      <a:pt x="39" y="11"/>
                    </a:lnTo>
                    <a:lnTo>
                      <a:pt x="26" y="11"/>
                    </a:lnTo>
                    <a:lnTo>
                      <a:pt x="17" y="21"/>
                    </a:lnTo>
                    <a:lnTo>
                      <a:pt x="16" y="30"/>
                    </a:lnTo>
                    <a:lnTo>
                      <a:pt x="9" y="34"/>
                    </a:lnTo>
                    <a:lnTo>
                      <a:pt x="2" y="46"/>
                    </a:lnTo>
                    <a:lnTo>
                      <a:pt x="0" y="6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2" name="Freeform 299"/>
              <p:cNvSpPr>
                <a:spLocks/>
              </p:cNvSpPr>
              <p:nvPr/>
            </p:nvSpPr>
            <p:spPr bwMode="auto">
              <a:xfrm>
                <a:off x="2341" y="3281"/>
                <a:ext cx="12" cy="23"/>
              </a:xfrm>
              <a:custGeom>
                <a:avLst/>
                <a:gdLst>
                  <a:gd name="T0" fmla="*/ 12 w 12"/>
                  <a:gd name="T1" fmla="*/ 0 h 23"/>
                  <a:gd name="T2" fmla="*/ 10 w 12"/>
                  <a:gd name="T3" fmla="*/ 4 h 23"/>
                  <a:gd name="T4" fmla="*/ 9 w 12"/>
                  <a:gd name="T5" fmla="*/ 5 h 23"/>
                  <a:gd name="T6" fmla="*/ 5 w 12"/>
                  <a:gd name="T7" fmla="*/ 9 h 23"/>
                  <a:gd name="T8" fmla="*/ 4 w 12"/>
                  <a:gd name="T9" fmla="*/ 22 h 23"/>
                  <a:gd name="T10" fmla="*/ 0 w 12"/>
                  <a:gd name="T11" fmla="*/ 23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23"/>
                  <a:gd name="T20" fmla="*/ 12 w 12"/>
                  <a:gd name="T21" fmla="*/ 23 h 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23">
                    <a:moveTo>
                      <a:pt x="12" y="0"/>
                    </a:moveTo>
                    <a:lnTo>
                      <a:pt x="10" y="4"/>
                    </a:lnTo>
                    <a:lnTo>
                      <a:pt x="9" y="5"/>
                    </a:lnTo>
                    <a:lnTo>
                      <a:pt x="5" y="9"/>
                    </a:lnTo>
                    <a:lnTo>
                      <a:pt x="4" y="22"/>
                    </a:lnTo>
                    <a:lnTo>
                      <a:pt x="0" y="2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3" name="Freeform 300"/>
              <p:cNvSpPr>
                <a:spLocks/>
              </p:cNvSpPr>
              <p:nvPr/>
            </p:nvSpPr>
            <p:spPr bwMode="auto">
              <a:xfrm>
                <a:off x="1872" y="3222"/>
                <a:ext cx="34" cy="44"/>
              </a:xfrm>
              <a:custGeom>
                <a:avLst/>
                <a:gdLst>
                  <a:gd name="T0" fmla="*/ 34 w 34"/>
                  <a:gd name="T1" fmla="*/ 44 h 44"/>
                  <a:gd name="T2" fmla="*/ 26 w 34"/>
                  <a:gd name="T3" fmla="*/ 35 h 44"/>
                  <a:gd name="T4" fmla="*/ 24 w 34"/>
                  <a:gd name="T5" fmla="*/ 32 h 44"/>
                  <a:gd name="T6" fmla="*/ 24 w 34"/>
                  <a:gd name="T7" fmla="*/ 32 h 44"/>
                  <a:gd name="T8" fmla="*/ 25 w 34"/>
                  <a:gd name="T9" fmla="*/ 13 h 44"/>
                  <a:gd name="T10" fmla="*/ 14 w 34"/>
                  <a:gd name="T11" fmla="*/ 5 h 44"/>
                  <a:gd name="T12" fmla="*/ 14 w 34"/>
                  <a:gd name="T13" fmla="*/ 5 h 44"/>
                  <a:gd name="T14" fmla="*/ 5 w 34"/>
                  <a:gd name="T15" fmla="*/ 4 h 44"/>
                  <a:gd name="T16" fmla="*/ 0 w 34"/>
                  <a:gd name="T17" fmla="*/ 2 h 44"/>
                  <a:gd name="T18" fmla="*/ 4 w 34"/>
                  <a:gd name="T19" fmla="*/ 0 h 4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"/>
                  <a:gd name="T31" fmla="*/ 0 h 44"/>
                  <a:gd name="T32" fmla="*/ 34 w 34"/>
                  <a:gd name="T33" fmla="*/ 44 h 4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" h="44">
                    <a:moveTo>
                      <a:pt x="34" y="44"/>
                    </a:moveTo>
                    <a:lnTo>
                      <a:pt x="26" y="35"/>
                    </a:lnTo>
                    <a:lnTo>
                      <a:pt x="24" y="32"/>
                    </a:lnTo>
                    <a:lnTo>
                      <a:pt x="25" y="13"/>
                    </a:lnTo>
                    <a:lnTo>
                      <a:pt x="14" y="5"/>
                    </a:lnTo>
                    <a:lnTo>
                      <a:pt x="5" y="4"/>
                    </a:lnTo>
                    <a:lnTo>
                      <a:pt x="0" y="2"/>
                    </a:lnTo>
                    <a:lnTo>
                      <a:pt x="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4" name="Freeform 301"/>
              <p:cNvSpPr>
                <a:spLocks/>
              </p:cNvSpPr>
              <p:nvPr/>
            </p:nvSpPr>
            <p:spPr bwMode="auto">
              <a:xfrm>
                <a:off x="1761" y="3673"/>
                <a:ext cx="22" cy="30"/>
              </a:xfrm>
              <a:custGeom>
                <a:avLst/>
                <a:gdLst>
                  <a:gd name="T0" fmla="*/ 22 w 22"/>
                  <a:gd name="T1" fmla="*/ 0 h 30"/>
                  <a:gd name="T2" fmla="*/ 17 w 22"/>
                  <a:gd name="T3" fmla="*/ 13 h 30"/>
                  <a:gd name="T4" fmla="*/ 9 w 22"/>
                  <a:gd name="T5" fmla="*/ 15 h 30"/>
                  <a:gd name="T6" fmla="*/ 6 w 22"/>
                  <a:gd name="T7" fmla="*/ 15 h 30"/>
                  <a:gd name="T8" fmla="*/ 10 w 22"/>
                  <a:gd name="T9" fmla="*/ 20 h 30"/>
                  <a:gd name="T10" fmla="*/ 8 w 22"/>
                  <a:gd name="T11" fmla="*/ 23 h 30"/>
                  <a:gd name="T12" fmla="*/ 0 w 22"/>
                  <a:gd name="T13" fmla="*/ 3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"/>
                  <a:gd name="T22" fmla="*/ 0 h 30"/>
                  <a:gd name="T23" fmla="*/ 22 w 22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" h="30">
                    <a:moveTo>
                      <a:pt x="22" y="0"/>
                    </a:moveTo>
                    <a:lnTo>
                      <a:pt x="17" y="13"/>
                    </a:lnTo>
                    <a:lnTo>
                      <a:pt x="9" y="15"/>
                    </a:lnTo>
                    <a:lnTo>
                      <a:pt x="6" y="15"/>
                    </a:lnTo>
                    <a:lnTo>
                      <a:pt x="10" y="20"/>
                    </a:lnTo>
                    <a:lnTo>
                      <a:pt x="8" y="23"/>
                    </a:lnTo>
                    <a:lnTo>
                      <a:pt x="0" y="3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5" name="Freeform 302"/>
              <p:cNvSpPr>
                <a:spLocks/>
              </p:cNvSpPr>
              <p:nvPr/>
            </p:nvSpPr>
            <p:spPr bwMode="auto">
              <a:xfrm>
                <a:off x="1962" y="3082"/>
                <a:ext cx="27" cy="45"/>
              </a:xfrm>
              <a:custGeom>
                <a:avLst/>
                <a:gdLst>
                  <a:gd name="T0" fmla="*/ 0 w 27"/>
                  <a:gd name="T1" fmla="*/ 0 h 45"/>
                  <a:gd name="T2" fmla="*/ 6 w 27"/>
                  <a:gd name="T3" fmla="*/ 4 h 45"/>
                  <a:gd name="T4" fmla="*/ 4 w 27"/>
                  <a:gd name="T5" fmla="*/ 11 h 45"/>
                  <a:gd name="T6" fmla="*/ 3 w 27"/>
                  <a:gd name="T7" fmla="*/ 14 h 45"/>
                  <a:gd name="T8" fmla="*/ 7 w 27"/>
                  <a:gd name="T9" fmla="*/ 15 h 45"/>
                  <a:gd name="T10" fmla="*/ 7 w 27"/>
                  <a:gd name="T11" fmla="*/ 15 h 45"/>
                  <a:gd name="T12" fmla="*/ 8 w 27"/>
                  <a:gd name="T13" fmla="*/ 18 h 45"/>
                  <a:gd name="T14" fmla="*/ 8 w 27"/>
                  <a:gd name="T15" fmla="*/ 21 h 45"/>
                  <a:gd name="T16" fmla="*/ 12 w 27"/>
                  <a:gd name="T17" fmla="*/ 34 h 45"/>
                  <a:gd name="T18" fmla="*/ 27 w 27"/>
                  <a:gd name="T19" fmla="*/ 45 h 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7"/>
                  <a:gd name="T31" fmla="*/ 0 h 45"/>
                  <a:gd name="T32" fmla="*/ 27 w 27"/>
                  <a:gd name="T33" fmla="*/ 45 h 4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7" h="45">
                    <a:moveTo>
                      <a:pt x="0" y="0"/>
                    </a:moveTo>
                    <a:lnTo>
                      <a:pt x="6" y="4"/>
                    </a:lnTo>
                    <a:lnTo>
                      <a:pt x="4" y="11"/>
                    </a:lnTo>
                    <a:lnTo>
                      <a:pt x="3" y="14"/>
                    </a:lnTo>
                    <a:lnTo>
                      <a:pt x="7" y="15"/>
                    </a:lnTo>
                    <a:lnTo>
                      <a:pt x="8" y="18"/>
                    </a:lnTo>
                    <a:lnTo>
                      <a:pt x="8" y="21"/>
                    </a:lnTo>
                    <a:lnTo>
                      <a:pt x="12" y="34"/>
                    </a:lnTo>
                    <a:lnTo>
                      <a:pt x="27" y="4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6" name="Freeform 303"/>
              <p:cNvSpPr>
                <a:spLocks/>
              </p:cNvSpPr>
              <p:nvPr/>
            </p:nvSpPr>
            <p:spPr bwMode="auto">
              <a:xfrm>
                <a:off x="2269" y="3110"/>
                <a:ext cx="42" cy="53"/>
              </a:xfrm>
              <a:custGeom>
                <a:avLst/>
                <a:gdLst>
                  <a:gd name="T0" fmla="*/ 42 w 42"/>
                  <a:gd name="T1" fmla="*/ 0 h 53"/>
                  <a:gd name="T2" fmla="*/ 40 w 42"/>
                  <a:gd name="T3" fmla="*/ 3 h 53"/>
                  <a:gd name="T4" fmla="*/ 30 w 42"/>
                  <a:gd name="T5" fmla="*/ 20 h 53"/>
                  <a:gd name="T6" fmla="*/ 17 w 42"/>
                  <a:gd name="T7" fmla="*/ 40 h 53"/>
                  <a:gd name="T8" fmla="*/ 6 w 42"/>
                  <a:gd name="T9" fmla="*/ 42 h 53"/>
                  <a:gd name="T10" fmla="*/ 6 w 42"/>
                  <a:gd name="T11" fmla="*/ 44 h 53"/>
                  <a:gd name="T12" fmla="*/ 4 w 42"/>
                  <a:gd name="T13" fmla="*/ 44 h 53"/>
                  <a:gd name="T14" fmla="*/ 0 w 42"/>
                  <a:gd name="T15" fmla="*/ 45 h 53"/>
                  <a:gd name="T16" fmla="*/ 2 w 42"/>
                  <a:gd name="T17" fmla="*/ 53 h 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2"/>
                  <a:gd name="T28" fmla="*/ 0 h 53"/>
                  <a:gd name="T29" fmla="*/ 42 w 42"/>
                  <a:gd name="T30" fmla="*/ 53 h 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2" h="53">
                    <a:moveTo>
                      <a:pt x="42" y="0"/>
                    </a:moveTo>
                    <a:lnTo>
                      <a:pt x="40" y="3"/>
                    </a:lnTo>
                    <a:lnTo>
                      <a:pt x="30" y="20"/>
                    </a:lnTo>
                    <a:lnTo>
                      <a:pt x="17" y="40"/>
                    </a:lnTo>
                    <a:lnTo>
                      <a:pt x="6" y="42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0" y="45"/>
                    </a:lnTo>
                    <a:lnTo>
                      <a:pt x="2" y="5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7" name="Freeform 304"/>
              <p:cNvSpPr>
                <a:spLocks/>
              </p:cNvSpPr>
              <p:nvPr/>
            </p:nvSpPr>
            <p:spPr bwMode="auto">
              <a:xfrm>
                <a:off x="2012" y="3685"/>
                <a:ext cx="42" cy="32"/>
              </a:xfrm>
              <a:custGeom>
                <a:avLst/>
                <a:gdLst>
                  <a:gd name="T0" fmla="*/ 0 w 42"/>
                  <a:gd name="T1" fmla="*/ 0 h 32"/>
                  <a:gd name="T2" fmla="*/ 21 w 42"/>
                  <a:gd name="T3" fmla="*/ 1 h 32"/>
                  <a:gd name="T4" fmla="*/ 25 w 42"/>
                  <a:gd name="T5" fmla="*/ 17 h 32"/>
                  <a:gd name="T6" fmla="*/ 33 w 42"/>
                  <a:gd name="T7" fmla="*/ 24 h 32"/>
                  <a:gd name="T8" fmla="*/ 42 w 42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32"/>
                  <a:gd name="T17" fmla="*/ 42 w 4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32">
                    <a:moveTo>
                      <a:pt x="0" y="0"/>
                    </a:moveTo>
                    <a:lnTo>
                      <a:pt x="21" y="1"/>
                    </a:lnTo>
                    <a:lnTo>
                      <a:pt x="25" y="17"/>
                    </a:lnTo>
                    <a:lnTo>
                      <a:pt x="33" y="24"/>
                    </a:lnTo>
                    <a:lnTo>
                      <a:pt x="42" y="3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8" name="Freeform 305"/>
              <p:cNvSpPr>
                <a:spLocks/>
              </p:cNvSpPr>
              <p:nvPr/>
            </p:nvSpPr>
            <p:spPr bwMode="auto">
              <a:xfrm>
                <a:off x="2914" y="1172"/>
                <a:ext cx="39" cy="45"/>
              </a:xfrm>
              <a:custGeom>
                <a:avLst/>
                <a:gdLst>
                  <a:gd name="T0" fmla="*/ 0 w 39"/>
                  <a:gd name="T1" fmla="*/ 19 h 45"/>
                  <a:gd name="T2" fmla="*/ 0 w 39"/>
                  <a:gd name="T3" fmla="*/ 21 h 45"/>
                  <a:gd name="T4" fmla="*/ 3 w 39"/>
                  <a:gd name="T5" fmla="*/ 27 h 45"/>
                  <a:gd name="T6" fmla="*/ 4 w 39"/>
                  <a:gd name="T7" fmla="*/ 31 h 45"/>
                  <a:gd name="T8" fmla="*/ 5 w 39"/>
                  <a:gd name="T9" fmla="*/ 35 h 45"/>
                  <a:gd name="T10" fmla="*/ 5 w 39"/>
                  <a:gd name="T11" fmla="*/ 35 h 45"/>
                  <a:gd name="T12" fmla="*/ 0 w 39"/>
                  <a:gd name="T13" fmla="*/ 43 h 45"/>
                  <a:gd name="T14" fmla="*/ 3 w 39"/>
                  <a:gd name="T15" fmla="*/ 45 h 45"/>
                  <a:gd name="T16" fmla="*/ 9 w 39"/>
                  <a:gd name="T17" fmla="*/ 36 h 45"/>
                  <a:gd name="T18" fmla="*/ 11 w 39"/>
                  <a:gd name="T19" fmla="*/ 34 h 45"/>
                  <a:gd name="T20" fmla="*/ 16 w 39"/>
                  <a:gd name="T21" fmla="*/ 27 h 45"/>
                  <a:gd name="T22" fmla="*/ 18 w 39"/>
                  <a:gd name="T23" fmla="*/ 23 h 45"/>
                  <a:gd name="T24" fmla="*/ 20 w 39"/>
                  <a:gd name="T25" fmla="*/ 22 h 45"/>
                  <a:gd name="T26" fmla="*/ 26 w 39"/>
                  <a:gd name="T27" fmla="*/ 22 h 45"/>
                  <a:gd name="T28" fmla="*/ 30 w 39"/>
                  <a:gd name="T29" fmla="*/ 10 h 45"/>
                  <a:gd name="T30" fmla="*/ 33 w 39"/>
                  <a:gd name="T31" fmla="*/ 0 h 45"/>
                  <a:gd name="T32" fmla="*/ 39 w 39"/>
                  <a:gd name="T33" fmla="*/ 10 h 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9"/>
                  <a:gd name="T52" fmla="*/ 0 h 45"/>
                  <a:gd name="T53" fmla="*/ 39 w 39"/>
                  <a:gd name="T54" fmla="*/ 45 h 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9" h="45">
                    <a:moveTo>
                      <a:pt x="0" y="19"/>
                    </a:moveTo>
                    <a:lnTo>
                      <a:pt x="0" y="21"/>
                    </a:lnTo>
                    <a:lnTo>
                      <a:pt x="3" y="27"/>
                    </a:lnTo>
                    <a:lnTo>
                      <a:pt x="4" y="31"/>
                    </a:lnTo>
                    <a:lnTo>
                      <a:pt x="5" y="35"/>
                    </a:lnTo>
                    <a:lnTo>
                      <a:pt x="0" y="43"/>
                    </a:lnTo>
                    <a:lnTo>
                      <a:pt x="3" y="45"/>
                    </a:lnTo>
                    <a:lnTo>
                      <a:pt x="9" y="36"/>
                    </a:lnTo>
                    <a:lnTo>
                      <a:pt x="11" y="34"/>
                    </a:lnTo>
                    <a:lnTo>
                      <a:pt x="16" y="27"/>
                    </a:lnTo>
                    <a:lnTo>
                      <a:pt x="18" y="23"/>
                    </a:lnTo>
                    <a:lnTo>
                      <a:pt x="20" y="22"/>
                    </a:lnTo>
                    <a:lnTo>
                      <a:pt x="26" y="22"/>
                    </a:lnTo>
                    <a:lnTo>
                      <a:pt x="30" y="10"/>
                    </a:lnTo>
                    <a:lnTo>
                      <a:pt x="33" y="0"/>
                    </a:lnTo>
                    <a:lnTo>
                      <a:pt x="39" y="1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9" name="Freeform 306"/>
              <p:cNvSpPr>
                <a:spLocks/>
              </p:cNvSpPr>
              <p:nvPr/>
            </p:nvSpPr>
            <p:spPr bwMode="auto">
              <a:xfrm>
                <a:off x="2180" y="2575"/>
                <a:ext cx="12" cy="10"/>
              </a:xfrm>
              <a:custGeom>
                <a:avLst/>
                <a:gdLst>
                  <a:gd name="T0" fmla="*/ 12 w 12"/>
                  <a:gd name="T1" fmla="*/ 10 h 10"/>
                  <a:gd name="T2" fmla="*/ 12 w 12"/>
                  <a:gd name="T3" fmla="*/ 10 h 10"/>
                  <a:gd name="T4" fmla="*/ 0 w 12"/>
                  <a:gd name="T5" fmla="*/ 3 h 10"/>
                  <a:gd name="T6" fmla="*/ 0 w 12"/>
                  <a:gd name="T7" fmla="*/ 3 h 10"/>
                  <a:gd name="T8" fmla="*/ 0 w 12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10"/>
                  <a:gd name="T17" fmla="*/ 12 w 12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10">
                    <a:moveTo>
                      <a:pt x="12" y="10"/>
                    </a:moveTo>
                    <a:lnTo>
                      <a:pt x="12" y="10"/>
                    </a:lnTo>
                    <a:lnTo>
                      <a:pt x="0" y="3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0" name="Line 307"/>
              <p:cNvSpPr>
                <a:spLocks noChangeShapeType="1"/>
              </p:cNvSpPr>
              <p:nvPr/>
            </p:nvSpPr>
            <p:spPr bwMode="auto">
              <a:xfrm>
                <a:off x="2320" y="2506"/>
                <a:ext cx="8" cy="6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1" name="Freeform 308"/>
              <p:cNvSpPr>
                <a:spLocks/>
              </p:cNvSpPr>
              <p:nvPr/>
            </p:nvSpPr>
            <p:spPr bwMode="auto">
              <a:xfrm>
                <a:off x="2283" y="3389"/>
                <a:ext cx="15" cy="13"/>
              </a:xfrm>
              <a:custGeom>
                <a:avLst/>
                <a:gdLst>
                  <a:gd name="T0" fmla="*/ 13 w 15"/>
                  <a:gd name="T1" fmla="*/ 0 h 13"/>
                  <a:gd name="T2" fmla="*/ 15 w 15"/>
                  <a:gd name="T3" fmla="*/ 0 h 13"/>
                  <a:gd name="T4" fmla="*/ 13 w 15"/>
                  <a:gd name="T5" fmla="*/ 4 h 13"/>
                  <a:gd name="T6" fmla="*/ 12 w 15"/>
                  <a:gd name="T7" fmla="*/ 7 h 13"/>
                  <a:gd name="T8" fmla="*/ 12 w 15"/>
                  <a:gd name="T9" fmla="*/ 8 h 13"/>
                  <a:gd name="T10" fmla="*/ 12 w 15"/>
                  <a:gd name="T11" fmla="*/ 9 h 13"/>
                  <a:gd name="T12" fmla="*/ 8 w 15"/>
                  <a:gd name="T13" fmla="*/ 8 h 13"/>
                  <a:gd name="T14" fmla="*/ 7 w 15"/>
                  <a:gd name="T15" fmla="*/ 8 h 13"/>
                  <a:gd name="T16" fmla="*/ 7 w 15"/>
                  <a:gd name="T17" fmla="*/ 7 h 13"/>
                  <a:gd name="T18" fmla="*/ 5 w 15"/>
                  <a:gd name="T19" fmla="*/ 8 h 13"/>
                  <a:gd name="T20" fmla="*/ 4 w 15"/>
                  <a:gd name="T21" fmla="*/ 8 h 13"/>
                  <a:gd name="T22" fmla="*/ 1 w 15"/>
                  <a:gd name="T23" fmla="*/ 9 h 13"/>
                  <a:gd name="T24" fmla="*/ 0 w 15"/>
                  <a:gd name="T25" fmla="*/ 13 h 1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"/>
                  <a:gd name="T40" fmla="*/ 0 h 13"/>
                  <a:gd name="T41" fmla="*/ 15 w 15"/>
                  <a:gd name="T42" fmla="*/ 13 h 1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" h="13">
                    <a:moveTo>
                      <a:pt x="13" y="0"/>
                    </a:moveTo>
                    <a:lnTo>
                      <a:pt x="15" y="0"/>
                    </a:lnTo>
                    <a:lnTo>
                      <a:pt x="13" y="4"/>
                    </a:lnTo>
                    <a:lnTo>
                      <a:pt x="12" y="7"/>
                    </a:lnTo>
                    <a:lnTo>
                      <a:pt x="12" y="8"/>
                    </a:lnTo>
                    <a:lnTo>
                      <a:pt x="12" y="9"/>
                    </a:lnTo>
                    <a:lnTo>
                      <a:pt x="8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5" y="8"/>
                    </a:lnTo>
                    <a:lnTo>
                      <a:pt x="4" y="8"/>
                    </a:lnTo>
                    <a:lnTo>
                      <a:pt x="1" y="9"/>
                    </a:lnTo>
                    <a:lnTo>
                      <a:pt x="0" y="1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2" name="Freeform 309"/>
              <p:cNvSpPr>
                <a:spLocks/>
              </p:cNvSpPr>
              <p:nvPr/>
            </p:nvSpPr>
            <p:spPr bwMode="auto">
              <a:xfrm>
                <a:off x="1862" y="3368"/>
                <a:ext cx="48" cy="9"/>
              </a:xfrm>
              <a:custGeom>
                <a:avLst/>
                <a:gdLst>
                  <a:gd name="T0" fmla="*/ 48 w 48"/>
                  <a:gd name="T1" fmla="*/ 7 h 9"/>
                  <a:gd name="T2" fmla="*/ 43 w 48"/>
                  <a:gd name="T3" fmla="*/ 9 h 9"/>
                  <a:gd name="T4" fmla="*/ 21 w 48"/>
                  <a:gd name="T5" fmla="*/ 0 h 9"/>
                  <a:gd name="T6" fmla="*/ 0 w 48"/>
                  <a:gd name="T7" fmla="*/ 6 h 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9"/>
                  <a:gd name="T14" fmla="*/ 48 w 48"/>
                  <a:gd name="T15" fmla="*/ 9 h 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9">
                    <a:moveTo>
                      <a:pt x="48" y="7"/>
                    </a:moveTo>
                    <a:lnTo>
                      <a:pt x="43" y="9"/>
                    </a:lnTo>
                    <a:lnTo>
                      <a:pt x="21" y="0"/>
                    </a:lnTo>
                    <a:lnTo>
                      <a:pt x="0" y="6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3" name="Freeform 310"/>
              <p:cNvSpPr>
                <a:spLocks/>
              </p:cNvSpPr>
              <p:nvPr/>
            </p:nvSpPr>
            <p:spPr bwMode="auto">
              <a:xfrm>
                <a:off x="1847" y="3559"/>
                <a:ext cx="20" cy="21"/>
              </a:xfrm>
              <a:custGeom>
                <a:avLst/>
                <a:gdLst>
                  <a:gd name="T0" fmla="*/ 0 w 20"/>
                  <a:gd name="T1" fmla="*/ 0 h 21"/>
                  <a:gd name="T2" fmla="*/ 7 w 20"/>
                  <a:gd name="T3" fmla="*/ 7 h 21"/>
                  <a:gd name="T4" fmla="*/ 8 w 20"/>
                  <a:gd name="T5" fmla="*/ 12 h 21"/>
                  <a:gd name="T6" fmla="*/ 8 w 20"/>
                  <a:gd name="T7" fmla="*/ 15 h 21"/>
                  <a:gd name="T8" fmla="*/ 8 w 20"/>
                  <a:gd name="T9" fmla="*/ 16 h 21"/>
                  <a:gd name="T10" fmla="*/ 8 w 20"/>
                  <a:gd name="T11" fmla="*/ 17 h 21"/>
                  <a:gd name="T12" fmla="*/ 13 w 20"/>
                  <a:gd name="T13" fmla="*/ 20 h 21"/>
                  <a:gd name="T14" fmla="*/ 20 w 20"/>
                  <a:gd name="T15" fmla="*/ 21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"/>
                  <a:gd name="T25" fmla="*/ 0 h 21"/>
                  <a:gd name="T26" fmla="*/ 20 w 20"/>
                  <a:gd name="T27" fmla="*/ 21 h 2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" h="21">
                    <a:moveTo>
                      <a:pt x="0" y="0"/>
                    </a:moveTo>
                    <a:lnTo>
                      <a:pt x="7" y="7"/>
                    </a:lnTo>
                    <a:lnTo>
                      <a:pt x="8" y="12"/>
                    </a:lnTo>
                    <a:lnTo>
                      <a:pt x="8" y="15"/>
                    </a:lnTo>
                    <a:lnTo>
                      <a:pt x="8" y="16"/>
                    </a:lnTo>
                    <a:lnTo>
                      <a:pt x="8" y="17"/>
                    </a:lnTo>
                    <a:lnTo>
                      <a:pt x="13" y="20"/>
                    </a:lnTo>
                    <a:lnTo>
                      <a:pt x="20" y="2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4" name="Freeform 311"/>
              <p:cNvSpPr>
                <a:spLocks/>
              </p:cNvSpPr>
              <p:nvPr/>
            </p:nvSpPr>
            <p:spPr bwMode="auto">
              <a:xfrm>
                <a:off x="1681" y="3745"/>
                <a:ext cx="16" cy="20"/>
              </a:xfrm>
              <a:custGeom>
                <a:avLst/>
                <a:gdLst>
                  <a:gd name="T0" fmla="*/ 13 w 16"/>
                  <a:gd name="T1" fmla="*/ 20 h 20"/>
                  <a:gd name="T2" fmla="*/ 12 w 16"/>
                  <a:gd name="T3" fmla="*/ 12 h 20"/>
                  <a:gd name="T4" fmla="*/ 12 w 16"/>
                  <a:gd name="T5" fmla="*/ 12 h 20"/>
                  <a:gd name="T6" fmla="*/ 12 w 16"/>
                  <a:gd name="T7" fmla="*/ 11 h 20"/>
                  <a:gd name="T8" fmla="*/ 16 w 16"/>
                  <a:gd name="T9" fmla="*/ 3 h 20"/>
                  <a:gd name="T10" fmla="*/ 13 w 16"/>
                  <a:gd name="T11" fmla="*/ 4 h 20"/>
                  <a:gd name="T12" fmla="*/ 12 w 16"/>
                  <a:gd name="T13" fmla="*/ 6 h 20"/>
                  <a:gd name="T14" fmla="*/ 5 w 16"/>
                  <a:gd name="T15" fmla="*/ 0 h 20"/>
                  <a:gd name="T16" fmla="*/ 0 w 16"/>
                  <a:gd name="T17" fmla="*/ 6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"/>
                  <a:gd name="T28" fmla="*/ 0 h 20"/>
                  <a:gd name="T29" fmla="*/ 16 w 16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" h="20">
                    <a:moveTo>
                      <a:pt x="13" y="20"/>
                    </a:moveTo>
                    <a:lnTo>
                      <a:pt x="12" y="12"/>
                    </a:lnTo>
                    <a:lnTo>
                      <a:pt x="12" y="11"/>
                    </a:lnTo>
                    <a:lnTo>
                      <a:pt x="16" y="3"/>
                    </a:lnTo>
                    <a:lnTo>
                      <a:pt x="13" y="4"/>
                    </a:lnTo>
                    <a:lnTo>
                      <a:pt x="12" y="6"/>
                    </a:lnTo>
                    <a:lnTo>
                      <a:pt x="5" y="0"/>
                    </a:lnTo>
                    <a:lnTo>
                      <a:pt x="0" y="6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5" name="Freeform 312"/>
              <p:cNvSpPr>
                <a:spLocks/>
              </p:cNvSpPr>
              <p:nvPr/>
            </p:nvSpPr>
            <p:spPr bwMode="auto">
              <a:xfrm>
                <a:off x="2233" y="2928"/>
                <a:ext cx="16" cy="41"/>
              </a:xfrm>
              <a:custGeom>
                <a:avLst/>
                <a:gdLst>
                  <a:gd name="T0" fmla="*/ 7 w 16"/>
                  <a:gd name="T1" fmla="*/ 0 h 41"/>
                  <a:gd name="T2" fmla="*/ 11 w 16"/>
                  <a:gd name="T3" fmla="*/ 3 h 41"/>
                  <a:gd name="T4" fmla="*/ 12 w 16"/>
                  <a:gd name="T5" fmla="*/ 4 h 41"/>
                  <a:gd name="T6" fmla="*/ 16 w 16"/>
                  <a:gd name="T7" fmla="*/ 7 h 41"/>
                  <a:gd name="T8" fmla="*/ 16 w 16"/>
                  <a:gd name="T9" fmla="*/ 8 h 41"/>
                  <a:gd name="T10" fmla="*/ 10 w 16"/>
                  <a:gd name="T11" fmla="*/ 20 h 41"/>
                  <a:gd name="T12" fmla="*/ 0 w 16"/>
                  <a:gd name="T13" fmla="*/ 41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"/>
                  <a:gd name="T22" fmla="*/ 0 h 41"/>
                  <a:gd name="T23" fmla="*/ 16 w 16"/>
                  <a:gd name="T24" fmla="*/ 41 h 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" h="41">
                    <a:moveTo>
                      <a:pt x="7" y="0"/>
                    </a:moveTo>
                    <a:lnTo>
                      <a:pt x="11" y="3"/>
                    </a:lnTo>
                    <a:lnTo>
                      <a:pt x="12" y="4"/>
                    </a:lnTo>
                    <a:lnTo>
                      <a:pt x="16" y="7"/>
                    </a:lnTo>
                    <a:lnTo>
                      <a:pt x="16" y="8"/>
                    </a:lnTo>
                    <a:lnTo>
                      <a:pt x="10" y="20"/>
                    </a:lnTo>
                    <a:lnTo>
                      <a:pt x="0" y="4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6" name="Line 313"/>
              <p:cNvSpPr>
                <a:spLocks noChangeShapeType="1"/>
              </p:cNvSpPr>
              <p:nvPr/>
            </p:nvSpPr>
            <p:spPr bwMode="auto">
              <a:xfrm flipV="1">
                <a:off x="2290" y="2506"/>
                <a:ext cx="30" cy="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7" name="Freeform 314"/>
              <p:cNvSpPr>
                <a:spLocks/>
              </p:cNvSpPr>
              <p:nvPr/>
            </p:nvSpPr>
            <p:spPr bwMode="auto">
              <a:xfrm>
                <a:off x="3392" y="716"/>
                <a:ext cx="115" cy="41"/>
              </a:xfrm>
              <a:custGeom>
                <a:avLst/>
                <a:gdLst>
                  <a:gd name="T0" fmla="*/ 115 w 115"/>
                  <a:gd name="T1" fmla="*/ 41 h 41"/>
                  <a:gd name="T2" fmla="*/ 113 w 115"/>
                  <a:gd name="T3" fmla="*/ 35 h 41"/>
                  <a:gd name="T4" fmla="*/ 102 w 115"/>
                  <a:gd name="T5" fmla="*/ 18 h 41"/>
                  <a:gd name="T6" fmla="*/ 102 w 115"/>
                  <a:gd name="T7" fmla="*/ 14 h 41"/>
                  <a:gd name="T8" fmla="*/ 102 w 115"/>
                  <a:gd name="T9" fmla="*/ 12 h 41"/>
                  <a:gd name="T10" fmla="*/ 102 w 115"/>
                  <a:gd name="T11" fmla="*/ 7 h 41"/>
                  <a:gd name="T12" fmla="*/ 89 w 115"/>
                  <a:gd name="T13" fmla="*/ 13 h 41"/>
                  <a:gd name="T14" fmla="*/ 89 w 115"/>
                  <a:gd name="T15" fmla="*/ 13 h 41"/>
                  <a:gd name="T16" fmla="*/ 88 w 115"/>
                  <a:gd name="T17" fmla="*/ 13 h 41"/>
                  <a:gd name="T18" fmla="*/ 84 w 115"/>
                  <a:gd name="T19" fmla="*/ 12 h 41"/>
                  <a:gd name="T20" fmla="*/ 81 w 115"/>
                  <a:gd name="T21" fmla="*/ 25 h 41"/>
                  <a:gd name="T22" fmla="*/ 77 w 115"/>
                  <a:gd name="T23" fmla="*/ 28 h 41"/>
                  <a:gd name="T24" fmla="*/ 71 w 115"/>
                  <a:gd name="T25" fmla="*/ 25 h 41"/>
                  <a:gd name="T26" fmla="*/ 68 w 115"/>
                  <a:gd name="T27" fmla="*/ 24 h 41"/>
                  <a:gd name="T28" fmla="*/ 67 w 115"/>
                  <a:gd name="T29" fmla="*/ 18 h 41"/>
                  <a:gd name="T30" fmla="*/ 64 w 115"/>
                  <a:gd name="T31" fmla="*/ 16 h 41"/>
                  <a:gd name="T32" fmla="*/ 58 w 115"/>
                  <a:gd name="T33" fmla="*/ 13 h 41"/>
                  <a:gd name="T34" fmla="*/ 58 w 115"/>
                  <a:gd name="T35" fmla="*/ 8 h 41"/>
                  <a:gd name="T36" fmla="*/ 58 w 115"/>
                  <a:gd name="T37" fmla="*/ 7 h 41"/>
                  <a:gd name="T38" fmla="*/ 48 w 115"/>
                  <a:gd name="T39" fmla="*/ 8 h 41"/>
                  <a:gd name="T40" fmla="*/ 44 w 115"/>
                  <a:gd name="T41" fmla="*/ 9 h 41"/>
                  <a:gd name="T42" fmla="*/ 39 w 115"/>
                  <a:gd name="T43" fmla="*/ 11 h 41"/>
                  <a:gd name="T44" fmla="*/ 35 w 115"/>
                  <a:gd name="T45" fmla="*/ 8 h 41"/>
                  <a:gd name="T46" fmla="*/ 24 w 115"/>
                  <a:gd name="T47" fmla="*/ 3 h 41"/>
                  <a:gd name="T48" fmla="*/ 17 w 115"/>
                  <a:gd name="T49" fmla="*/ 1 h 41"/>
                  <a:gd name="T50" fmla="*/ 10 w 115"/>
                  <a:gd name="T51" fmla="*/ 1 h 41"/>
                  <a:gd name="T52" fmla="*/ 0 w 115"/>
                  <a:gd name="T53" fmla="*/ 0 h 4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5"/>
                  <a:gd name="T82" fmla="*/ 0 h 41"/>
                  <a:gd name="T83" fmla="*/ 115 w 115"/>
                  <a:gd name="T84" fmla="*/ 41 h 41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5" h="41">
                    <a:moveTo>
                      <a:pt x="115" y="41"/>
                    </a:moveTo>
                    <a:lnTo>
                      <a:pt x="113" y="35"/>
                    </a:lnTo>
                    <a:lnTo>
                      <a:pt x="102" y="18"/>
                    </a:lnTo>
                    <a:lnTo>
                      <a:pt x="102" y="14"/>
                    </a:lnTo>
                    <a:lnTo>
                      <a:pt x="102" y="12"/>
                    </a:lnTo>
                    <a:lnTo>
                      <a:pt x="102" y="7"/>
                    </a:lnTo>
                    <a:lnTo>
                      <a:pt x="89" y="13"/>
                    </a:lnTo>
                    <a:lnTo>
                      <a:pt x="88" y="13"/>
                    </a:lnTo>
                    <a:lnTo>
                      <a:pt x="84" y="12"/>
                    </a:lnTo>
                    <a:lnTo>
                      <a:pt x="81" y="25"/>
                    </a:lnTo>
                    <a:lnTo>
                      <a:pt x="77" y="28"/>
                    </a:lnTo>
                    <a:lnTo>
                      <a:pt x="71" y="25"/>
                    </a:lnTo>
                    <a:lnTo>
                      <a:pt x="68" y="24"/>
                    </a:lnTo>
                    <a:lnTo>
                      <a:pt x="67" y="18"/>
                    </a:lnTo>
                    <a:lnTo>
                      <a:pt x="64" y="16"/>
                    </a:lnTo>
                    <a:lnTo>
                      <a:pt x="58" y="13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48" y="8"/>
                    </a:lnTo>
                    <a:lnTo>
                      <a:pt x="44" y="9"/>
                    </a:lnTo>
                    <a:lnTo>
                      <a:pt x="39" y="11"/>
                    </a:lnTo>
                    <a:lnTo>
                      <a:pt x="35" y="8"/>
                    </a:lnTo>
                    <a:lnTo>
                      <a:pt x="24" y="3"/>
                    </a:lnTo>
                    <a:lnTo>
                      <a:pt x="17" y="1"/>
                    </a:lnTo>
                    <a:lnTo>
                      <a:pt x="10" y="1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8" name="Freeform 315"/>
              <p:cNvSpPr>
                <a:spLocks/>
              </p:cNvSpPr>
              <p:nvPr/>
            </p:nvSpPr>
            <p:spPr bwMode="auto">
              <a:xfrm>
                <a:off x="2267" y="3393"/>
                <a:ext cx="6" cy="9"/>
              </a:xfrm>
              <a:custGeom>
                <a:avLst/>
                <a:gdLst>
                  <a:gd name="T0" fmla="*/ 0 w 6"/>
                  <a:gd name="T1" fmla="*/ 0 h 9"/>
                  <a:gd name="T2" fmla="*/ 6 w 6"/>
                  <a:gd name="T3" fmla="*/ 7 h 9"/>
                  <a:gd name="T4" fmla="*/ 6 w 6"/>
                  <a:gd name="T5" fmla="*/ 9 h 9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9"/>
                  <a:gd name="T11" fmla="*/ 6 w 6"/>
                  <a:gd name="T12" fmla="*/ 9 h 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9">
                    <a:moveTo>
                      <a:pt x="0" y="0"/>
                    </a:moveTo>
                    <a:lnTo>
                      <a:pt x="6" y="7"/>
                    </a:lnTo>
                    <a:lnTo>
                      <a:pt x="6" y="9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9" name="Line 316"/>
              <p:cNvSpPr>
                <a:spLocks noChangeShapeType="1"/>
              </p:cNvSpPr>
              <p:nvPr/>
            </p:nvSpPr>
            <p:spPr bwMode="auto">
              <a:xfrm>
                <a:off x="2701" y="2101"/>
                <a:ext cx="4" cy="1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0" name="Freeform 317"/>
              <p:cNvSpPr>
                <a:spLocks/>
              </p:cNvSpPr>
              <p:nvPr/>
            </p:nvSpPr>
            <p:spPr bwMode="auto">
              <a:xfrm>
                <a:off x="2114" y="2703"/>
                <a:ext cx="37" cy="91"/>
              </a:xfrm>
              <a:custGeom>
                <a:avLst/>
                <a:gdLst>
                  <a:gd name="T0" fmla="*/ 0 w 37"/>
                  <a:gd name="T1" fmla="*/ 0 h 91"/>
                  <a:gd name="T2" fmla="*/ 24 w 37"/>
                  <a:gd name="T3" fmla="*/ 37 h 91"/>
                  <a:gd name="T4" fmla="*/ 25 w 37"/>
                  <a:gd name="T5" fmla="*/ 40 h 91"/>
                  <a:gd name="T6" fmla="*/ 26 w 37"/>
                  <a:gd name="T7" fmla="*/ 40 h 91"/>
                  <a:gd name="T8" fmla="*/ 26 w 37"/>
                  <a:gd name="T9" fmla="*/ 40 h 91"/>
                  <a:gd name="T10" fmla="*/ 32 w 37"/>
                  <a:gd name="T11" fmla="*/ 40 h 91"/>
                  <a:gd name="T12" fmla="*/ 34 w 37"/>
                  <a:gd name="T13" fmla="*/ 40 h 91"/>
                  <a:gd name="T14" fmla="*/ 37 w 37"/>
                  <a:gd name="T15" fmla="*/ 45 h 91"/>
                  <a:gd name="T16" fmla="*/ 30 w 37"/>
                  <a:gd name="T17" fmla="*/ 54 h 91"/>
                  <a:gd name="T18" fmla="*/ 29 w 37"/>
                  <a:gd name="T19" fmla="*/ 61 h 91"/>
                  <a:gd name="T20" fmla="*/ 29 w 37"/>
                  <a:gd name="T21" fmla="*/ 63 h 91"/>
                  <a:gd name="T22" fmla="*/ 26 w 37"/>
                  <a:gd name="T23" fmla="*/ 78 h 91"/>
                  <a:gd name="T24" fmla="*/ 26 w 37"/>
                  <a:gd name="T25" fmla="*/ 78 h 91"/>
                  <a:gd name="T26" fmla="*/ 9 w 37"/>
                  <a:gd name="T27" fmla="*/ 91 h 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7"/>
                  <a:gd name="T43" fmla="*/ 0 h 91"/>
                  <a:gd name="T44" fmla="*/ 37 w 37"/>
                  <a:gd name="T45" fmla="*/ 91 h 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7" h="91">
                    <a:moveTo>
                      <a:pt x="0" y="0"/>
                    </a:moveTo>
                    <a:lnTo>
                      <a:pt x="24" y="37"/>
                    </a:lnTo>
                    <a:lnTo>
                      <a:pt x="25" y="40"/>
                    </a:lnTo>
                    <a:lnTo>
                      <a:pt x="26" y="40"/>
                    </a:lnTo>
                    <a:lnTo>
                      <a:pt x="32" y="40"/>
                    </a:lnTo>
                    <a:lnTo>
                      <a:pt x="34" y="40"/>
                    </a:lnTo>
                    <a:lnTo>
                      <a:pt x="37" y="45"/>
                    </a:lnTo>
                    <a:lnTo>
                      <a:pt x="30" y="54"/>
                    </a:lnTo>
                    <a:lnTo>
                      <a:pt x="29" y="61"/>
                    </a:lnTo>
                    <a:lnTo>
                      <a:pt x="29" y="63"/>
                    </a:lnTo>
                    <a:lnTo>
                      <a:pt x="26" y="78"/>
                    </a:lnTo>
                    <a:lnTo>
                      <a:pt x="9" y="9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1" name="Freeform 318"/>
              <p:cNvSpPr>
                <a:spLocks/>
              </p:cNvSpPr>
              <p:nvPr/>
            </p:nvSpPr>
            <p:spPr bwMode="auto">
              <a:xfrm>
                <a:off x="1922" y="3161"/>
                <a:ext cx="35" cy="14"/>
              </a:xfrm>
              <a:custGeom>
                <a:avLst/>
                <a:gdLst>
                  <a:gd name="T0" fmla="*/ 35 w 35"/>
                  <a:gd name="T1" fmla="*/ 11 h 14"/>
                  <a:gd name="T2" fmla="*/ 21 w 35"/>
                  <a:gd name="T3" fmla="*/ 8 h 14"/>
                  <a:gd name="T4" fmla="*/ 14 w 35"/>
                  <a:gd name="T5" fmla="*/ 0 h 14"/>
                  <a:gd name="T6" fmla="*/ 4 w 35"/>
                  <a:gd name="T7" fmla="*/ 7 h 14"/>
                  <a:gd name="T8" fmla="*/ 0 w 35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4"/>
                  <a:gd name="T17" fmla="*/ 35 w 35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4">
                    <a:moveTo>
                      <a:pt x="35" y="11"/>
                    </a:moveTo>
                    <a:lnTo>
                      <a:pt x="21" y="8"/>
                    </a:lnTo>
                    <a:lnTo>
                      <a:pt x="14" y="0"/>
                    </a:lnTo>
                    <a:lnTo>
                      <a:pt x="4" y="7"/>
                    </a:lnTo>
                    <a:lnTo>
                      <a:pt x="0" y="1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2" name="Freeform 319"/>
              <p:cNvSpPr>
                <a:spLocks/>
              </p:cNvSpPr>
              <p:nvPr/>
            </p:nvSpPr>
            <p:spPr bwMode="auto">
              <a:xfrm>
                <a:off x="2366" y="3508"/>
                <a:ext cx="19" cy="42"/>
              </a:xfrm>
              <a:custGeom>
                <a:avLst/>
                <a:gdLst>
                  <a:gd name="T0" fmla="*/ 0 w 19"/>
                  <a:gd name="T1" fmla="*/ 0 h 42"/>
                  <a:gd name="T2" fmla="*/ 1 w 19"/>
                  <a:gd name="T3" fmla="*/ 15 h 42"/>
                  <a:gd name="T4" fmla="*/ 4 w 19"/>
                  <a:gd name="T5" fmla="*/ 17 h 42"/>
                  <a:gd name="T6" fmla="*/ 6 w 19"/>
                  <a:gd name="T7" fmla="*/ 19 h 42"/>
                  <a:gd name="T8" fmla="*/ 15 w 19"/>
                  <a:gd name="T9" fmla="*/ 27 h 42"/>
                  <a:gd name="T10" fmla="*/ 19 w 19"/>
                  <a:gd name="T11" fmla="*/ 36 h 42"/>
                  <a:gd name="T12" fmla="*/ 15 w 19"/>
                  <a:gd name="T13" fmla="*/ 36 h 42"/>
                  <a:gd name="T14" fmla="*/ 15 w 19"/>
                  <a:gd name="T15" fmla="*/ 36 h 42"/>
                  <a:gd name="T16" fmla="*/ 15 w 19"/>
                  <a:gd name="T17" fmla="*/ 42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42"/>
                  <a:gd name="T29" fmla="*/ 19 w 19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42">
                    <a:moveTo>
                      <a:pt x="0" y="0"/>
                    </a:moveTo>
                    <a:lnTo>
                      <a:pt x="1" y="15"/>
                    </a:lnTo>
                    <a:lnTo>
                      <a:pt x="4" y="17"/>
                    </a:lnTo>
                    <a:lnTo>
                      <a:pt x="6" y="19"/>
                    </a:lnTo>
                    <a:lnTo>
                      <a:pt x="15" y="27"/>
                    </a:lnTo>
                    <a:lnTo>
                      <a:pt x="19" y="36"/>
                    </a:lnTo>
                    <a:lnTo>
                      <a:pt x="15" y="36"/>
                    </a:lnTo>
                    <a:lnTo>
                      <a:pt x="15" y="4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3" name="Line 320"/>
              <p:cNvSpPr>
                <a:spLocks noChangeShapeType="1"/>
              </p:cNvSpPr>
              <p:nvPr/>
            </p:nvSpPr>
            <p:spPr bwMode="auto">
              <a:xfrm flipH="1">
                <a:off x="2079" y="3455"/>
                <a:ext cx="1" cy="13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4" name="Line 321"/>
              <p:cNvSpPr>
                <a:spLocks noChangeShapeType="1"/>
              </p:cNvSpPr>
              <p:nvPr/>
            </p:nvSpPr>
            <p:spPr bwMode="auto">
              <a:xfrm flipH="1">
                <a:off x="2184" y="3520"/>
                <a:ext cx="1" cy="1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5" name="Freeform 322"/>
              <p:cNvSpPr>
                <a:spLocks/>
              </p:cNvSpPr>
              <p:nvPr/>
            </p:nvSpPr>
            <p:spPr bwMode="auto">
              <a:xfrm>
                <a:off x="1876" y="3181"/>
                <a:ext cx="42" cy="41"/>
              </a:xfrm>
              <a:custGeom>
                <a:avLst/>
                <a:gdLst>
                  <a:gd name="T0" fmla="*/ 42 w 42"/>
                  <a:gd name="T1" fmla="*/ 0 h 41"/>
                  <a:gd name="T2" fmla="*/ 34 w 42"/>
                  <a:gd name="T3" fmla="*/ 13 h 41"/>
                  <a:gd name="T4" fmla="*/ 37 w 42"/>
                  <a:gd name="T5" fmla="*/ 21 h 41"/>
                  <a:gd name="T6" fmla="*/ 33 w 42"/>
                  <a:gd name="T7" fmla="*/ 26 h 41"/>
                  <a:gd name="T8" fmla="*/ 21 w 42"/>
                  <a:gd name="T9" fmla="*/ 24 h 41"/>
                  <a:gd name="T10" fmla="*/ 17 w 42"/>
                  <a:gd name="T11" fmla="*/ 28 h 41"/>
                  <a:gd name="T12" fmla="*/ 14 w 42"/>
                  <a:gd name="T13" fmla="*/ 29 h 41"/>
                  <a:gd name="T14" fmla="*/ 0 w 42"/>
                  <a:gd name="T15" fmla="*/ 41 h 4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2"/>
                  <a:gd name="T25" fmla="*/ 0 h 41"/>
                  <a:gd name="T26" fmla="*/ 42 w 42"/>
                  <a:gd name="T27" fmla="*/ 41 h 4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2" h="41">
                    <a:moveTo>
                      <a:pt x="42" y="0"/>
                    </a:moveTo>
                    <a:lnTo>
                      <a:pt x="34" y="13"/>
                    </a:lnTo>
                    <a:lnTo>
                      <a:pt x="37" y="21"/>
                    </a:lnTo>
                    <a:lnTo>
                      <a:pt x="33" y="26"/>
                    </a:lnTo>
                    <a:lnTo>
                      <a:pt x="21" y="24"/>
                    </a:lnTo>
                    <a:lnTo>
                      <a:pt x="17" y="28"/>
                    </a:lnTo>
                    <a:lnTo>
                      <a:pt x="14" y="29"/>
                    </a:lnTo>
                    <a:lnTo>
                      <a:pt x="0" y="4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6" name="Freeform 323"/>
              <p:cNvSpPr>
                <a:spLocks/>
              </p:cNvSpPr>
              <p:nvPr/>
            </p:nvSpPr>
            <p:spPr bwMode="auto">
              <a:xfrm>
                <a:off x="1677" y="2849"/>
                <a:ext cx="24" cy="2"/>
              </a:xfrm>
              <a:custGeom>
                <a:avLst/>
                <a:gdLst>
                  <a:gd name="T0" fmla="*/ 0 w 24"/>
                  <a:gd name="T1" fmla="*/ 1 h 2"/>
                  <a:gd name="T2" fmla="*/ 20 w 24"/>
                  <a:gd name="T3" fmla="*/ 2 h 2"/>
                  <a:gd name="T4" fmla="*/ 24 w 24"/>
                  <a:gd name="T5" fmla="*/ 0 h 2"/>
                  <a:gd name="T6" fmla="*/ 0 60000 65536"/>
                  <a:gd name="T7" fmla="*/ 0 60000 65536"/>
                  <a:gd name="T8" fmla="*/ 0 60000 65536"/>
                  <a:gd name="T9" fmla="*/ 0 w 24"/>
                  <a:gd name="T10" fmla="*/ 0 h 2"/>
                  <a:gd name="T11" fmla="*/ 24 w 24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" h="2">
                    <a:moveTo>
                      <a:pt x="0" y="1"/>
                    </a:moveTo>
                    <a:lnTo>
                      <a:pt x="20" y="2"/>
                    </a:lnTo>
                    <a:lnTo>
                      <a:pt x="2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7" name="Freeform 324"/>
              <p:cNvSpPr>
                <a:spLocks/>
              </p:cNvSpPr>
              <p:nvPr/>
            </p:nvSpPr>
            <p:spPr bwMode="auto">
              <a:xfrm>
                <a:off x="2110" y="3220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4 w 10"/>
                  <a:gd name="T3" fmla="*/ 6 h 19"/>
                  <a:gd name="T4" fmla="*/ 10 w 10"/>
                  <a:gd name="T5" fmla="*/ 11 h 19"/>
                  <a:gd name="T6" fmla="*/ 7 w 10"/>
                  <a:gd name="T7" fmla="*/ 16 h 19"/>
                  <a:gd name="T8" fmla="*/ 7 w 10"/>
                  <a:gd name="T9" fmla="*/ 19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9"/>
                  <a:gd name="T17" fmla="*/ 10 w 1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9">
                    <a:moveTo>
                      <a:pt x="0" y="0"/>
                    </a:moveTo>
                    <a:lnTo>
                      <a:pt x="4" y="6"/>
                    </a:lnTo>
                    <a:lnTo>
                      <a:pt x="10" y="11"/>
                    </a:lnTo>
                    <a:lnTo>
                      <a:pt x="7" y="16"/>
                    </a:lnTo>
                    <a:lnTo>
                      <a:pt x="7" y="19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8" name="Line 325"/>
              <p:cNvSpPr>
                <a:spLocks noChangeShapeType="1"/>
              </p:cNvSpPr>
              <p:nvPr/>
            </p:nvSpPr>
            <p:spPr bwMode="auto">
              <a:xfrm>
                <a:off x="2185" y="3520"/>
                <a:ext cx="4" cy="7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9" name="Freeform 326"/>
              <p:cNvSpPr>
                <a:spLocks/>
              </p:cNvSpPr>
              <p:nvPr/>
            </p:nvSpPr>
            <p:spPr bwMode="auto">
              <a:xfrm>
                <a:off x="2287" y="3481"/>
                <a:ext cx="11" cy="6"/>
              </a:xfrm>
              <a:custGeom>
                <a:avLst/>
                <a:gdLst>
                  <a:gd name="T0" fmla="*/ 11 w 11"/>
                  <a:gd name="T1" fmla="*/ 6 h 6"/>
                  <a:gd name="T2" fmla="*/ 7 w 11"/>
                  <a:gd name="T3" fmla="*/ 4 h 6"/>
                  <a:gd name="T4" fmla="*/ 7 w 11"/>
                  <a:gd name="T5" fmla="*/ 4 h 6"/>
                  <a:gd name="T6" fmla="*/ 4 w 11"/>
                  <a:gd name="T7" fmla="*/ 3 h 6"/>
                  <a:gd name="T8" fmla="*/ 4 w 11"/>
                  <a:gd name="T9" fmla="*/ 3 h 6"/>
                  <a:gd name="T10" fmla="*/ 1 w 11"/>
                  <a:gd name="T11" fmla="*/ 1 h 6"/>
                  <a:gd name="T12" fmla="*/ 0 w 11"/>
                  <a:gd name="T13" fmla="*/ 0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"/>
                  <a:gd name="T22" fmla="*/ 0 h 6"/>
                  <a:gd name="T23" fmla="*/ 11 w 11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" h="6">
                    <a:moveTo>
                      <a:pt x="11" y="6"/>
                    </a:moveTo>
                    <a:lnTo>
                      <a:pt x="7" y="4"/>
                    </a:lnTo>
                    <a:lnTo>
                      <a:pt x="4" y="3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0" name="Freeform 327"/>
              <p:cNvSpPr>
                <a:spLocks/>
              </p:cNvSpPr>
              <p:nvPr/>
            </p:nvSpPr>
            <p:spPr bwMode="auto">
              <a:xfrm>
                <a:off x="1884" y="3861"/>
                <a:ext cx="22" cy="13"/>
              </a:xfrm>
              <a:custGeom>
                <a:avLst/>
                <a:gdLst>
                  <a:gd name="T0" fmla="*/ 0 w 22"/>
                  <a:gd name="T1" fmla="*/ 0 h 13"/>
                  <a:gd name="T2" fmla="*/ 9 w 22"/>
                  <a:gd name="T3" fmla="*/ 1 h 13"/>
                  <a:gd name="T4" fmla="*/ 10 w 22"/>
                  <a:gd name="T5" fmla="*/ 5 h 13"/>
                  <a:gd name="T6" fmla="*/ 14 w 22"/>
                  <a:gd name="T7" fmla="*/ 1 h 13"/>
                  <a:gd name="T8" fmla="*/ 14 w 22"/>
                  <a:gd name="T9" fmla="*/ 1 h 13"/>
                  <a:gd name="T10" fmla="*/ 18 w 22"/>
                  <a:gd name="T11" fmla="*/ 3 h 13"/>
                  <a:gd name="T12" fmla="*/ 16 w 22"/>
                  <a:gd name="T13" fmla="*/ 9 h 13"/>
                  <a:gd name="T14" fmla="*/ 16 w 22"/>
                  <a:gd name="T15" fmla="*/ 9 h 13"/>
                  <a:gd name="T16" fmla="*/ 18 w 22"/>
                  <a:gd name="T17" fmla="*/ 10 h 13"/>
                  <a:gd name="T18" fmla="*/ 22 w 22"/>
                  <a:gd name="T19" fmla="*/ 13 h 1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13"/>
                  <a:gd name="T32" fmla="*/ 22 w 22"/>
                  <a:gd name="T33" fmla="*/ 13 h 1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13">
                    <a:moveTo>
                      <a:pt x="0" y="0"/>
                    </a:moveTo>
                    <a:lnTo>
                      <a:pt x="9" y="1"/>
                    </a:lnTo>
                    <a:lnTo>
                      <a:pt x="10" y="5"/>
                    </a:lnTo>
                    <a:lnTo>
                      <a:pt x="14" y="1"/>
                    </a:lnTo>
                    <a:lnTo>
                      <a:pt x="18" y="3"/>
                    </a:lnTo>
                    <a:lnTo>
                      <a:pt x="16" y="9"/>
                    </a:lnTo>
                    <a:lnTo>
                      <a:pt x="18" y="10"/>
                    </a:lnTo>
                    <a:lnTo>
                      <a:pt x="22" y="1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1" name="Freeform 328"/>
              <p:cNvSpPr>
                <a:spLocks/>
              </p:cNvSpPr>
              <p:nvPr/>
            </p:nvSpPr>
            <p:spPr bwMode="auto">
              <a:xfrm>
                <a:off x="3100" y="1170"/>
                <a:ext cx="25" cy="2"/>
              </a:xfrm>
              <a:custGeom>
                <a:avLst/>
                <a:gdLst>
                  <a:gd name="T0" fmla="*/ 25 w 25"/>
                  <a:gd name="T1" fmla="*/ 0 h 2"/>
                  <a:gd name="T2" fmla="*/ 13 w 25"/>
                  <a:gd name="T3" fmla="*/ 2 h 2"/>
                  <a:gd name="T4" fmla="*/ 7 w 25"/>
                  <a:gd name="T5" fmla="*/ 2 h 2"/>
                  <a:gd name="T6" fmla="*/ 3 w 25"/>
                  <a:gd name="T7" fmla="*/ 2 h 2"/>
                  <a:gd name="T8" fmla="*/ 0 w 25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2"/>
                  <a:gd name="T17" fmla="*/ 25 w 25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2">
                    <a:moveTo>
                      <a:pt x="25" y="0"/>
                    </a:moveTo>
                    <a:lnTo>
                      <a:pt x="13" y="2"/>
                    </a:lnTo>
                    <a:lnTo>
                      <a:pt x="7" y="2"/>
                    </a:lnTo>
                    <a:lnTo>
                      <a:pt x="3" y="2"/>
                    </a:lnTo>
                    <a:lnTo>
                      <a:pt x="0" y="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2" name="Freeform 329"/>
              <p:cNvSpPr>
                <a:spLocks/>
              </p:cNvSpPr>
              <p:nvPr/>
            </p:nvSpPr>
            <p:spPr bwMode="auto">
              <a:xfrm>
                <a:off x="3004" y="1181"/>
                <a:ext cx="6" cy="19"/>
              </a:xfrm>
              <a:custGeom>
                <a:avLst/>
                <a:gdLst>
                  <a:gd name="T0" fmla="*/ 3 w 6"/>
                  <a:gd name="T1" fmla="*/ 19 h 19"/>
                  <a:gd name="T2" fmla="*/ 3 w 6"/>
                  <a:gd name="T3" fmla="*/ 18 h 19"/>
                  <a:gd name="T4" fmla="*/ 0 w 6"/>
                  <a:gd name="T5" fmla="*/ 14 h 19"/>
                  <a:gd name="T6" fmla="*/ 4 w 6"/>
                  <a:gd name="T7" fmla="*/ 9 h 19"/>
                  <a:gd name="T8" fmla="*/ 6 w 6"/>
                  <a:gd name="T9" fmla="*/ 8 h 19"/>
                  <a:gd name="T10" fmla="*/ 0 w 6"/>
                  <a:gd name="T11" fmla="*/ 0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"/>
                  <a:gd name="T19" fmla="*/ 0 h 19"/>
                  <a:gd name="T20" fmla="*/ 6 w 6"/>
                  <a:gd name="T21" fmla="*/ 19 h 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" h="19">
                    <a:moveTo>
                      <a:pt x="3" y="19"/>
                    </a:moveTo>
                    <a:lnTo>
                      <a:pt x="3" y="18"/>
                    </a:lnTo>
                    <a:lnTo>
                      <a:pt x="0" y="14"/>
                    </a:lnTo>
                    <a:lnTo>
                      <a:pt x="4" y="9"/>
                    </a:lnTo>
                    <a:lnTo>
                      <a:pt x="6" y="8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3" name="Freeform 330"/>
              <p:cNvSpPr>
                <a:spLocks/>
              </p:cNvSpPr>
              <p:nvPr/>
            </p:nvSpPr>
            <p:spPr bwMode="auto">
              <a:xfrm>
                <a:off x="2451" y="2601"/>
                <a:ext cx="49" cy="4"/>
              </a:xfrm>
              <a:custGeom>
                <a:avLst/>
                <a:gdLst>
                  <a:gd name="T0" fmla="*/ 0 w 49"/>
                  <a:gd name="T1" fmla="*/ 1 h 4"/>
                  <a:gd name="T2" fmla="*/ 9 w 49"/>
                  <a:gd name="T3" fmla="*/ 1 h 4"/>
                  <a:gd name="T4" fmla="*/ 35 w 49"/>
                  <a:gd name="T5" fmla="*/ 0 h 4"/>
                  <a:gd name="T6" fmla="*/ 43 w 49"/>
                  <a:gd name="T7" fmla="*/ 1 h 4"/>
                  <a:gd name="T8" fmla="*/ 49 w 49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"/>
                  <a:gd name="T16" fmla="*/ 0 h 4"/>
                  <a:gd name="T17" fmla="*/ 49 w 49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" h="4">
                    <a:moveTo>
                      <a:pt x="0" y="1"/>
                    </a:moveTo>
                    <a:lnTo>
                      <a:pt x="9" y="1"/>
                    </a:lnTo>
                    <a:lnTo>
                      <a:pt x="35" y="0"/>
                    </a:lnTo>
                    <a:lnTo>
                      <a:pt x="43" y="1"/>
                    </a:lnTo>
                    <a:lnTo>
                      <a:pt x="49" y="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4" name="Line 331"/>
              <p:cNvSpPr>
                <a:spLocks noChangeShapeType="1"/>
              </p:cNvSpPr>
              <p:nvPr/>
            </p:nvSpPr>
            <p:spPr bwMode="auto">
              <a:xfrm flipV="1">
                <a:off x="2256" y="3597"/>
                <a:ext cx="1" cy="14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5" name="Freeform 332"/>
              <p:cNvSpPr>
                <a:spLocks/>
              </p:cNvSpPr>
              <p:nvPr/>
            </p:nvSpPr>
            <p:spPr bwMode="auto">
              <a:xfrm>
                <a:off x="2373" y="2555"/>
                <a:ext cx="58" cy="8"/>
              </a:xfrm>
              <a:custGeom>
                <a:avLst/>
                <a:gdLst>
                  <a:gd name="T0" fmla="*/ 0 w 58"/>
                  <a:gd name="T1" fmla="*/ 4 h 8"/>
                  <a:gd name="T2" fmla="*/ 27 w 58"/>
                  <a:gd name="T3" fmla="*/ 0 h 8"/>
                  <a:gd name="T4" fmla="*/ 44 w 58"/>
                  <a:gd name="T5" fmla="*/ 4 h 8"/>
                  <a:gd name="T6" fmla="*/ 44 w 58"/>
                  <a:gd name="T7" fmla="*/ 4 h 8"/>
                  <a:gd name="T8" fmla="*/ 58 w 58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8"/>
                  <a:gd name="T16" fmla="*/ 0 h 8"/>
                  <a:gd name="T17" fmla="*/ 58 w 58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8" h="8">
                    <a:moveTo>
                      <a:pt x="0" y="4"/>
                    </a:moveTo>
                    <a:lnTo>
                      <a:pt x="27" y="0"/>
                    </a:lnTo>
                    <a:lnTo>
                      <a:pt x="44" y="4"/>
                    </a:lnTo>
                    <a:lnTo>
                      <a:pt x="58" y="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6" name="Freeform 333"/>
              <p:cNvSpPr>
                <a:spLocks/>
              </p:cNvSpPr>
              <p:nvPr/>
            </p:nvSpPr>
            <p:spPr bwMode="auto">
              <a:xfrm>
                <a:off x="1667" y="3765"/>
                <a:ext cx="27" cy="67"/>
              </a:xfrm>
              <a:custGeom>
                <a:avLst/>
                <a:gdLst>
                  <a:gd name="T0" fmla="*/ 27 w 27"/>
                  <a:gd name="T1" fmla="*/ 0 h 67"/>
                  <a:gd name="T2" fmla="*/ 22 w 27"/>
                  <a:gd name="T3" fmla="*/ 17 h 67"/>
                  <a:gd name="T4" fmla="*/ 26 w 27"/>
                  <a:gd name="T5" fmla="*/ 25 h 67"/>
                  <a:gd name="T6" fmla="*/ 27 w 27"/>
                  <a:gd name="T7" fmla="*/ 29 h 67"/>
                  <a:gd name="T8" fmla="*/ 24 w 27"/>
                  <a:gd name="T9" fmla="*/ 33 h 67"/>
                  <a:gd name="T10" fmla="*/ 23 w 27"/>
                  <a:gd name="T11" fmla="*/ 34 h 67"/>
                  <a:gd name="T12" fmla="*/ 22 w 27"/>
                  <a:gd name="T13" fmla="*/ 37 h 67"/>
                  <a:gd name="T14" fmla="*/ 21 w 27"/>
                  <a:gd name="T15" fmla="*/ 38 h 67"/>
                  <a:gd name="T16" fmla="*/ 21 w 27"/>
                  <a:gd name="T17" fmla="*/ 50 h 67"/>
                  <a:gd name="T18" fmla="*/ 11 w 27"/>
                  <a:gd name="T19" fmla="*/ 62 h 67"/>
                  <a:gd name="T20" fmla="*/ 3 w 27"/>
                  <a:gd name="T21" fmla="*/ 65 h 67"/>
                  <a:gd name="T22" fmla="*/ 0 w 27"/>
                  <a:gd name="T23" fmla="*/ 67 h 6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7"/>
                  <a:gd name="T37" fmla="*/ 0 h 67"/>
                  <a:gd name="T38" fmla="*/ 27 w 27"/>
                  <a:gd name="T39" fmla="*/ 67 h 6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7" h="67">
                    <a:moveTo>
                      <a:pt x="27" y="0"/>
                    </a:moveTo>
                    <a:lnTo>
                      <a:pt x="22" y="17"/>
                    </a:lnTo>
                    <a:lnTo>
                      <a:pt x="26" y="25"/>
                    </a:lnTo>
                    <a:lnTo>
                      <a:pt x="27" y="29"/>
                    </a:lnTo>
                    <a:lnTo>
                      <a:pt x="24" y="33"/>
                    </a:lnTo>
                    <a:lnTo>
                      <a:pt x="23" y="34"/>
                    </a:lnTo>
                    <a:lnTo>
                      <a:pt x="22" y="37"/>
                    </a:lnTo>
                    <a:lnTo>
                      <a:pt x="21" y="38"/>
                    </a:lnTo>
                    <a:lnTo>
                      <a:pt x="21" y="50"/>
                    </a:lnTo>
                    <a:lnTo>
                      <a:pt x="11" y="62"/>
                    </a:lnTo>
                    <a:lnTo>
                      <a:pt x="3" y="65"/>
                    </a:lnTo>
                    <a:lnTo>
                      <a:pt x="0" y="6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7" name="Freeform 334"/>
              <p:cNvSpPr>
                <a:spLocks/>
              </p:cNvSpPr>
              <p:nvPr/>
            </p:nvSpPr>
            <p:spPr bwMode="auto">
              <a:xfrm>
                <a:off x="2108" y="2507"/>
                <a:ext cx="19" cy="68"/>
              </a:xfrm>
              <a:custGeom>
                <a:avLst/>
                <a:gdLst>
                  <a:gd name="T0" fmla="*/ 4 w 19"/>
                  <a:gd name="T1" fmla="*/ 0 h 68"/>
                  <a:gd name="T2" fmla="*/ 4 w 19"/>
                  <a:gd name="T3" fmla="*/ 0 h 68"/>
                  <a:gd name="T4" fmla="*/ 6 w 19"/>
                  <a:gd name="T5" fmla="*/ 5 h 68"/>
                  <a:gd name="T6" fmla="*/ 9 w 19"/>
                  <a:gd name="T7" fmla="*/ 17 h 68"/>
                  <a:gd name="T8" fmla="*/ 9 w 19"/>
                  <a:gd name="T9" fmla="*/ 20 h 68"/>
                  <a:gd name="T10" fmla="*/ 12 w 19"/>
                  <a:gd name="T11" fmla="*/ 21 h 68"/>
                  <a:gd name="T12" fmla="*/ 17 w 19"/>
                  <a:gd name="T13" fmla="*/ 21 h 68"/>
                  <a:gd name="T14" fmla="*/ 19 w 19"/>
                  <a:gd name="T15" fmla="*/ 26 h 68"/>
                  <a:gd name="T16" fmla="*/ 19 w 19"/>
                  <a:gd name="T17" fmla="*/ 27 h 68"/>
                  <a:gd name="T18" fmla="*/ 15 w 19"/>
                  <a:gd name="T19" fmla="*/ 41 h 68"/>
                  <a:gd name="T20" fmla="*/ 14 w 19"/>
                  <a:gd name="T21" fmla="*/ 42 h 68"/>
                  <a:gd name="T22" fmla="*/ 9 w 19"/>
                  <a:gd name="T23" fmla="*/ 48 h 68"/>
                  <a:gd name="T24" fmla="*/ 13 w 19"/>
                  <a:gd name="T25" fmla="*/ 61 h 68"/>
                  <a:gd name="T26" fmla="*/ 12 w 19"/>
                  <a:gd name="T27" fmla="*/ 63 h 68"/>
                  <a:gd name="T28" fmla="*/ 9 w 19"/>
                  <a:gd name="T29" fmla="*/ 67 h 68"/>
                  <a:gd name="T30" fmla="*/ 0 w 19"/>
                  <a:gd name="T31" fmla="*/ 68 h 6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"/>
                  <a:gd name="T49" fmla="*/ 0 h 68"/>
                  <a:gd name="T50" fmla="*/ 19 w 19"/>
                  <a:gd name="T51" fmla="*/ 68 h 6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" h="68">
                    <a:moveTo>
                      <a:pt x="4" y="0"/>
                    </a:moveTo>
                    <a:lnTo>
                      <a:pt x="4" y="0"/>
                    </a:lnTo>
                    <a:lnTo>
                      <a:pt x="6" y="5"/>
                    </a:lnTo>
                    <a:lnTo>
                      <a:pt x="9" y="17"/>
                    </a:lnTo>
                    <a:lnTo>
                      <a:pt x="9" y="20"/>
                    </a:lnTo>
                    <a:lnTo>
                      <a:pt x="12" y="21"/>
                    </a:lnTo>
                    <a:lnTo>
                      <a:pt x="17" y="21"/>
                    </a:lnTo>
                    <a:lnTo>
                      <a:pt x="19" y="26"/>
                    </a:lnTo>
                    <a:lnTo>
                      <a:pt x="19" y="27"/>
                    </a:lnTo>
                    <a:lnTo>
                      <a:pt x="15" y="41"/>
                    </a:lnTo>
                    <a:lnTo>
                      <a:pt x="14" y="42"/>
                    </a:lnTo>
                    <a:lnTo>
                      <a:pt x="9" y="48"/>
                    </a:lnTo>
                    <a:lnTo>
                      <a:pt x="13" y="61"/>
                    </a:lnTo>
                    <a:lnTo>
                      <a:pt x="12" y="63"/>
                    </a:lnTo>
                    <a:lnTo>
                      <a:pt x="9" y="67"/>
                    </a:lnTo>
                    <a:lnTo>
                      <a:pt x="0" y="6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8" name="Freeform 335"/>
              <p:cNvSpPr>
                <a:spLocks/>
              </p:cNvSpPr>
              <p:nvPr/>
            </p:nvSpPr>
            <p:spPr bwMode="auto">
              <a:xfrm>
                <a:off x="1847" y="3510"/>
                <a:ext cx="13" cy="49"/>
              </a:xfrm>
              <a:custGeom>
                <a:avLst/>
                <a:gdLst>
                  <a:gd name="T0" fmla="*/ 0 w 13"/>
                  <a:gd name="T1" fmla="*/ 49 h 49"/>
                  <a:gd name="T2" fmla="*/ 7 w 13"/>
                  <a:gd name="T3" fmla="*/ 40 h 49"/>
                  <a:gd name="T4" fmla="*/ 5 w 13"/>
                  <a:gd name="T5" fmla="*/ 39 h 49"/>
                  <a:gd name="T6" fmla="*/ 13 w 13"/>
                  <a:gd name="T7" fmla="*/ 34 h 49"/>
                  <a:gd name="T8" fmla="*/ 4 w 13"/>
                  <a:gd name="T9" fmla="*/ 15 h 49"/>
                  <a:gd name="T10" fmla="*/ 2 w 13"/>
                  <a:gd name="T11" fmla="*/ 6 h 49"/>
                  <a:gd name="T12" fmla="*/ 8 w 13"/>
                  <a:gd name="T13" fmla="*/ 0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49"/>
                  <a:gd name="T23" fmla="*/ 13 w 13"/>
                  <a:gd name="T24" fmla="*/ 49 h 4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49">
                    <a:moveTo>
                      <a:pt x="0" y="49"/>
                    </a:moveTo>
                    <a:lnTo>
                      <a:pt x="7" y="40"/>
                    </a:lnTo>
                    <a:lnTo>
                      <a:pt x="5" y="39"/>
                    </a:lnTo>
                    <a:lnTo>
                      <a:pt x="13" y="34"/>
                    </a:lnTo>
                    <a:lnTo>
                      <a:pt x="4" y="15"/>
                    </a:lnTo>
                    <a:lnTo>
                      <a:pt x="2" y="6"/>
                    </a:lnTo>
                    <a:lnTo>
                      <a:pt x="8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79" name="Line 336"/>
              <p:cNvSpPr>
                <a:spLocks noChangeShapeType="1"/>
              </p:cNvSpPr>
              <p:nvPr/>
            </p:nvSpPr>
            <p:spPr bwMode="auto">
              <a:xfrm>
                <a:off x="1669" y="3487"/>
                <a:ext cx="3" cy="1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0" name="Freeform 337"/>
              <p:cNvSpPr>
                <a:spLocks/>
              </p:cNvSpPr>
              <p:nvPr/>
            </p:nvSpPr>
            <p:spPr bwMode="auto">
              <a:xfrm>
                <a:off x="2224" y="3514"/>
                <a:ext cx="4" cy="7"/>
              </a:xfrm>
              <a:custGeom>
                <a:avLst/>
                <a:gdLst>
                  <a:gd name="T0" fmla="*/ 4 w 4"/>
                  <a:gd name="T1" fmla="*/ 0 h 7"/>
                  <a:gd name="T2" fmla="*/ 3 w 4"/>
                  <a:gd name="T3" fmla="*/ 2 h 7"/>
                  <a:gd name="T4" fmla="*/ 2 w 4"/>
                  <a:gd name="T5" fmla="*/ 4 h 7"/>
                  <a:gd name="T6" fmla="*/ 0 w 4"/>
                  <a:gd name="T7" fmla="*/ 7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7"/>
                  <a:gd name="T14" fmla="*/ 4 w 4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7">
                    <a:moveTo>
                      <a:pt x="4" y="0"/>
                    </a:moveTo>
                    <a:lnTo>
                      <a:pt x="3" y="2"/>
                    </a:lnTo>
                    <a:lnTo>
                      <a:pt x="2" y="4"/>
                    </a:lnTo>
                    <a:lnTo>
                      <a:pt x="0" y="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1" name="Freeform 338"/>
              <p:cNvSpPr>
                <a:spLocks/>
              </p:cNvSpPr>
              <p:nvPr/>
            </p:nvSpPr>
            <p:spPr bwMode="auto">
              <a:xfrm>
                <a:off x="2176" y="3265"/>
                <a:ext cx="33" cy="44"/>
              </a:xfrm>
              <a:custGeom>
                <a:avLst/>
                <a:gdLst>
                  <a:gd name="T0" fmla="*/ 33 w 33"/>
                  <a:gd name="T1" fmla="*/ 0 h 44"/>
                  <a:gd name="T2" fmla="*/ 17 w 33"/>
                  <a:gd name="T3" fmla="*/ 0 h 44"/>
                  <a:gd name="T4" fmla="*/ 16 w 33"/>
                  <a:gd name="T5" fmla="*/ 0 h 44"/>
                  <a:gd name="T6" fmla="*/ 21 w 33"/>
                  <a:gd name="T7" fmla="*/ 4 h 44"/>
                  <a:gd name="T8" fmla="*/ 21 w 33"/>
                  <a:gd name="T9" fmla="*/ 4 h 44"/>
                  <a:gd name="T10" fmla="*/ 14 w 33"/>
                  <a:gd name="T11" fmla="*/ 9 h 44"/>
                  <a:gd name="T12" fmla="*/ 8 w 33"/>
                  <a:gd name="T13" fmla="*/ 14 h 44"/>
                  <a:gd name="T14" fmla="*/ 6 w 33"/>
                  <a:gd name="T15" fmla="*/ 10 h 44"/>
                  <a:gd name="T16" fmla="*/ 1 w 33"/>
                  <a:gd name="T17" fmla="*/ 22 h 44"/>
                  <a:gd name="T18" fmla="*/ 1 w 33"/>
                  <a:gd name="T19" fmla="*/ 27 h 44"/>
                  <a:gd name="T20" fmla="*/ 0 w 33"/>
                  <a:gd name="T21" fmla="*/ 29 h 44"/>
                  <a:gd name="T22" fmla="*/ 1 w 33"/>
                  <a:gd name="T23" fmla="*/ 33 h 44"/>
                  <a:gd name="T24" fmla="*/ 2 w 33"/>
                  <a:gd name="T25" fmla="*/ 39 h 44"/>
                  <a:gd name="T26" fmla="*/ 2 w 33"/>
                  <a:gd name="T27" fmla="*/ 40 h 44"/>
                  <a:gd name="T28" fmla="*/ 2 w 33"/>
                  <a:gd name="T29" fmla="*/ 44 h 4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3"/>
                  <a:gd name="T46" fmla="*/ 0 h 44"/>
                  <a:gd name="T47" fmla="*/ 33 w 33"/>
                  <a:gd name="T48" fmla="*/ 44 h 4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3" h="44">
                    <a:moveTo>
                      <a:pt x="33" y="0"/>
                    </a:moveTo>
                    <a:lnTo>
                      <a:pt x="17" y="0"/>
                    </a:lnTo>
                    <a:lnTo>
                      <a:pt x="16" y="0"/>
                    </a:lnTo>
                    <a:lnTo>
                      <a:pt x="21" y="4"/>
                    </a:lnTo>
                    <a:lnTo>
                      <a:pt x="14" y="9"/>
                    </a:lnTo>
                    <a:lnTo>
                      <a:pt x="8" y="14"/>
                    </a:lnTo>
                    <a:lnTo>
                      <a:pt x="6" y="10"/>
                    </a:lnTo>
                    <a:lnTo>
                      <a:pt x="1" y="22"/>
                    </a:lnTo>
                    <a:lnTo>
                      <a:pt x="1" y="27"/>
                    </a:lnTo>
                    <a:lnTo>
                      <a:pt x="0" y="29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2" y="40"/>
                    </a:lnTo>
                    <a:lnTo>
                      <a:pt x="2" y="4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2" name="Freeform 339"/>
              <p:cNvSpPr>
                <a:spLocks/>
              </p:cNvSpPr>
              <p:nvPr/>
            </p:nvSpPr>
            <p:spPr bwMode="auto">
              <a:xfrm>
                <a:off x="1995" y="3718"/>
                <a:ext cx="8" cy="8"/>
              </a:xfrm>
              <a:custGeom>
                <a:avLst/>
                <a:gdLst>
                  <a:gd name="T0" fmla="*/ 8 w 8"/>
                  <a:gd name="T1" fmla="*/ 0 h 8"/>
                  <a:gd name="T2" fmla="*/ 7 w 8"/>
                  <a:gd name="T3" fmla="*/ 5 h 8"/>
                  <a:gd name="T4" fmla="*/ 0 w 8"/>
                  <a:gd name="T5" fmla="*/ 8 h 8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8"/>
                  <a:gd name="T11" fmla="*/ 8 w 8"/>
                  <a:gd name="T12" fmla="*/ 8 h 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8">
                    <a:moveTo>
                      <a:pt x="8" y="0"/>
                    </a:moveTo>
                    <a:lnTo>
                      <a:pt x="7" y="5"/>
                    </a:lnTo>
                    <a:lnTo>
                      <a:pt x="0" y="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3" name="Freeform 340"/>
              <p:cNvSpPr>
                <a:spLocks/>
              </p:cNvSpPr>
              <p:nvPr/>
            </p:nvSpPr>
            <p:spPr bwMode="auto">
              <a:xfrm>
                <a:off x="1572" y="3432"/>
                <a:ext cx="25" cy="65"/>
              </a:xfrm>
              <a:custGeom>
                <a:avLst/>
                <a:gdLst>
                  <a:gd name="T0" fmla="*/ 25 w 25"/>
                  <a:gd name="T1" fmla="*/ 0 h 65"/>
                  <a:gd name="T2" fmla="*/ 11 w 25"/>
                  <a:gd name="T3" fmla="*/ 53 h 65"/>
                  <a:gd name="T4" fmla="*/ 7 w 25"/>
                  <a:gd name="T5" fmla="*/ 59 h 65"/>
                  <a:gd name="T6" fmla="*/ 0 w 25"/>
                  <a:gd name="T7" fmla="*/ 61 h 65"/>
                  <a:gd name="T8" fmla="*/ 0 w 25"/>
                  <a:gd name="T9" fmla="*/ 65 h 65"/>
                  <a:gd name="T10" fmla="*/ 0 w 25"/>
                  <a:gd name="T11" fmla="*/ 65 h 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"/>
                  <a:gd name="T19" fmla="*/ 0 h 65"/>
                  <a:gd name="T20" fmla="*/ 25 w 25"/>
                  <a:gd name="T21" fmla="*/ 65 h 6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" h="65">
                    <a:moveTo>
                      <a:pt x="25" y="0"/>
                    </a:moveTo>
                    <a:lnTo>
                      <a:pt x="11" y="53"/>
                    </a:lnTo>
                    <a:lnTo>
                      <a:pt x="7" y="59"/>
                    </a:lnTo>
                    <a:lnTo>
                      <a:pt x="0" y="61"/>
                    </a:lnTo>
                    <a:lnTo>
                      <a:pt x="0" y="6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4" name="Freeform 341"/>
              <p:cNvSpPr>
                <a:spLocks/>
              </p:cNvSpPr>
              <p:nvPr/>
            </p:nvSpPr>
            <p:spPr bwMode="auto">
              <a:xfrm>
                <a:off x="1839" y="3808"/>
                <a:ext cx="17" cy="5"/>
              </a:xfrm>
              <a:custGeom>
                <a:avLst/>
                <a:gdLst>
                  <a:gd name="T0" fmla="*/ 0 w 17"/>
                  <a:gd name="T1" fmla="*/ 5 h 5"/>
                  <a:gd name="T2" fmla="*/ 3 w 17"/>
                  <a:gd name="T3" fmla="*/ 0 h 5"/>
                  <a:gd name="T4" fmla="*/ 15 w 17"/>
                  <a:gd name="T5" fmla="*/ 3 h 5"/>
                  <a:gd name="T6" fmla="*/ 16 w 17"/>
                  <a:gd name="T7" fmla="*/ 3 h 5"/>
                  <a:gd name="T8" fmla="*/ 17 w 17"/>
                  <a:gd name="T9" fmla="*/ 3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5"/>
                  <a:gd name="T17" fmla="*/ 17 w 17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5">
                    <a:moveTo>
                      <a:pt x="0" y="5"/>
                    </a:moveTo>
                    <a:lnTo>
                      <a:pt x="3" y="0"/>
                    </a:lnTo>
                    <a:lnTo>
                      <a:pt x="15" y="3"/>
                    </a:lnTo>
                    <a:lnTo>
                      <a:pt x="16" y="3"/>
                    </a:lnTo>
                    <a:lnTo>
                      <a:pt x="17" y="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5" name="Freeform 342"/>
              <p:cNvSpPr>
                <a:spLocks/>
              </p:cNvSpPr>
              <p:nvPr/>
            </p:nvSpPr>
            <p:spPr bwMode="auto">
              <a:xfrm>
                <a:off x="2383" y="3531"/>
                <a:ext cx="22" cy="21"/>
              </a:xfrm>
              <a:custGeom>
                <a:avLst/>
                <a:gdLst>
                  <a:gd name="T0" fmla="*/ 0 w 22"/>
                  <a:gd name="T1" fmla="*/ 21 h 21"/>
                  <a:gd name="T2" fmla="*/ 4 w 22"/>
                  <a:gd name="T3" fmla="*/ 18 h 21"/>
                  <a:gd name="T4" fmla="*/ 7 w 22"/>
                  <a:gd name="T5" fmla="*/ 14 h 21"/>
                  <a:gd name="T6" fmla="*/ 7 w 22"/>
                  <a:gd name="T7" fmla="*/ 14 h 21"/>
                  <a:gd name="T8" fmla="*/ 6 w 22"/>
                  <a:gd name="T9" fmla="*/ 9 h 21"/>
                  <a:gd name="T10" fmla="*/ 7 w 22"/>
                  <a:gd name="T11" fmla="*/ 9 h 21"/>
                  <a:gd name="T12" fmla="*/ 11 w 22"/>
                  <a:gd name="T13" fmla="*/ 8 h 21"/>
                  <a:gd name="T14" fmla="*/ 14 w 22"/>
                  <a:gd name="T15" fmla="*/ 6 h 21"/>
                  <a:gd name="T16" fmla="*/ 18 w 22"/>
                  <a:gd name="T17" fmla="*/ 0 h 21"/>
                  <a:gd name="T18" fmla="*/ 22 w 22"/>
                  <a:gd name="T19" fmla="*/ 1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21"/>
                  <a:gd name="T32" fmla="*/ 22 w 22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21">
                    <a:moveTo>
                      <a:pt x="0" y="21"/>
                    </a:moveTo>
                    <a:lnTo>
                      <a:pt x="4" y="18"/>
                    </a:lnTo>
                    <a:lnTo>
                      <a:pt x="7" y="14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11" y="8"/>
                    </a:lnTo>
                    <a:lnTo>
                      <a:pt x="14" y="6"/>
                    </a:lnTo>
                    <a:lnTo>
                      <a:pt x="18" y="0"/>
                    </a:lnTo>
                    <a:lnTo>
                      <a:pt x="22" y="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6" name="Freeform 343"/>
              <p:cNvSpPr>
                <a:spLocks/>
              </p:cNvSpPr>
              <p:nvPr/>
            </p:nvSpPr>
            <p:spPr bwMode="auto">
              <a:xfrm>
                <a:off x="1701" y="2849"/>
                <a:ext cx="83" cy="15"/>
              </a:xfrm>
              <a:custGeom>
                <a:avLst/>
                <a:gdLst>
                  <a:gd name="T0" fmla="*/ 0 w 83"/>
                  <a:gd name="T1" fmla="*/ 0 h 15"/>
                  <a:gd name="T2" fmla="*/ 9 w 83"/>
                  <a:gd name="T3" fmla="*/ 5 h 15"/>
                  <a:gd name="T4" fmla="*/ 30 w 83"/>
                  <a:gd name="T5" fmla="*/ 1 h 15"/>
                  <a:gd name="T6" fmla="*/ 31 w 83"/>
                  <a:gd name="T7" fmla="*/ 4 h 15"/>
                  <a:gd name="T8" fmla="*/ 35 w 83"/>
                  <a:gd name="T9" fmla="*/ 9 h 15"/>
                  <a:gd name="T10" fmla="*/ 36 w 83"/>
                  <a:gd name="T11" fmla="*/ 11 h 15"/>
                  <a:gd name="T12" fmla="*/ 48 w 83"/>
                  <a:gd name="T13" fmla="*/ 9 h 15"/>
                  <a:gd name="T14" fmla="*/ 49 w 83"/>
                  <a:gd name="T15" fmla="*/ 9 h 15"/>
                  <a:gd name="T16" fmla="*/ 51 w 83"/>
                  <a:gd name="T17" fmla="*/ 9 h 15"/>
                  <a:gd name="T18" fmla="*/ 51 w 83"/>
                  <a:gd name="T19" fmla="*/ 6 h 15"/>
                  <a:gd name="T20" fmla="*/ 49 w 83"/>
                  <a:gd name="T21" fmla="*/ 5 h 15"/>
                  <a:gd name="T22" fmla="*/ 51 w 83"/>
                  <a:gd name="T23" fmla="*/ 5 h 15"/>
                  <a:gd name="T24" fmla="*/ 51 w 83"/>
                  <a:gd name="T25" fmla="*/ 5 h 15"/>
                  <a:gd name="T26" fmla="*/ 57 w 83"/>
                  <a:gd name="T27" fmla="*/ 0 h 15"/>
                  <a:gd name="T28" fmla="*/ 66 w 83"/>
                  <a:gd name="T29" fmla="*/ 2 h 15"/>
                  <a:gd name="T30" fmla="*/ 64 w 83"/>
                  <a:gd name="T31" fmla="*/ 5 h 15"/>
                  <a:gd name="T32" fmla="*/ 62 w 83"/>
                  <a:gd name="T33" fmla="*/ 6 h 15"/>
                  <a:gd name="T34" fmla="*/ 69 w 83"/>
                  <a:gd name="T35" fmla="*/ 13 h 15"/>
                  <a:gd name="T36" fmla="*/ 72 w 83"/>
                  <a:gd name="T37" fmla="*/ 15 h 15"/>
                  <a:gd name="T38" fmla="*/ 81 w 83"/>
                  <a:gd name="T39" fmla="*/ 11 h 15"/>
                  <a:gd name="T40" fmla="*/ 83 w 83"/>
                  <a:gd name="T41" fmla="*/ 10 h 1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3"/>
                  <a:gd name="T64" fmla="*/ 0 h 15"/>
                  <a:gd name="T65" fmla="*/ 83 w 83"/>
                  <a:gd name="T66" fmla="*/ 15 h 1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3" h="15">
                    <a:moveTo>
                      <a:pt x="0" y="0"/>
                    </a:moveTo>
                    <a:lnTo>
                      <a:pt x="9" y="5"/>
                    </a:lnTo>
                    <a:lnTo>
                      <a:pt x="30" y="1"/>
                    </a:lnTo>
                    <a:lnTo>
                      <a:pt x="31" y="4"/>
                    </a:lnTo>
                    <a:lnTo>
                      <a:pt x="35" y="9"/>
                    </a:lnTo>
                    <a:lnTo>
                      <a:pt x="36" y="11"/>
                    </a:lnTo>
                    <a:lnTo>
                      <a:pt x="48" y="9"/>
                    </a:lnTo>
                    <a:lnTo>
                      <a:pt x="49" y="9"/>
                    </a:lnTo>
                    <a:lnTo>
                      <a:pt x="51" y="9"/>
                    </a:lnTo>
                    <a:lnTo>
                      <a:pt x="51" y="6"/>
                    </a:lnTo>
                    <a:lnTo>
                      <a:pt x="49" y="5"/>
                    </a:lnTo>
                    <a:lnTo>
                      <a:pt x="51" y="5"/>
                    </a:lnTo>
                    <a:lnTo>
                      <a:pt x="57" y="0"/>
                    </a:lnTo>
                    <a:lnTo>
                      <a:pt x="66" y="2"/>
                    </a:lnTo>
                    <a:lnTo>
                      <a:pt x="64" y="5"/>
                    </a:lnTo>
                    <a:lnTo>
                      <a:pt x="62" y="6"/>
                    </a:lnTo>
                    <a:lnTo>
                      <a:pt x="69" y="13"/>
                    </a:lnTo>
                    <a:lnTo>
                      <a:pt x="72" y="15"/>
                    </a:lnTo>
                    <a:lnTo>
                      <a:pt x="81" y="11"/>
                    </a:lnTo>
                    <a:lnTo>
                      <a:pt x="83" y="1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7" name="Freeform 344"/>
              <p:cNvSpPr>
                <a:spLocks/>
              </p:cNvSpPr>
              <p:nvPr/>
            </p:nvSpPr>
            <p:spPr bwMode="auto">
              <a:xfrm>
                <a:off x="1986" y="3029"/>
                <a:ext cx="20" cy="4"/>
              </a:xfrm>
              <a:custGeom>
                <a:avLst/>
                <a:gdLst>
                  <a:gd name="T0" fmla="*/ 0 w 20"/>
                  <a:gd name="T1" fmla="*/ 4 h 4"/>
                  <a:gd name="T2" fmla="*/ 5 w 20"/>
                  <a:gd name="T3" fmla="*/ 2 h 4"/>
                  <a:gd name="T4" fmla="*/ 16 w 20"/>
                  <a:gd name="T5" fmla="*/ 4 h 4"/>
                  <a:gd name="T6" fmla="*/ 20 w 20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"/>
                  <a:gd name="T13" fmla="*/ 0 h 4"/>
                  <a:gd name="T14" fmla="*/ 20 w 20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" h="4">
                    <a:moveTo>
                      <a:pt x="0" y="4"/>
                    </a:moveTo>
                    <a:lnTo>
                      <a:pt x="5" y="2"/>
                    </a:lnTo>
                    <a:lnTo>
                      <a:pt x="16" y="4"/>
                    </a:lnTo>
                    <a:lnTo>
                      <a:pt x="2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8" name="Freeform 345"/>
              <p:cNvSpPr>
                <a:spLocks/>
              </p:cNvSpPr>
              <p:nvPr/>
            </p:nvSpPr>
            <p:spPr bwMode="auto">
              <a:xfrm>
                <a:off x="2367" y="1990"/>
                <a:ext cx="148" cy="114"/>
              </a:xfrm>
              <a:custGeom>
                <a:avLst/>
                <a:gdLst>
                  <a:gd name="T0" fmla="*/ 0 w 148"/>
                  <a:gd name="T1" fmla="*/ 0 h 114"/>
                  <a:gd name="T2" fmla="*/ 47 w 148"/>
                  <a:gd name="T3" fmla="*/ 22 h 114"/>
                  <a:gd name="T4" fmla="*/ 88 w 148"/>
                  <a:gd name="T5" fmla="*/ 51 h 114"/>
                  <a:gd name="T6" fmla="*/ 97 w 148"/>
                  <a:gd name="T7" fmla="*/ 68 h 114"/>
                  <a:gd name="T8" fmla="*/ 133 w 148"/>
                  <a:gd name="T9" fmla="*/ 90 h 114"/>
                  <a:gd name="T10" fmla="*/ 139 w 148"/>
                  <a:gd name="T11" fmla="*/ 91 h 114"/>
                  <a:gd name="T12" fmla="*/ 144 w 148"/>
                  <a:gd name="T13" fmla="*/ 93 h 114"/>
                  <a:gd name="T14" fmla="*/ 147 w 148"/>
                  <a:gd name="T15" fmla="*/ 93 h 114"/>
                  <a:gd name="T16" fmla="*/ 147 w 148"/>
                  <a:gd name="T17" fmla="*/ 94 h 114"/>
                  <a:gd name="T18" fmla="*/ 148 w 148"/>
                  <a:gd name="T19" fmla="*/ 102 h 114"/>
                  <a:gd name="T20" fmla="*/ 137 w 148"/>
                  <a:gd name="T21" fmla="*/ 114 h 1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8"/>
                  <a:gd name="T34" fmla="*/ 0 h 114"/>
                  <a:gd name="T35" fmla="*/ 148 w 148"/>
                  <a:gd name="T36" fmla="*/ 114 h 1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8" h="114">
                    <a:moveTo>
                      <a:pt x="0" y="0"/>
                    </a:moveTo>
                    <a:lnTo>
                      <a:pt x="47" y="22"/>
                    </a:lnTo>
                    <a:lnTo>
                      <a:pt x="88" y="51"/>
                    </a:lnTo>
                    <a:lnTo>
                      <a:pt x="97" y="68"/>
                    </a:lnTo>
                    <a:lnTo>
                      <a:pt x="133" y="90"/>
                    </a:lnTo>
                    <a:lnTo>
                      <a:pt x="139" y="91"/>
                    </a:lnTo>
                    <a:lnTo>
                      <a:pt x="144" y="93"/>
                    </a:lnTo>
                    <a:lnTo>
                      <a:pt x="147" y="93"/>
                    </a:lnTo>
                    <a:lnTo>
                      <a:pt x="147" y="94"/>
                    </a:lnTo>
                    <a:lnTo>
                      <a:pt x="148" y="102"/>
                    </a:lnTo>
                    <a:lnTo>
                      <a:pt x="137" y="11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89" name="Freeform 346"/>
              <p:cNvSpPr>
                <a:spLocks/>
              </p:cNvSpPr>
              <p:nvPr/>
            </p:nvSpPr>
            <p:spPr bwMode="auto">
              <a:xfrm>
                <a:off x="1993" y="2407"/>
                <a:ext cx="49" cy="51"/>
              </a:xfrm>
              <a:custGeom>
                <a:avLst/>
                <a:gdLst>
                  <a:gd name="T0" fmla="*/ 49 w 49"/>
                  <a:gd name="T1" fmla="*/ 51 h 51"/>
                  <a:gd name="T2" fmla="*/ 39 w 49"/>
                  <a:gd name="T3" fmla="*/ 37 h 51"/>
                  <a:gd name="T4" fmla="*/ 0 w 49"/>
                  <a:gd name="T5" fmla="*/ 0 h 51"/>
                  <a:gd name="T6" fmla="*/ 0 60000 65536"/>
                  <a:gd name="T7" fmla="*/ 0 60000 65536"/>
                  <a:gd name="T8" fmla="*/ 0 60000 65536"/>
                  <a:gd name="T9" fmla="*/ 0 w 49"/>
                  <a:gd name="T10" fmla="*/ 0 h 51"/>
                  <a:gd name="T11" fmla="*/ 49 w 49"/>
                  <a:gd name="T12" fmla="*/ 51 h 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9" h="51">
                    <a:moveTo>
                      <a:pt x="49" y="51"/>
                    </a:moveTo>
                    <a:lnTo>
                      <a:pt x="39" y="37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0" name="Freeform 347"/>
              <p:cNvSpPr>
                <a:spLocks/>
              </p:cNvSpPr>
              <p:nvPr/>
            </p:nvSpPr>
            <p:spPr bwMode="auto">
              <a:xfrm>
                <a:off x="2583" y="2130"/>
                <a:ext cx="14" cy="12"/>
              </a:xfrm>
              <a:custGeom>
                <a:avLst/>
                <a:gdLst>
                  <a:gd name="T0" fmla="*/ 14 w 14"/>
                  <a:gd name="T1" fmla="*/ 9 h 12"/>
                  <a:gd name="T2" fmla="*/ 4 w 14"/>
                  <a:gd name="T3" fmla="*/ 12 h 12"/>
                  <a:gd name="T4" fmla="*/ 0 w 14"/>
                  <a:gd name="T5" fmla="*/ 0 h 12"/>
                  <a:gd name="T6" fmla="*/ 0 60000 65536"/>
                  <a:gd name="T7" fmla="*/ 0 60000 65536"/>
                  <a:gd name="T8" fmla="*/ 0 60000 65536"/>
                  <a:gd name="T9" fmla="*/ 0 w 14"/>
                  <a:gd name="T10" fmla="*/ 0 h 12"/>
                  <a:gd name="T11" fmla="*/ 14 w 14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" h="12">
                    <a:moveTo>
                      <a:pt x="14" y="9"/>
                    </a:moveTo>
                    <a:lnTo>
                      <a:pt x="4" y="12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1" name="Line 348"/>
              <p:cNvSpPr>
                <a:spLocks noChangeShapeType="1"/>
              </p:cNvSpPr>
              <p:nvPr/>
            </p:nvSpPr>
            <p:spPr bwMode="auto">
              <a:xfrm flipV="1">
                <a:off x="2432" y="3432"/>
                <a:ext cx="1" cy="8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2" name="Freeform 349"/>
              <p:cNvSpPr>
                <a:spLocks/>
              </p:cNvSpPr>
              <p:nvPr/>
            </p:nvSpPr>
            <p:spPr bwMode="auto">
              <a:xfrm>
                <a:off x="1962" y="3033"/>
                <a:ext cx="33" cy="50"/>
              </a:xfrm>
              <a:custGeom>
                <a:avLst/>
                <a:gdLst>
                  <a:gd name="T0" fmla="*/ 0 w 33"/>
                  <a:gd name="T1" fmla="*/ 49 h 50"/>
                  <a:gd name="T2" fmla="*/ 6 w 33"/>
                  <a:gd name="T3" fmla="*/ 50 h 50"/>
                  <a:gd name="T4" fmla="*/ 16 w 33"/>
                  <a:gd name="T5" fmla="*/ 41 h 50"/>
                  <a:gd name="T6" fmla="*/ 16 w 33"/>
                  <a:gd name="T7" fmla="*/ 39 h 50"/>
                  <a:gd name="T8" fmla="*/ 19 w 33"/>
                  <a:gd name="T9" fmla="*/ 38 h 50"/>
                  <a:gd name="T10" fmla="*/ 27 w 33"/>
                  <a:gd name="T11" fmla="*/ 33 h 50"/>
                  <a:gd name="T12" fmla="*/ 32 w 33"/>
                  <a:gd name="T13" fmla="*/ 29 h 50"/>
                  <a:gd name="T14" fmla="*/ 33 w 33"/>
                  <a:gd name="T15" fmla="*/ 24 h 50"/>
                  <a:gd name="T16" fmla="*/ 28 w 33"/>
                  <a:gd name="T17" fmla="*/ 20 h 50"/>
                  <a:gd name="T18" fmla="*/ 23 w 33"/>
                  <a:gd name="T19" fmla="*/ 15 h 50"/>
                  <a:gd name="T20" fmla="*/ 23 w 33"/>
                  <a:gd name="T21" fmla="*/ 7 h 50"/>
                  <a:gd name="T22" fmla="*/ 24 w 33"/>
                  <a:gd name="T23" fmla="*/ 0 h 5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3"/>
                  <a:gd name="T37" fmla="*/ 0 h 50"/>
                  <a:gd name="T38" fmla="*/ 33 w 33"/>
                  <a:gd name="T39" fmla="*/ 50 h 5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3" h="50">
                    <a:moveTo>
                      <a:pt x="0" y="49"/>
                    </a:moveTo>
                    <a:lnTo>
                      <a:pt x="6" y="50"/>
                    </a:lnTo>
                    <a:lnTo>
                      <a:pt x="16" y="41"/>
                    </a:lnTo>
                    <a:lnTo>
                      <a:pt x="16" y="39"/>
                    </a:lnTo>
                    <a:lnTo>
                      <a:pt x="19" y="38"/>
                    </a:lnTo>
                    <a:lnTo>
                      <a:pt x="27" y="33"/>
                    </a:lnTo>
                    <a:lnTo>
                      <a:pt x="32" y="29"/>
                    </a:lnTo>
                    <a:lnTo>
                      <a:pt x="33" y="24"/>
                    </a:lnTo>
                    <a:lnTo>
                      <a:pt x="28" y="20"/>
                    </a:lnTo>
                    <a:lnTo>
                      <a:pt x="23" y="15"/>
                    </a:lnTo>
                    <a:lnTo>
                      <a:pt x="23" y="7"/>
                    </a:lnTo>
                    <a:lnTo>
                      <a:pt x="2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3" name="Freeform 350"/>
              <p:cNvSpPr>
                <a:spLocks/>
              </p:cNvSpPr>
              <p:nvPr/>
            </p:nvSpPr>
            <p:spPr bwMode="auto">
              <a:xfrm>
                <a:off x="1714" y="3118"/>
                <a:ext cx="8" cy="20"/>
              </a:xfrm>
              <a:custGeom>
                <a:avLst/>
                <a:gdLst>
                  <a:gd name="T0" fmla="*/ 8 w 8"/>
                  <a:gd name="T1" fmla="*/ 20 h 20"/>
                  <a:gd name="T2" fmla="*/ 0 w 8"/>
                  <a:gd name="T3" fmla="*/ 12 h 20"/>
                  <a:gd name="T4" fmla="*/ 2 w 8"/>
                  <a:gd name="T5" fmla="*/ 0 h 20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20"/>
                  <a:gd name="T11" fmla="*/ 8 w 8"/>
                  <a:gd name="T12" fmla="*/ 20 h 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20">
                    <a:moveTo>
                      <a:pt x="8" y="20"/>
                    </a:moveTo>
                    <a:lnTo>
                      <a:pt x="0" y="12"/>
                    </a:lnTo>
                    <a:lnTo>
                      <a:pt x="2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4" name="Freeform 351"/>
              <p:cNvSpPr>
                <a:spLocks/>
              </p:cNvSpPr>
              <p:nvPr/>
            </p:nvSpPr>
            <p:spPr bwMode="auto">
              <a:xfrm>
                <a:off x="1779" y="3694"/>
                <a:ext cx="67" cy="42"/>
              </a:xfrm>
              <a:custGeom>
                <a:avLst/>
                <a:gdLst>
                  <a:gd name="T0" fmla="*/ 63 w 67"/>
                  <a:gd name="T1" fmla="*/ 42 h 42"/>
                  <a:gd name="T2" fmla="*/ 67 w 67"/>
                  <a:gd name="T3" fmla="*/ 33 h 42"/>
                  <a:gd name="T4" fmla="*/ 66 w 67"/>
                  <a:gd name="T5" fmla="*/ 32 h 42"/>
                  <a:gd name="T6" fmla="*/ 58 w 67"/>
                  <a:gd name="T7" fmla="*/ 8 h 42"/>
                  <a:gd name="T8" fmla="*/ 50 w 67"/>
                  <a:gd name="T9" fmla="*/ 6 h 42"/>
                  <a:gd name="T10" fmla="*/ 49 w 67"/>
                  <a:gd name="T11" fmla="*/ 6 h 42"/>
                  <a:gd name="T12" fmla="*/ 42 w 67"/>
                  <a:gd name="T13" fmla="*/ 6 h 42"/>
                  <a:gd name="T14" fmla="*/ 42 w 67"/>
                  <a:gd name="T15" fmla="*/ 6 h 42"/>
                  <a:gd name="T16" fmla="*/ 39 w 67"/>
                  <a:gd name="T17" fmla="*/ 0 h 42"/>
                  <a:gd name="T18" fmla="*/ 28 w 67"/>
                  <a:gd name="T19" fmla="*/ 7 h 42"/>
                  <a:gd name="T20" fmla="*/ 0 w 67"/>
                  <a:gd name="T21" fmla="*/ 7 h 42"/>
                  <a:gd name="T22" fmla="*/ 0 w 67"/>
                  <a:gd name="T23" fmla="*/ 12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"/>
                  <a:gd name="T37" fmla="*/ 0 h 42"/>
                  <a:gd name="T38" fmla="*/ 67 w 67"/>
                  <a:gd name="T39" fmla="*/ 42 h 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" h="42">
                    <a:moveTo>
                      <a:pt x="63" y="42"/>
                    </a:moveTo>
                    <a:lnTo>
                      <a:pt x="67" y="33"/>
                    </a:lnTo>
                    <a:lnTo>
                      <a:pt x="66" y="32"/>
                    </a:lnTo>
                    <a:lnTo>
                      <a:pt x="58" y="8"/>
                    </a:lnTo>
                    <a:lnTo>
                      <a:pt x="50" y="6"/>
                    </a:lnTo>
                    <a:lnTo>
                      <a:pt x="49" y="6"/>
                    </a:lnTo>
                    <a:lnTo>
                      <a:pt x="42" y="6"/>
                    </a:lnTo>
                    <a:lnTo>
                      <a:pt x="39" y="0"/>
                    </a:lnTo>
                    <a:lnTo>
                      <a:pt x="28" y="7"/>
                    </a:lnTo>
                    <a:lnTo>
                      <a:pt x="0" y="7"/>
                    </a:lnTo>
                    <a:lnTo>
                      <a:pt x="0" y="1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5" name="Line 352"/>
              <p:cNvSpPr>
                <a:spLocks noChangeShapeType="1"/>
              </p:cNvSpPr>
              <p:nvPr/>
            </p:nvSpPr>
            <p:spPr bwMode="auto">
              <a:xfrm>
                <a:off x="2139" y="3690"/>
                <a:ext cx="1" cy="20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6" name="Freeform 353"/>
              <p:cNvSpPr>
                <a:spLocks/>
              </p:cNvSpPr>
              <p:nvPr/>
            </p:nvSpPr>
            <p:spPr bwMode="auto">
              <a:xfrm>
                <a:off x="2178" y="2661"/>
                <a:ext cx="6" cy="20"/>
              </a:xfrm>
              <a:custGeom>
                <a:avLst/>
                <a:gdLst>
                  <a:gd name="T0" fmla="*/ 0 w 6"/>
                  <a:gd name="T1" fmla="*/ 20 h 20"/>
                  <a:gd name="T2" fmla="*/ 6 w 6"/>
                  <a:gd name="T3" fmla="*/ 12 h 20"/>
                  <a:gd name="T4" fmla="*/ 6 w 6"/>
                  <a:gd name="T5" fmla="*/ 11 h 20"/>
                  <a:gd name="T6" fmla="*/ 6 w 6"/>
                  <a:gd name="T7" fmla="*/ 10 h 20"/>
                  <a:gd name="T8" fmla="*/ 6 w 6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20"/>
                  <a:gd name="T17" fmla="*/ 6 w 6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20">
                    <a:moveTo>
                      <a:pt x="0" y="20"/>
                    </a:moveTo>
                    <a:lnTo>
                      <a:pt x="6" y="12"/>
                    </a:lnTo>
                    <a:lnTo>
                      <a:pt x="6" y="11"/>
                    </a:lnTo>
                    <a:lnTo>
                      <a:pt x="6" y="10"/>
                    </a:lnTo>
                    <a:lnTo>
                      <a:pt x="6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7" name="Freeform 354"/>
              <p:cNvSpPr>
                <a:spLocks/>
              </p:cNvSpPr>
              <p:nvPr/>
            </p:nvSpPr>
            <p:spPr bwMode="auto">
              <a:xfrm>
                <a:off x="2210" y="2926"/>
                <a:ext cx="21" cy="8"/>
              </a:xfrm>
              <a:custGeom>
                <a:avLst/>
                <a:gdLst>
                  <a:gd name="T0" fmla="*/ 0 w 21"/>
                  <a:gd name="T1" fmla="*/ 0 h 8"/>
                  <a:gd name="T2" fmla="*/ 19 w 21"/>
                  <a:gd name="T3" fmla="*/ 6 h 8"/>
                  <a:gd name="T4" fmla="*/ 19 w 21"/>
                  <a:gd name="T5" fmla="*/ 6 h 8"/>
                  <a:gd name="T6" fmla="*/ 21 w 21"/>
                  <a:gd name="T7" fmla="*/ 8 h 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"/>
                  <a:gd name="T13" fmla="*/ 0 h 8"/>
                  <a:gd name="T14" fmla="*/ 21 w 21"/>
                  <a:gd name="T15" fmla="*/ 8 h 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" h="8">
                    <a:moveTo>
                      <a:pt x="0" y="0"/>
                    </a:moveTo>
                    <a:lnTo>
                      <a:pt x="19" y="6"/>
                    </a:lnTo>
                    <a:lnTo>
                      <a:pt x="21" y="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8" name="Freeform 355"/>
              <p:cNvSpPr>
                <a:spLocks/>
              </p:cNvSpPr>
              <p:nvPr/>
            </p:nvSpPr>
            <p:spPr bwMode="auto">
              <a:xfrm>
                <a:off x="3146" y="1168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9 w 12"/>
                  <a:gd name="T3" fmla="*/ 13 h 18"/>
                  <a:gd name="T4" fmla="*/ 6 w 12"/>
                  <a:gd name="T5" fmla="*/ 9 h 18"/>
                  <a:gd name="T6" fmla="*/ 0 w 12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"/>
                  <a:gd name="T13" fmla="*/ 0 h 18"/>
                  <a:gd name="T14" fmla="*/ 12 w 12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" h="18">
                    <a:moveTo>
                      <a:pt x="12" y="18"/>
                    </a:moveTo>
                    <a:lnTo>
                      <a:pt x="9" y="13"/>
                    </a:lnTo>
                    <a:lnTo>
                      <a:pt x="6" y="9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99" name="Freeform 356"/>
              <p:cNvSpPr>
                <a:spLocks/>
              </p:cNvSpPr>
              <p:nvPr/>
            </p:nvSpPr>
            <p:spPr bwMode="auto">
              <a:xfrm>
                <a:off x="1884" y="3837"/>
                <a:ext cx="6" cy="24"/>
              </a:xfrm>
              <a:custGeom>
                <a:avLst/>
                <a:gdLst>
                  <a:gd name="T0" fmla="*/ 4 w 6"/>
                  <a:gd name="T1" fmla="*/ 0 h 24"/>
                  <a:gd name="T2" fmla="*/ 2 w 6"/>
                  <a:gd name="T3" fmla="*/ 9 h 24"/>
                  <a:gd name="T4" fmla="*/ 2 w 6"/>
                  <a:gd name="T5" fmla="*/ 16 h 24"/>
                  <a:gd name="T6" fmla="*/ 6 w 6"/>
                  <a:gd name="T7" fmla="*/ 18 h 24"/>
                  <a:gd name="T8" fmla="*/ 0 w 6"/>
                  <a:gd name="T9" fmla="*/ 24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24"/>
                  <a:gd name="T17" fmla="*/ 6 w 6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24">
                    <a:moveTo>
                      <a:pt x="4" y="0"/>
                    </a:moveTo>
                    <a:lnTo>
                      <a:pt x="2" y="9"/>
                    </a:lnTo>
                    <a:lnTo>
                      <a:pt x="2" y="16"/>
                    </a:lnTo>
                    <a:lnTo>
                      <a:pt x="6" y="18"/>
                    </a:lnTo>
                    <a:lnTo>
                      <a:pt x="0" y="2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0" name="Freeform 357"/>
              <p:cNvSpPr>
                <a:spLocks/>
              </p:cNvSpPr>
              <p:nvPr/>
            </p:nvSpPr>
            <p:spPr bwMode="auto">
              <a:xfrm>
                <a:off x="1999" y="3685"/>
                <a:ext cx="13" cy="33"/>
              </a:xfrm>
              <a:custGeom>
                <a:avLst/>
                <a:gdLst>
                  <a:gd name="T0" fmla="*/ 13 w 13"/>
                  <a:gd name="T1" fmla="*/ 0 h 33"/>
                  <a:gd name="T2" fmla="*/ 0 w 13"/>
                  <a:gd name="T3" fmla="*/ 12 h 33"/>
                  <a:gd name="T4" fmla="*/ 11 w 13"/>
                  <a:gd name="T5" fmla="*/ 20 h 33"/>
                  <a:gd name="T6" fmla="*/ 4 w 13"/>
                  <a:gd name="T7" fmla="*/ 33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"/>
                  <a:gd name="T13" fmla="*/ 0 h 33"/>
                  <a:gd name="T14" fmla="*/ 13 w 13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" h="33">
                    <a:moveTo>
                      <a:pt x="13" y="0"/>
                    </a:moveTo>
                    <a:lnTo>
                      <a:pt x="0" y="12"/>
                    </a:lnTo>
                    <a:lnTo>
                      <a:pt x="11" y="20"/>
                    </a:lnTo>
                    <a:lnTo>
                      <a:pt x="4" y="3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1" name="Line 358"/>
              <p:cNvSpPr>
                <a:spLocks noChangeShapeType="1"/>
              </p:cNvSpPr>
              <p:nvPr/>
            </p:nvSpPr>
            <p:spPr bwMode="auto">
              <a:xfrm>
                <a:off x="2157" y="3626"/>
                <a:ext cx="1" cy="16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2" name="Freeform 359"/>
              <p:cNvSpPr>
                <a:spLocks/>
              </p:cNvSpPr>
              <p:nvPr/>
            </p:nvSpPr>
            <p:spPr bwMode="auto">
              <a:xfrm>
                <a:off x="1673" y="3709"/>
                <a:ext cx="28" cy="30"/>
              </a:xfrm>
              <a:custGeom>
                <a:avLst/>
                <a:gdLst>
                  <a:gd name="T0" fmla="*/ 0 w 28"/>
                  <a:gd name="T1" fmla="*/ 30 h 30"/>
                  <a:gd name="T2" fmla="*/ 7 w 28"/>
                  <a:gd name="T3" fmla="*/ 25 h 30"/>
                  <a:gd name="T4" fmla="*/ 28 w 28"/>
                  <a:gd name="T5" fmla="*/ 21 h 30"/>
                  <a:gd name="T6" fmla="*/ 24 w 28"/>
                  <a:gd name="T7" fmla="*/ 1 h 30"/>
                  <a:gd name="T8" fmla="*/ 16 w 28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30"/>
                  <a:gd name="T17" fmla="*/ 28 w 28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30">
                    <a:moveTo>
                      <a:pt x="0" y="30"/>
                    </a:moveTo>
                    <a:lnTo>
                      <a:pt x="7" y="25"/>
                    </a:lnTo>
                    <a:lnTo>
                      <a:pt x="28" y="21"/>
                    </a:lnTo>
                    <a:lnTo>
                      <a:pt x="24" y="1"/>
                    </a:lnTo>
                    <a:lnTo>
                      <a:pt x="16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3" name="Freeform 360"/>
              <p:cNvSpPr>
                <a:spLocks/>
              </p:cNvSpPr>
              <p:nvPr/>
            </p:nvSpPr>
            <p:spPr bwMode="auto">
              <a:xfrm>
                <a:off x="1673" y="3739"/>
                <a:ext cx="8" cy="12"/>
              </a:xfrm>
              <a:custGeom>
                <a:avLst/>
                <a:gdLst>
                  <a:gd name="T0" fmla="*/ 8 w 8"/>
                  <a:gd name="T1" fmla="*/ 12 h 12"/>
                  <a:gd name="T2" fmla="*/ 5 w 8"/>
                  <a:gd name="T3" fmla="*/ 6 h 12"/>
                  <a:gd name="T4" fmla="*/ 4 w 8"/>
                  <a:gd name="T5" fmla="*/ 5 h 12"/>
                  <a:gd name="T6" fmla="*/ 0 w 8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"/>
                  <a:gd name="T13" fmla="*/ 0 h 12"/>
                  <a:gd name="T14" fmla="*/ 8 w 8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" h="12">
                    <a:moveTo>
                      <a:pt x="8" y="12"/>
                    </a:moveTo>
                    <a:lnTo>
                      <a:pt x="5" y="6"/>
                    </a:lnTo>
                    <a:lnTo>
                      <a:pt x="4" y="5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4" name="Freeform 361"/>
              <p:cNvSpPr>
                <a:spLocks/>
              </p:cNvSpPr>
              <p:nvPr/>
            </p:nvSpPr>
            <p:spPr bwMode="auto">
              <a:xfrm>
                <a:off x="2265" y="3561"/>
                <a:ext cx="21" cy="17"/>
              </a:xfrm>
              <a:custGeom>
                <a:avLst/>
                <a:gdLst>
                  <a:gd name="T0" fmla="*/ 0 w 21"/>
                  <a:gd name="T1" fmla="*/ 0 h 17"/>
                  <a:gd name="T2" fmla="*/ 6 w 21"/>
                  <a:gd name="T3" fmla="*/ 12 h 17"/>
                  <a:gd name="T4" fmla="*/ 9 w 21"/>
                  <a:gd name="T5" fmla="*/ 12 h 17"/>
                  <a:gd name="T6" fmla="*/ 9 w 21"/>
                  <a:gd name="T7" fmla="*/ 12 h 17"/>
                  <a:gd name="T8" fmla="*/ 10 w 21"/>
                  <a:gd name="T9" fmla="*/ 12 h 17"/>
                  <a:gd name="T10" fmla="*/ 12 w 21"/>
                  <a:gd name="T11" fmla="*/ 13 h 17"/>
                  <a:gd name="T12" fmla="*/ 13 w 21"/>
                  <a:gd name="T13" fmla="*/ 17 h 17"/>
                  <a:gd name="T14" fmla="*/ 13 w 21"/>
                  <a:gd name="T15" fmla="*/ 17 h 17"/>
                  <a:gd name="T16" fmla="*/ 16 w 21"/>
                  <a:gd name="T17" fmla="*/ 14 h 17"/>
                  <a:gd name="T18" fmla="*/ 21 w 21"/>
                  <a:gd name="T19" fmla="*/ 12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"/>
                  <a:gd name="T31" fmla="*/ 0 h 17"/>
                  <a:gd name="T32" fmla="*/ 21 w 21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" h="17">
                    <a:moveTo>
                      <a:pt x="0" y="0"/>
                    </a:moveTo>
                    <a:lnTo>
                      <a:pt x="6" y="12"/>
                    </a:lnTo>
                    <a:lnTo>
                      <a:pt x="9" y="12"/>
                    </a:lnTo>
                    <a:lnTo>
                      <a:pt x="10" y="12"/>
                    </a:lnTo>
                    <a:lnTo>
                      <a:pt x="12" y="13"/>
                    </a:lnTo>
                    <a:lnTo>
                      <a:pt x="13" y="17"/>
                    </a:lnTo>
                    <a:lnTo>
                      <a:pt x="16" y="14"/>
                    </a:lnTo>
                    <a:lnTo>
                      <a:pt x="21" y="1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5" name="Freeform 362"/>
              <p:cNvSpPr>
                <a:spLocks/>
              </p:cNvSpPr>
              <p:nvPr/>
            </p:nvSpPr>
            <p:spPr bwMode="auto">
              <a:xfrm>
                <a:off x="2254" y="2178"/>
                <a:ext cx="131" cy="129"/>
              </a:xfrm>
              <a:custGeom>
                <a:avLst/>
                <a:gdLst>
                  <a:gd name="T0" fmla="*/ 131 w 131"/>
                  <a:gd name="T1" fmla="*/ 129 h 129"/>
                  <a:gd name="T2" fmla="*/ 110 w 131"/>
                  <a:gd name="T3" fmla="*/ 118 h 129"/>
                  <a:gd name="T4" fmla="*/ 108 w 131"/>
                  <a:gd name="T5" fmla="*/ 113 h 129"/>
                  <a:gd name="T6" fmla="*/ 106 w 131"/>
                  <a:gd name="T7" fmla="*/ 110 h 129"/>
                  <a:gd name="T8" fmla="*/ 108 w 131"/>
                  <a:gd name="T9" fmla="*/ 102 h 129"/>
                  <a:gd name="T10" fmla="*/ 106 w 131"/>
                  <a:gd name="T11" fmla="*/ 102 h 129"/>
                  <a:gd name="T12" fmla="*/ 106 w 131"/>
                  <a:gd name="T13" fmla="*/ 100 h 129"/>
                  <a:gd name="T14" fmla="*/ 99 w 131"/>
                  <a:gd name="T15" fmla="*/ 101 h 129"/>
                  <a:gd name="T16" fmla="*/ 88 w 131"/>
                  <a:gd name="T17" fmla="*/ 89 h 129"/>
                  <a:gd name="T18" fmla="*/ 85 w 131"/>
                  <a:gd name="T19" fmla="*/ 87 h 129"/>
                  <a:gd name="T20" fmla="*/ 85 w 131"/>
                  <a:gd name="T21" fmla="*/ 85 h 129"/>
                  <a:gd name="T22" fmla="*/ 85 w 131"/>
                  <a:gd name="T23" fmla="*/ 85 h 129"/>
                  <a:gd name="T24" fmla="*/ 80 w 131"/>
                  <a:gd name="T25" fmla="*/ 84 h 129"/>
                  <a:gd name="T26" fmla="*/ 78 w 131"/>
                  <a:gd name="T27" fmla="*/ 83 h 129"/>
                  <a:gd name="T28" fmla="*/ 36 w 131"/>
                  <a:gd name="T29" fmla="*/ 38 h 129"/>
                  <a:gd name="T30" fmla="*/ 0 w 131"/>
                  <a:gd name="T31" fmla="*/ 0 h 12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1"/>
                  <a:gd name="T49" fmla="*/ 0 h 129"/>
                  <a:gd name="T50" fmla="*/ 131 w 131"/>
                  <a:gd name="T51" fmla="*/ 129 h 12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1" h="129">
                    <a:moveTo>
                      <a:pt x="131" y="129"/>
                    </a:moveTo>
                    <a:lnTo>
                      <a:pt x="110" y="118"/>
                    </a:lnTo>
                    <a:lnTo>
                      <a:pt x="108" y="113"/>
                    </a:lnTo>
                    <a:lnTo>
                      <a:pt x="106" y="110"/>
                    </a:lnTo>
                    <a:lnTo>
                      <a:pt x="108" y="102"/>
                    </a:lnTo>
                    <a:lnTo>
                      <a:pt x="106" y="102"/>
                    </a:lnTo>
                    <a:lnTo>
                      <a:pt x="106" y="100"/>
                    </a:lnTo>
                    <a:lnTo>
                      <a:pt x="99" y="101"/>
                    </a:lnTo>
                    <a:lnTo>
                      <a:pt x="88" y="89"/>
                    </a:lnTo>
                    <a:lnTo>
                      <a:pt x="85" y="87"/>
                    </a:lnTo>
                    <a:lnTo>
                      <a:pt x="85" y="85"/>
                    </a:lnTo>
                    <a:lnTo>
                      <a:pt x="80" y="84"/>
                    </a:lnTo>
                    <a:lnTo>
                      <a:pt x="78" y="83"/>
                    </a:lnTo>
                    <a:lnTo>
                      <a:pt x="36" y="38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6" name="Freeform 363"/>
              <p:cNvSpPr>
                <a:spLocks/>
              </p:cNvSpPr>
              <p:nvPr/>
            </p:nvSpPr>
            <p:spPr bwMode="auto">
              <a:xfrm>
                <a:off x="1725" y="3427"/>
                <a:ext cx="21" cy="40"/>
              </a:xfrm>
              <a:custGeom>
                <a:avLst/>
                <a:gdLst>
                  <a:gd name="T0" fmla="*/ 0 w 21"/>
                  <a:gd name="T1" fmla="*/ 0 h 40"/>
                  <a:gd name="T2" fmla="*/ 19 w 21"/>
                  <a:gd name="T3" fmla="*/ 0 h 40"/>
                  <a:gd name="T4" fmla="*/ 21 w 21"/>
                  <a:gd name="T5" fmla="*/ 4 h 40"/>
                  <a:gd name="T6" fmla="*/ 20 w 21"/>
                  <a:gd name="T7" fmla="*/ 21 h 40"/>
                  <a:gd name="T8" fmla="*/ 14 w 21"/>
                  <a:gd name="T9" fmla="*/ 36 h 40"/>
                  <a:gd name="T10" fmla="*/ 17 w 21"/>
                  <a:gd name="T11" fmla="*/ 40 h 4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"/>
                  <a:gd name="T19" fmla="*/ 0 h 40"/>
                  <a:gd name="T20" fmla="*/ 21 w 21"/>
                  <a:gd name="T21" fmla="*/ 40 h 4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" h="40">
                    <a:moveTo>
                      <a:pt x="0" y="0"/>
                    </a:moveTo>
                    <a:lnTo>
                      <a:pt x="19" y="0"/>
                    </a:lnTo>
                    <a:lnTo>
                      <a:pt x="21" y="4"/>
                    </a:lnTo>
                    <a:lnTo>
                      <a:pt x="20" y="21"/>
                    </a:lnTo>
                    <a:lnTo>
                      <a:pt x="14" y="36"/>
                    </a:lnTo>
                    <a:lnTo>
                      <a:pt x="17" y="4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7" name="Freeform 364"/>
              <p:cNvSpPr>
                <a:spLocks/>
              </p:cNvSpPr>
              <p:nvPr/>
            </p:nvSpPr>
            <p:spPr bwMode="auto">
              <a:xfrm>
                <a:off x="2284" y="2722"/>
                <a:ext cx="50" cy="17"/>
              </a:xfrm>
              <a:custGeom>
                <a:avLst/>
                <a:gdLst>
                  <a:gd name="T0" fmla="*/ 50 w 50"/>
                  <a:gd name="T1" fmla="*/ 17 h 17"/>
                  <a:gd name="T2" fmla="*/ 42 w 50"/>
                  <a:gd name="T3" fmla="*/ 7 h 17"/>
                  <a:gd name="T4" fmla="*/ 33 w 50"/>
                  <a:gd name="T5" fmla="*/ 10 h 17"/>
                  <a:gd name="T6" fmla="*/ 0 w 50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0"/>
                  <a:gd name="T13" fmla="*/ 0 h 17"/>
                  <a:gd name="T14" fmla="*/ 50 w 50"/>
                  <a:gd name="T15" fmla="*/ 17 h 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0" h="17">
                    <a:moveTo>
                      <a:pt x="50" y="17"/>
                    </a:moveTo>
                    <a:lnTo>
                      <a:pt x="42" y="7"/>
                    </a:lnTo>
                    <a:lnTo>
                      <a:pt x="33" y="10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8" name="Freeform 365"/>
              <p:cNvSpPr>
                <a:spLocks/>
              </p:cNvSpPr>
              <p:nvPr/>
            </p:nvSpPr>
            <p:spPr bwMode="auto">
              <a:xfrm>
                <a:off x="2353" y="3281"/>
                <a:ext cx="22" cy="40"/>
              </a:xfrm>
              <a:custGeom>
                <a:avLst/>
                <a:gdLst>
                  <a:gd name="T0" fmla="*/ 0 w 22"/>
                  <a:gd name="T1" fmla="*/ 0 h 40"/>
                  <a:gd name="T2" fmla="*/ 7 w 22"/>
                  <a:gd name="T3" fmla="*/ 11 h 40"/>
                  <a:gd name="T4" fmla="*/ 6 w 22"/>
                  <a:gd name="T5" fmla="*/ 27 h 40"/>
                  <a:gd name="T6" fmla="*/ 9 w 22"/>
                  <a:gd name="T7" fmla="*/ 28 h 40"/>
                  <a:gd name="T8" fmla="*/ 10 w 22"/>
                  <a:gd name="T9" fmla="*/ 30 h 40"/>
                  <a:gd name="T10" fmla="*/ 10 w 22"/>
                  <a:gd name="T11" fmla="*/ 30 h 40"/>
                  <a:gd name="T12" fmla="*/ 13 w 22"/>
                  <a:gd name="T13" fmla="*/ 32 h 40"/>
                  <a:gd name="T14" fmla="*/ 14 w 22"/>
                  <a:gd name="T15" fmla="*/ 34 h 40"/>
                  <a:gd name="T16" fmla="*/ 22 w 22"/>
                  <a:gd name="T17" fmla="*/ 4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40"/>
                  <a:gd name="T29" fmla="*/ 22 w 22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40">
                    <a:moveTo>
                      <a:pt x="0" y="0"/>
                    </a:moveTo>
                    <a:lnTo>
                      <a:pt x="7" y="11"/>
                    </a:lnTo>
                    <a:lnTo>
                      <a:pt x="6" y="27"/>
                    </a:lnTo>
                    <a:lnTo>
                      <a:pt x="9" y="28"/>
                    </a:lnTo>
                    <a:lnTo>
                      <a:pt x="10" y="30"/>
                    </a:lnTo>
                    <a:lnTo>
                      <a:pt x="13" y="32"/>
                    </a:lnTo>
                    <a:lnTo>
                      <a:pt x="14" y="34"/>
                    </a:lnTo>
                    <a:lnTo>
                      <a:pt x="22" y="4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09" name="Freeform 366"/>
              <p:cNvSpPr>
                <a:spLocks/>
              </p:cNvSpPr>
              <p:nvPr/>
            </p:nvSpPr>
            <p:spPr bwMode="auto">
              <a:xfrm>
                <a:off x="2396" y="3366"/>
                <a:ext cx="36" cy="68"/>
              </a:xfrm>
              <a:custGeom>
                <a:avLst/>
                <a:gdLst>
                  <a:gd name="T0" fmla="*/ 0 w 36"/>
                  <a:gd name="T1" fmla="*/ 0 h 68"/>
                  <a:gd name="T2" fmla="*/ 10 w 36"/>
                  <a:gd name="T3" fmla="*/ 8 h 68"/>
                  <a:gd name="T4" fmla="*/ 10 w 36"/>
                  <a:gd name="T5" fmla="*/ 11 h 68"/>
                  <a:gd name="T6" fmla="*/ 9 w 36"/>
                  <a:gd name="T7" fmla="*/ 13 h 68"/>
                  <a:gd name="T8" fmla="*/ 8 w 36"/>
                  <a:gd name="T9" fmla="*/ 21 h 68"/>
                  <a:gd name="T10" fmla="*/ 6 w 36"/>
                  <a:gd name="T11" fmla="*/ 26 h 68"/>
                  <a:gd name="T12" fmla="*/ 6 w 36"/>
                  <a:gd name="T13" fmla="*/ 27 h 68"/>
                  <a:gd name="T14" fmla="*/ 5 w 36"/>
                  <a:gd name="T15" fmla="*/ 32 h 68"/>
                  <a:gd name="T16" fmla="*/ 6 w 36"/>
                  <a:gd name="T17" fmla="*/ 32 h 68"/>
                  <a:gd name="T18" fmla="*/ 8 w 36"/>
                  <a:gd name="T19" fmla="*/ 34 h 68"/>
                  <a:gd name="T20" fmla="*/ 8 w 36"/>
                  <a:gd name="T21" fmla="*/ 34 h 68"/>
                  <a:gd name="T22" fmla="*/ 8 w 36"/>
                  <a:gd name="T23" fmla="*/ 36 h 68"/>
                  <a:gd name="T24" fmla="*/ 22 w 36"/>
                  <a:gd name="T25" fmla="*/ 51 h 68"/>
                  <a:gd name="T26" fmla="*/ 23 w 36"/>
                  <a:gd name="T27" fmla="*/ 52 h 68"/>
                  <a:gd name="T28" fmla="*/ 29 w 36"/>
                  <a:gd name="T29" fmla="*/ 55 h 68"/>
                  <a:gd name="T30" fmla="*/ 32 w 36"/>
                  <a:gd name="T31" fmla="*/ 68 h 68"/>
                  <a:gd name="T32" fmla="*/ 36 w 36"/>
                  <a:gd name="T33" fmla="*/ 66 h 6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6"/>
                  <a:gd name="T52" fmla="*/ 0 h 68"/>
                  <a:gd name="T53" fmla="*/ 36 w 36"/>
                  <a:gd name="T54" fmla="*/ 68 h 6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6" h="68">
                    <a:moveTo>
                      <a:pt x="0" y="0"/>
                    </a:moveTo>
                    <a:lnTo>
                      <a:pt x="10" y="8"/>
                    </a:lnTo>
                    <a:lnTo>
                      <a:pt x="10" y="11"/>
                    </a:lnTo>
                    <a:lnTo>
                      <a:pt x="9" y="13"/>
                    </a:lnTo>
                    <a:lnTo>
                      <a:pt x="8" y="21"/>
                    </a:lnTo>
                    <a:lnTo>
                      <a:pt x="6" y="26"/>
                    </a:lnTo>
                    <a:lnTo>
                      <a:pt x="6" y="27"/>
                    </a:lnTo>
                    <a:lnTo>
                      <a:pt x="5" y="32"/>
                    </a:lnTo>
                    <a:lnTo>
                      <a:pt x="6" y="32"/>
                    </a:lnTo>
                    <a:lnTo>
                      <a:pt x="8" y="34"/>
                    </a:lnTo>
                    <a:lnTo>
                      <a:pt x="8" y="36"/>
                    </a:lnTo>
                    <a:lnTo>
                      <a:pt x="22" y="51"/>
                    </a:lnTo>
                    <a:lnTo>
                      <a:pt x="23" y="52"/>
                    </a:lnTo>
                    <a:lnTo>
                      <a:pt x="29" y="55"/>
                    </a:lnTo>
                    <a:lnTo>
                      <a:pt x="32" y="68"/>
                    </a:lnTo>
                    <a:lnTo>
                      <a:pt x="36" y="66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0" name="Freeform 367"/>
              <p:cNvSpPr>
                <a:spLocks/>
              </p:cNvSpPr>
              <p:nvPr/>
            </p:nvSpPr>
            <p:spPr bwMode="auto">
              <a:xfrm>
                <a:off x="2182" y="2585"/>
                <a:ext cx="20" cy="76"/>
              </a:xfrm>
              <a:custGeom>
                <a:avLst/>
                <a:gdLst>
                  <a:gd name="T0" fmla="*/ 2 w 20"/>
                  <a:gd name="T1" fmla="*/ 76 h 76"/>
                  <a:gd name="T2" fmla="*/ 0 w 20"/>
                  <a:gd name="T3" fmla="*/ 63 h 76"/>
                  <a:gd name="T4" fmla="*/ 0 w 20"/>
                  <a:gd name="T5" fmla="*/ 59 h 76"/>
                  <a:gd name="T6" fmla="*/ 8 w 20"/>
                  <a:gd name="T7" fmla="*/ 49 h 76"/>
                  <a:gd name="T8" fmla="*/ 11 w 20"/>
                  <a:gd name="T9" fmla="*/ 49 h 76"/>
                  <a:gd name="T10" fmla="*/ 20 w 20"/>
                  <a:gd name="T11" fmla="*/ 46 h 76"/>
                  <a:gd name="T12" fmla="*/ 12 w 20"/>
                  <a:gd name="T13" fmla="*/ 45 h 76"/>
                  <a:gd name="T14" fmla="*/ 10 w 20"/>
                  <a:gd name="T15" fmla="*/ 44 h 76"/>
                  <a:gd name="T16" fmla="*/ 8 w 20"/>
                  <a:gd name="T17" fmla="*/ 42 h 76"/>
                  <a:gd name="T18" fmla="*/ 8 w 20"/>
                  <a:gd name="T19" fmla="*/ 37 h 76"/>
                  <a:gd name="T20" fmla="*/ 3 w 20"/>
                  <a:gd name="T21" fmla="*/ 35 h 76"/>
                  <a:gd name="T22" fmla="*/ 4 w 20"/>
                  <a:gd name="T23" fmla="*/ 23 h 76"/>
                  <a:gd name="T24" fmla="*/ 6 w 20"/>
                  <a:gd name="T25" fmla="*/ 20 h 76"/>
                  <a:gd name="T26" fmla="*/ 8 w 20"/>
                  <a:gd name="T27" fmla="*/ 14 h 76"/>
                  <a:gd name="T28" fmla="*/ 7 w 20"/>
                  <a:gd name="T29" fmla="*/ 6 h 76"/>
                  <a:gd name="T30" fmla="*/ 10 w 20"/>
                  <a:gd name="T31" fmla="*/ 2 h 76"/>
                  <a:gd name="T32" fmla="*/ 10 w 20"/>
                  <a:gd name="T33" fmla="*/ 0 h 7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0"/>
                  <a:gd name="T52" fmla="*/ 0 h 76"/>
                  <a:gd name="T53" fmla="*/ 20 w 20"/>
                  <a:gd name="T54" fmla="*/ 76 h 7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0" h="76">
                    <a:moveTo>
                      <a:pt x="2" y="76"/>
                    </a:moveTo>
                    <a:lnTo>
                      <a:pt x="0" y="63"/>
                    </a:lnTo>
                    <a:lnTo>
                      <a:pt x="0" y="59"/>
                    </a:lnTo>
                    <a:lnTo>
                      <a:pt x="8" y="49"/>
                    </a:lnTo>
                    <a:lnTo>
                      <a:pt x="11" y="49"/>
                    </a:lnTo>
                    <a:lnTo>
                      <a:pt x="20" y="46"/>
                    </a:lnTo>
                    <a:lnTo>
                      <a:pt x="12" y="45"/>
                    </a:lnTo>
                    <a:lnTo>
                      <a:pt x="10" y="44"/>
                    </a:lnTo>
                    <a:lnTo>
                      <a:pt x="8" y="42"/>
                    </a:lnTo>
                    <a:lnTo>
                      <a:pt x="8" y="37"/>
                    </a:lnTo>
                    <a:lnTo>
                      <a:pt x="3" y="35"/>
                    </a:lnTo>
                    <a:lnTo>
                      <a:pt x="4" y="23"/>
                    </a:lnTo>
                    <a:lnTo>
                      <a:pt x="6" y="20"/>
                    </a:lnTo>
                    <a:lnTo>
                      <a:pt x="8" y="14"/>
                    </a:lnTo>
                    <a:lnTo>
                      <a:pt x="7" y="6"/>
                    </a:lnTo>
                    <a:lnTo>
                      <a:pt x="10" y="2"/>
                    </a:lnTo>
                    <a:lnTo>
                      <a:pt x="1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1" name="Freeform 368"/>
              <p:cNvSpPr>
                <a:spLocks/>
              </p:cNvSpPr>
              <p:nvPr/>
            </p:nvSpPr>
            <p:spPr bwMode="auto">
              <a:xfrm>
                <a:off x="2126" y="3274"/>
                <a:ext cx="52" cy="35"/>
              </a:xfrm>
              <a:custGeom>
                <a:avLst/>
                <a:gdLst>
                  <a:gd name="T0" fmla="*/ 0 w 52"/>
                  <a:gd name="T1" fmla="*/ 0 h 35"/>
                  <a:gd name="T2" fmla="*/ 0 w 52"/>
                  <a:gd name="T3" fmla="*/ 7 h 35"/>
                  <a:gd name="T4" fmla="*/ 8 w 52"/>
                  <a:gd name="T5" fmla="*/ 12 h 35"/>
                  <a:gd name="T6" fmla="*/ 14 w 52"/>
                  <a:gd name="T7" fmla="*/ 12 h 35"/>
                  <a:gd name="T8" fmla="*/ 25 w 52"/>
                  <a:gd name="T9" fmla="*/ 13 h 35"/>
                  <a:gd name="T10" fmla="*/ 25 w 52"/>
                  <a:gd name="T11" fmla="*/ 16 h 35"/>
                  <a:gd name="T12" fmla="*/ 24 w 52"/>
                  <a:gd name="T13" fmla="*/ 21 h 35"/>
                  <a:gd name="T14" fmla="*/ 47 w 52"/>
                  <a:gd name="T15" fmla="*/ 33 h 35"/>
                  <a:gd name="T16" fmla="*/ 52 w 52"/>
                  <a:gd name="T17" fmla="*/ 35 h 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"/>
                  <a:gd name="T28" fmla="*/ 0 h 35"/>
                  <a:gd name="T29" fmla="*/ 52 w 52"/>
                  <a:gd name="T30" fmla="*/ 35 h 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" h="35">
                    <a:moveTo>
                      <a:pt x="0" y="0"/>
                    </a:moveTo>
                    <a:lnTo>
                      <a:pt x="0" y="7"/>
                    </a:lnTo>
                    <a:lnTo>
                      <a:pt x="8" y="12"/>
                    </a:lnTo>
                    <a:lnTo>
                      <a:pt x="14" y="12"/>
                    </a:lnTo>
                    <a:lnTo>
                      <a:pt x="25" y="13"/>
                    </a:lnTo>
                    <a:lnTo>
                      <a:pt x="25" y="16"/>
                    </a:lnTo>
                    <a:lnTo>
                      <a:pt x="24" y="21"/>
                    </a:lnTo>
                    <a:lnTo>
                      <a:pt x="47" y="33"/>
                    </a:lnTo>
                    <a:lnTo>
                      <a:pt x="52" y="3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2" name="Freeform 369"/>
              <p:cNvSpPr>
                <a:spLocks/>
              </p:cNvSpPr>
              <p:nvPr/>
            </p:nvSpPr>
            <p:spPr bwMode="auto">
              <a:xfrm>
                <a:off x="2235" y="3521"/>
                <a:ext cx="5" cy="38"/>
              </a:xfrm>
              <a:custGeom>
                <a:avLst/>
                <a:gdLst>
                  <a:gd name="T0" fmla="*/ 4 w 5"/>
                  <a:gd name="T1" fmla="*/ 0 h 38"/>
                  <a:gd name="T2" fmla="*/ 5 w 5"/>
                  <a:gd name="T3" fmla="*/ 20 h 38"/>
                  <a:gd name="T4" fmla="*/ 0 w 5"/>
                  <a:gd name="T5" fmla="*/ 38 h 38"/>
                  <a:gd name="T6" fmla="*/ 0 60000 65536"/>
                  <a:gd name="T7" fmla="*/ 0 60000 65536"/>
                  <a:gd name="T8" fmla="*/ 0 60000 65536"/>
                  <a:gd name="T9" fmla="*/ 0 w 5"/>
                  <a:gd name="T10" fmla="*/ 0 h 38"/>
                  <a:gd name="T11" fmla="*/ 5 w 5"/>
                  <a:gd name="T12" fmla="*/ 38 h 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" h="38">
                    <a:moveTo>
                      <a:pt x="4" y="0"/>
                    </a:moveTo>
                    <a:lnTo>
                      <a:pt x="5" y="20"/>
                    </a:lnTo>
                    <a:lnTo>
                      <a:pt x="0" y="3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3" name="Freeform 370"/>
              <p:cNvSpPr>
                <a:spLocks/>
              </p:cNvSpPr>
              <p:nvPr/>
            </p:nvSpPr>
            <p:spPr bwMode="auto">
              <a:xfrm>
                <a:off x="3515" y="902"/>
                <a:ext cx="48" cy="111"/>
              </a:xfrm>
              <a:custGeom>
                <a:avLst/>
                <a:gdLst>
                  <a:gd name="T0" fmla="*/ 0 w 48"/>
                  <a:gd name="T1" fmla="*/ 111 h 111"/>
                  <a:gd name="T2" fmla="*/ 31 w 48"/>
                  <a:gd name="T3" fmla="*/ 106 h 111"/>
                  <a:gd name="T4" fmla="*/ 46 w 48"/>
                  <a:gd name="T5" fmla="*/ 96 h 111"/>
                  <a:gd name="T6" fmla="*/ 48 w 48"/>
                  <a:gd name="T7" fmla="*/ 84 h 111"/>
                  <a:gd name="T8" fmla="*/ 48 w 48"/>
                  <a:gd name="T9" fmla="*/ 82 h 111"/>
                  <a:gd name="T10" fmla="*/ 47 w 48"/>
                  <a:gd name="T11" fmla="*/ 75 h 111"/>
                  <a:gd name="T12" fmla="*/ 46 w 48"/>
                  <a:gd name="T13" fmla="*/ 61 h 111"/>
                  <a:gd name="T14" fmla="*/ 26 w 48"/>
                  <a:gd name="T15" fmla="*/ 30 h 111"/>
                  <a:gd name="T16" fmla="*/ 22 w 48"/>
                  <a:gd name="T17" fmla="*/ 30 h 111"/>
                  <a:gd name="T18" fmla="*/ 14 w 48"/>
                  <a:gd name="T19" fmla="*/ 0 h 1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8"/>
                  <a:gd name="T31" fmla="*/ 0 h 111"/>
                  <a:gd name="T32" fmla="*/ 48 w 48"/>
                  <a:gd name="T33" fmla="*/ 111 h 1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8" h="111">
                    <a:moveTo>
                      <a:pt x="0" y="111"/>
                    </a:moveTo>
                    <a:lnTo>
                      <a:pt x="31" y="106"/>
                    </a:lnTo>
                    <a:lnTo>
                      <a:pt x="46" y="96"/>
                    </a:lnTo>
                    <a:lnTo>
                      <a:pt x="48" y="84"/>
                    </a:lnTo>
                    <a:lnTo>
                      <a:pt x="48" y="82"/>
                    </a:lnTo>
                    <a:lnTo>
                      <a:pt x="47" y="75"/>
                    </a:lnTo>
                    <a:lnTo>
                      <a:pt x="46" y="61"/>
                    </a:lnTo>
                    <a:lnTo>
                      <a:pt x="26" y="30"/>
                    </a:lnTo>
                    <a:lnTo>
                      <a:pt x="22" y="30"/>
                    </a:lnTo>
                    <a:lnTo>
                      <a:pt x="1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4" name="Line 371"/>
              <p:cNvSpPr>
                <a:spLocks noChangeShapeType="1"/>
              </p:cNvSpPr>
              <p:nvPr/>
            </p:nvSpPr>
            <p:spPr bwMode="auto">
              <a:xfrm>
                <a:off x="2244" y="2754"/>
                <a:ext cx="8" cy="36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5" name="Freeform 372"/>
              <p:cNvSpPr>
                <a:spLocks/>
              </p:cNvSpPr>
              <p:nvPr/>
            </p:nvSpPr>
            <p:spPr bwMode="auto">
              <a:xfrm>
                <a:off x="1799" y="3451"/>
                <a:ext cx="13" cy="30"/>
              </a:xfrm>
              <a:custGeom>
                <a:avLst/>
                <a:gdLst>
                  <a:gd name="T0" fmla="*/ 1 w 13"/>
                  <a:gd name="T1" fmla="*/ 0 h 30"/>
                  <a:gd name="T2" fmla="*/ 0 w 13"/>
                  <a:gd name="T3" fmla="*/ 22 h 30"/>
                  <a:gd name="T4" fmla="*/ 13 w 13"/>
                  <a:gd name="T5" fmla="*/ 30 h 30"/>
                  <a:gd name="T6" fmla="*/ 0 60000 65536"/>
                  <a:gd name="T7" fmla="*/ 0 60000 65536"/>
                  <a:gd name="T8" fmla="*/ 0 60000 65536"/>
                  <a:gd name="T9" fmla="*/ 0 w 13"/>
                  <a:gd name="T10" fmla="*/ 0 h 30"/>
                  <a:gd name="T11" fmla="*/ 13 w 13"/>
                  <a:gd name="T12" fmla="*/ 30 h 3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" h="30">
                    <a:moveTo>
                      <a:pt x="1" y="0"/>
                    </a:moveTo>
                    <a:lnTo>
                      <a:pt x="0" y="22"/>
                    </a:lnTo>
                    <a:lnTo>
                      <a:pt x="13" y="3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6" name="Line 373"/>
              <p:cNvSpPr>
                <a:spLocks noChangeShapeType="1"/>
              </p:cNvSpPr>
              <p:nvPr/>
            </p:nvSpPr>
            <p:spPr bwMode="auto">
              <a:xfrm flipV="1">
                <a:off x="2171" y="2681"/>
                <a:ext cx="7" cy="5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7" name="Line 374"/>
              <p:cNvSpPr>
                <a:spLocks noChangeShapeType="1"/>
              </p:cNvSpPr>
              <p:nvPr/>
            </p:nvSpPr>
            <p:spPr bwMode="auto">
              <a:xfrm flipV="1">
                <a:off x="1760" y="3605"/>
                <a:ext cx="7" cy="2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8" name="Freeform 375"/>
              <p:cNvSpPr>
                <a:spLocks/>
              </p:cNvSpPr>
              <p:nvPr/>
            </p:nvSpPr>
            <p:spPr bwMode="auto">
              <a:xfrm>
                <a:off x="1800" y="3398"/>
                <a:ext cx="43" cy="53"/>
              </a:xfrm>
              <a:custGeom>
                <a:avLst/>
                <a:gdLst>
                  <a:gd name="T0" fmla="*/ 43 w 43"/>
                  <a:gd name="T1" fmla="*/ 0 h 53"/>
                  <a:gd name="T2" fmla="*/ 29 w 43"/>
                  <a:gd name="T3" fmla="*/ 3 h 53"/>
                  <a:gd name="T4" fmla="*/ 24 w 43"/>
                  <a:gd name="T5" fmla="*/ 7 h 53"/>
                  <a:gd name="T6" fmla="*/ 11 w 43"/>
                  <a:gd name="T7" fmla="*/ 27 h 53"/>
                  <a:gd name="T8" fmla="*/ 9 w 43"/>
                  <a:gd name="T9" fmla="*/ 28 h 53"/>
                  <a:gd name="T10" fmla="*/ 9 w 43"/>
                  <a:gd name="T11" fmla="*/ 38 h 53"/>
                  <a:gd name="T12" fmla="*/ 9 w 43"/>
                  <a:gd name="T13" fmla="*/ 42 h 53"/>
                  <a:gd name="T14" fmla="*/ 0 w 43"/>
                  <a:gd name="T15" fmla="*/ 53 h 5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3"/>
                  <a:gd name="T25" fmla="*/ 0 h 53"/>
                  <a:gd name="T26" fmla="*/ 43 w 43"/>
                  <a:gd name="T27" fmla="*/ 53 h 5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3" h="53">
                    <a:moveTo>
                      <a:pt x="43" y="0"/>
                    </a:moveTo>
                    <a:lnTo>
                      <a:pt x="29" y="3"/>
                    </a:lnTo>
                    <a:lnTo>
                      <a:pt x="24" y="7"/>
                    </a:lnTo>
                    <a:lnTo>
                      <a:pt x="11" y="27"/>
                    </a:lnTo>
                    <a:lnTo>
                      <a:pt x="9" y="28"/>
                    </a:lnTo>
                    <a:lnTo>
                      <a:pt x="9" y="38"/>
                    </a:lnTo>
                    <a:lnTo>
                      <a:pt x="9" y="42"/>
                    </a:lnTo>
                    <a:lnTo>
                      <a:pt x="0" y="5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19" name="Freeform 376"/>
              <p:cNvSpPr>
                <a:spLocks/>
              </p:cNvSpPr>
              <p:nvPr/>
            </p:nvSpPr>
            <p:spPr bwMode="auto">
              <a:xfrm>
                <a:off x="2232" y="3489"/>
                <a:ext cx="28" cy="6"/>
              </a:xfrm>
              <a:custGeom>
                <a:avLst/>
                <a:gdLst>
                  <a:gd name="T0" fmla="*/ 0 w 28"/>
                  <a:gd name="T1" fmla="*/ 0 h 6"/>
                  <a:gd name="T2" fmla="*/ 4 w 28"/>
                  <a:gd name="T3" fmla="*/ 1 h 6"/>
                  <a:gd name="T4" fmla="*/ 9 w 28"/>
                  <a:gd name="T5" fmla="*/ 4 h 6"/>
                  <a:gd name="T6" fmla="*/ 11 w 28"/>
                  <a:gd name="T7" fmla="*/ 6 h 6"/>
                  <a:gd name="T8" fmla="*/ 11 w 28"/>
                  <a:gd name="T9" fmla="*/ 6 h 6"/>
                  <a:gd name="T10" fmla="*/ 12 w 28"/>
                  <a:gd name="T11" fmla="*/ 6 h 6"/>
                  <a:gd name="T12" fmla="*/ 21 w 28"/>
                  <a:gd name="T13" fmla="*/ 5 h 6"/>
                  <a:gd name="T14" fmla="*/ 28 w 28"/>
                  <a:gd name="T15" fmla="*/ 4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8"/>
                  <a:gd name="T25" fmla="*/ 0 h 6"/>
                  <a:gd name="T26" fmla="*/ 28 w 28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8" h="6">
                    <a:moveTo>
                      <a:pt x="0" y="0"/>
                    </a:moveTo>
                    <a:lnTo>
                      <a:pt x="4" y="1"/>
                    </a:lnTo>
                    <a:lnTo>
                      <a:pt x="9" y="4"/>
                    </a:lnTo>
                    <a:lnTo>
                      <a:pt x="11" y="6"/>
                    </a:lnTo>
                    <a:lnTo>
                      <a:pt x="12" y="6"/>
                    </a:lnTo>
                    <a:lnTo>
                      <a:pt x="21" y="5"/>
                    </a:lnTo>
                    <a:lnTo>
                      <a:pt x="28" y="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0" name="Freeform 377"/>
              <p:cNvSpPr>
                <a:spLocks/>
              </p:cNvSpPr>
              <p:nvPr/>
            </p:nvSpPr>
            <p:spPr bwMode="auto">
              <a:xfrm>
                <a:off x="2171" y="3520"/>
                <a:ext cx="13" cy="21"/>
              </a:xfrm>
              <a:custGeom>
                <a:avLst/>
                <a:gdLst>
                  <a:gd name="T0" fmla="*/ 13 w 13"/>
                  <a:gd name="T1" fmla="*/ 0 h 21"/>
                  <a:gd name="T2" fmla="*/ 11 w 13"/>
                  <a:gd name="T3" fmla="*/ 5 h 21"/>
                  <a:gd name="T4" fmla="*/ 9 w 13"/>
                  <a:gd name="T5" fmla="*/ 12 h 21"/>
                  <a:gd name="T6" fmla="*/ 0 w 13"/>
                  <a:gd name="T7" fmla="*/ 21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"/>
                  <a:gd name="T13" fmla="*/ 0 h 21"/>
                  <a:gd name="T14" fmla="*/ 13 w 13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" h="21">
                    <a:moveTo>
                      <a:pt x="13" y="0"/>
                    </a:moveTo>
                    <a:lnTo>
                      <a:pt x="11" y="5"/>
                    </a:lnTo>
                    <a:lnTo>
                      <a:pt x="9" y="12"/>
                    </a:lnTo>
                    <a:lnTo>
                      <a:pt x="0" y="2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1" name="Line 378"/>
              <p:cNvSpPr>
                <a:spLocks noChangeShapeType="1"/>
              </p:cNvSpPr>
              <p:nvPr/>
            </p:nvSpPr>
            <p:spPr bwMode="auto">
              <a:xfrm flipH="1">
                <a:off x="3125" y="1168"/>
                <a:ext cx="21" cy="2"/>
              </a:xfrm>
              <a:prstGeom prst="line">
                <a:avLst/>
              </a:prstGeom>
              <a:noFill/>
              <a:ln w="4">
                <a:solidFill>
                  <a:srgbClr val="9C9C9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2" name="Freeform 379"/>
              <p:cNvSpPr>
                <a:spLocks/>
              </p:cNvSpPr>
              <p:nvPr/>
            </p:nvSpPr>
            <p:spPr bwMode="auto">
              <a:xfrm>
                <a:off x="2295" y="3299"/>
                <a:ext cx="46" cy="16"/>
              </a:xfrm>
              <a:custGeom>
                <a:avLst/>
                <a:gdLst>
                  <a:gd name="T0" fmla="*/ 46 w 46"/>
                  <a:gd name="T1" fmla="*/ 5 h 16"/>
                  <a:gd name="T2" fmla="*/ 30 w 46"/>
                  <a:gd name="T3" fmla="*/ 12 h 16"/>
                  <a:gd name="T4" fmla="*/ 27 w 46"/>
                  <a:gd name="T5" fmla="*/ 14 h 16"/>
                  <a:gd name="T6" fmla="*/ 26 w 46"/>
                  <a:gd name="T7" fmla="*/ 16 h 16"/>
                  <a:gd name="T8" fmla="*/ 5 w 46"/>
                  <a:gd name="T9" fmla="*/ 9 h 16"/>
                  <a:gd name="T10" fmla="*/ 0 w 46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6"/>
                  <a:gd name="T19" fmla="*/ 0 h 16"/>
                  <a:gd name="T20" fmla="*/ 46 w 46"/>
                  <a:gd name="T21" fmla="*/ 16 h 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6" h="16">
                    <a:moveTo>
                      <a:pt x="46" y="5"/>
                    </a:moveTo>
                    <a:lnTo>
                      <a:pt x="30" y="12"/>
                    </a:lnTo>
                    <a:lnTo>
                      <a:pt x="27" y="14"/>
                    </a:lnTo>
                    <a:lnTo>
                      <a:pt x="26" y="16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3" name="Freeform 380"/>
              <p:cNvSpPr>
                <a:spLocks/>
              </p:cNvSpPr>
              <p:nvPr/>
            </p:nvSpPr>
            <p:spPr bwMode="auto">
              <a:xfrm>
                <a:off x="1613" y="3832"/>
                <a:ext cx="54" cy="65"/>
              </a:xfrm>
              <a:custGeom>
                <a:avLst/>
                <a:gdLst>
                  <a:gd name="T0" fmla="*/ 54 w 54"/>
                  <a:gd name="T1" fmla="*/ 0 h 65"/>
                  <a:gd name="T2" fmla="*/ 51 w 54"/>
                  <a:gd name="T3" fmla="*/ 0 h 65"/>
                  <a:gd name="T4" fmla="*/ 48 w 54"/>
                  <a:gd name="T5" fmla="*/ 1 h 65"/>
                  <a:gd name="T6" fmla="*/ 40 w 54"/>
                  <a:gd name="T7" fmla="*/ 4 h 65"/>
                  <a:gd name="T8" fmla="*/ 39 w 54"/>
                  <a:gd name="T9" fmla="*/ 4 h 65"/>
                  <a:gd name="T10" fmla="*/ 30 w 54"/>
                  <a:gd name="T11" fmla="*/ 18 h 65"/>
                  <a:gd name="T12" fmla="*/ 0 w 54"/>
                  <a:gd name="T13" fmla="*/ 65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4"/>
                  <a:gd name="T22" fmla="*/ 0 h 65"/>
                  <a:gd name="T23" fmla="*/ 54 w 54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4" h="65">
                    <a:moveTo>
                      <a:pt x="54" y="0"/>
                    </a:moveTo>
                    <a:lnTo>
                      <a:pt x="51" y="0"/>
                    </a:lnTo>
                    <a:lnTo>
                      <a:pt x="48" y="1"/>
                    </a:lnTo>
                    <a:lnTo>
                      <a:pt x="40" y="4"/>
                    </a:lnTo>
                    <a:lnTo>
                      <a:pt x="39" y="4"/>
                    </a:lnTo>
                    <a:lnTo>
                      <a:pt x="30" y="18"/>
                    </a:lnTo>
                    <a:lnTo>
                      <a:pt x="0" y="6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4" name="Freeform 381"/>
              <p:cNvSpPr>
                <a:spLocks/>
              </p:cNvSpPr>
              <p:nvPr/>
            </p:nvSpPr>
            <p:spPr bwMode="auto">
              <a:xfrm>
                <a:off x="2283" y="3402"/>
                <a:ext cx="32" cy="45"/>
              </a:xfrm>
              <a:custGeom>
                <a:avLst/>
                <a:gdLst>
                  <a:gd name="T0" fmla="*/ 0 w 32"/>
                  <a:gd name="T1" fmla="*/ 0 h 45"/>
                  <a:gd name="T2" fmla="*/ 3 w 32"/>
                  <a:gd name="T3" fmla="*/ 3 h 45"/>
                  <a:gd name="T4" fmla="*/ 11 w 32"/>
                  <a:gd name="T5" fmla="*/ 7 h 45"/>
                  <a:gd name="T6" fmla="*/ 11 w 32"/>
                  <a:gd name="T7" fmla="*/ 11 h 45"/>
                  <a:gd name="T8" fmla="*/ 12 w 32"/>
                  <a:gd name="T9" fmla="*/ 15 h 45"/>
                  <a:gd name="T10" fmla="*/ 16 w 32"/>
                  <a:gd name="T11" fmla="*/ 20 h 45"/>
                  <a:gd name="T12" fmla="*/ 17 w 32"/>
                  <a:gd name="T13" fmla="*/ 27 h 45"/>
                  <a:gd name="T14" fmla="*/ 17 w 32"/>
                  <a:gd name="T15" fmla="*/ 27 h 45"/>
                  <a:gd name="T16" fmla="*/ 17 w 32"/>
                  <a:gd name="T17" fmla="*/ 30 h 45"/>
                  <a:gd name="T18" fmla="*/ 20 w 32"/>
                  <a:gd name="T19" fmla="*/ 37 h 45"/>
                  <a:gd name="T20" fmla="*/ 28 w 32"/>
                  <a:gd name="T21" fmla="*/ 42 h 45"/>
                  <a:gd name="T22" fmla="*/ 30 w 32"/>
                  <a:gd name="T23" fmla="*/ 44 h 45"/>
                  <a:gd name="T24" fmla="*/ 32 w 32"/>
                  <a:gd name="T25" fmla="*/ 45 h 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2"/>
                  <a:gd name="T40" fmla="*/ 0 h 45"/>
                  <a:gd name="T41" fmla="*/ 32 w 32"/>
                  <a:gd name="T42" fmla="*/ 45 h 4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2" h="45">
                    <a:moveTo>
                      <a:pt x="0" y="0"/>
                    </a:moveTo>
                    <a:lnTo>
                      <a:pt x="3" y="3"/>
                    </a:lnTo>
                    <a:lnTo>
                      <a:pt x="11" y="7"/>
                    </a:lnTo>
                    <a:lnTo>
                      <a:pt x="11" y="11"/>
                    </a:lnTo>
                    <a:lnTo>
                      <a:pt x="12" y="15"/>
                    </a:lnTo>
                    <a:lnTo>
                      <a:pt x="16" y="20"/>
                    </a:lnTo>
                    <a:lnTo>
                      <a:pt x="17" y="27"/>
                    </a:lnTo>
                    <a:lnTo>
                      <a:pt x="17" y="30"/>
                    </a:lnTo>
                    <a:lnTo>
                      <a:pt x="20" y="37"/>
                    </a:lnTo>
                    <a:lnTo>
                      <a:pt x="28" y="42"/>
                    </a:lnTo>
                    <a:lnTo>
                      <a:pt x="30" y="44"/>
                    </a:lnTo>
                    <a:lnTo>
                      <a:pt x="32" y="4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5" name="Freeform 382"/>
              <p:cNvSpPr>
                <a:spLocks/>
              </p:cNvSpPr>
              <p:nvPr/>
            </p:nvSpPr>
            <p:spPr bwMode="auto">
              <a:xfrm>
                <a:off x="1902" y="2868"/>
                <a:ext cx="5" cy="41"/>
              </a:xfrm>
              <a:custGeom>
                <a:avLst/>
                <a:gdLst>
                  <a:gd name="T0" fmla="*/ 4 w 5"/>
                  <a:gd name="T1" fmla="*/ 41 h 41"/>
                  <a:gd name="T2" fmla="*/ 4 w 5"/>
                  <a:gd name="T3" fmla="*/ 41 h 41"/>
                  <a:gd name="T4" fmla="*/ 4 w 5"/>
                  <a:gd name="T5" fmla="*/ 34 h 41"/>
                  <a:gd name="T6" fmla="*/ 4 w 5"/>
                  <a:gd name="T7" fmla="*/ 29 h 41"/>
                  <a:gd name="T8" fmla="*/ 4 w 5"/>
                  <a:gd name="T9" fmla="*/ 28 h 41"/>
                  <a:gd name="T10" fmla="*/ 4 w 5"/>
                  <a:gd name="T11" fmla="*/ 16 h 41"/>
                  <a:gd name="T12" fmla="*/ 5 w 5"/>
                  <a:gd name="T13" fmla="*/ 4 h 41"/>
                  <a:gd name="T14" fmla="*/ 3 w 5"/>
                  <a:gd name="T15" fmla="*/ 3 h 41"/>
                  <a:gd name="T16" fmla="*/ 0 w 5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"/>
                  <a:gd name="T28" fmla="*/ 0 h 41"/>
                  <a:gd name="T29" fmla="*/ 5 w 5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" h="41">
                    <a:moveTo>
                      <a:pt x="4" y="41"/>
                    </a:moveTo>
                    <a:lnTo>
                      <a:pt x="4" y="41"/>
                    </a:lnTo>
                    <a:lnTo>
                      <a:pt x="4" y="34"/>
                    </a:lnTo>
                    <a:lnTo>
                      <a:pt x="4" y="29"/>
                    </a:lnTo>
                    <a:lnTo>
                      <a:pt x="4" y="28"/>
                    </a:lnTo>
                    <a:lnTo>
                      <a:pt x="4" y="16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6" name="Freeform 383"/>
              <p:cNvSpPr>
                <a:spLocks/>
              </p:cNvSpPr>
              <p:nvPr/>
            </p:nvSpPr>
            <p:spPr bwMode="auto">
              <a:xfrm>
                <a:off x="2096" y="3482"/>
                <a:ext cx="14" cy="60"/>
              </a:xfrm>
              <a:custGeom>
                <a:avLst/>
                <a:gdLst>
                  <a:gd name="T0" fmla="*/ 6 w 14"/>
                  <a:gd name="T1" fmla="*/ 0 h 60"/>
                  <a:gd name="T2" fmla="*/ 4 w 14"/>
                  <a:gd name="T3" fmla="*/ 11 h 60"/>
                  <a:gd name="T4" fmla="*/ 3 w 14"/>
                  <a:gd name="T5" fmla="*/ 13 h 60"/>
                  <a:gd name="T6" fmla="*/ 0 w 14"/>
                  <a:gd name="T7" fmla="*/ 24 h 60"/>
                  <a:gd name="T8" fmla="*/ 9 w 14"/>
                  <a:gd name="T9" fmla="*/ 26 h 60"/>
                  <a:gd name="T10" fmla="*/ 12 w 14"/>
                  <a:gd name="T11" fmla="*/ 43 h 60"/>
                  <a:gd name="T12" fmla="*/ 13 w 14"/>
                  <a:gd name="T13" fmla="*/ 47 h 60"/>
                  <a:gd name="T14" fmla="*/ 14 w 14"/>
                  <a:gd name="T15" fmla="*/ 60 h 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"/>
                  <a:gd name="T25" fmla="*/ 0 h 60"/>
                  <a:gd name="T26" fmla="*/ 14 w 14"/>
                  <a:gd name="T27" fmla="*/ 60 h 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" h="60">
                    <a:moveTo>
                      <a:pt x="6" y="0"/>
                    </a:moveTo>
                    <a:lnTo>
                      <a:pt x="4" y="11"/>
                    </a:lnTo>
                    <a:lnTo>
                      <a:pt x="3" y="13"/>
                    </a:lnTo>
                    <a:lnTo>
                      <a:pt x="0" y="24"/>
                    </a:lnTo>
                    <a:lnTo>
                      <a:pt x="9" y="26"/>
                    </a:lnTo>
                    <a:lnTo>
                      <a:pt x="12" y="43"/>
                    </a:lnTo>
                    <a:lnTo>
                      <a:pt x="13" y="47"/>
                    </a:lnTo>
                    <a:lnTo>
                      <a:pt x="14" y="6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7" name="Freeform 384"/>
              <p:cNvSpPr>
                <a:spLocks/>
              </p:cNvSpPr>
              <p:nvPr/>
            </p:nvSpPr>
            <p:spPr bwMode="auto">
              <a:xfrm>
                <a:off x="2428" y="3440"/>
                <a:ext cx="7" cy="49"/>
              </a:xfrm>
              <a:custGeom>
                <a:avLst/>
                <a:gdLst>
                  <a:gd name="T0" fmla="*/ 4 w 7"/>
                  <a:gd name="T1" fmla="*/ 49 h 49"/>
                  <a:gd name="T2" fmla="*/ 3 w 7"/>
                  <a:gd name="T3" fmla="*/ 41 h 49"/>
                  <a:gd name="T4" fmla="*/ 2 w 7"/>
                  <a:gd name="T5" fmla="*/ 36 h 49"/>
                  <a:gd name="T6" fmla="*/ 2 w 7"/>
                  <a:gd name="T7" fmla="*/ 34 h 49"/>
                  <a:gd name="T8" fmla="*/ 0 w 7"/>
                  <a:gd name="T9" fmla="*/ 27 h 49"/>
                  <a:gd name="T10" fmla="*/ 3 w 7"/>
                  <a:gd name="T11" fmla="*/ 25 h 49"/>
                  <a:gd name="T12" fmla="*/ 0 w 7"/>
                  <a:gd name="T13" fmla="*/ 15 h 49"/>
                  <a:gd name="T14" fmla="*/ 7 w 7"/>
                  <a:gd name="T15" fmla="*/ 2 h 49"/>
                  <a:gd name="T16" fmla="*/ 4 w 7"/>
                  <a:gd name="T17" fmla="*/ 0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"/>
                  <a:gd name="T28" fmla="*/ 0 h 49"/>
                  <a:gd name="T29" fmla="*/ 7 w 7"/>
                  <a:gd name="T30" fmla="*/ 49 h 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" h="49">
                    <a:moveTo>
                      <a:pt x="4" y="49"/>
                    </a:moveTo>
                    <a:lnTo>
                      <a:pt x="3" y="41"/>
                    </a:lnTo>
                    <a:lnTo>
                      <a:pt x="2" y="36"/>
                    </a:lnTo>
                    <a:lnTo>
                      <a:pt x="2" y="34"/>
                    </a:lnTo>
                    <a:lnTo>
                      <a:pt x="0" y="27"/>
                    </a:lnTo>
                    <a:lnTo>
                      <a:pt x="3" y="25"/>
                    </a:lnTo>
                    <a:lnTo>
                      <a:pt x="0" y="15"/>
                    </a:lnTo>
                    <a:lnTo>
                      <a:pt x="7" y="2"/>
                    </a:lnTo>
                    <a:lnTo>
                      <a:pt x="4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8" name="Freeform 385"/>
              <p:cNvSpPr>
                <a:spLocks/>
              </p:cNvSpPr>
              <p:nvPr/>
            </p:nvSpPr>
            <p:spPr bwMode="auto">
              <a:xfrm>
                <a:off x="2133" y="2575"/>
                <a:ext cx="47" cy="22"/>
              </a:xfrm>
              <a:custGeom>
                <a:avLst/>
                <a:gdLst>
                  <a:gd name="T0" fmla="*/ 47 w 47"/>
                  <a:gd name="T1" fmla="*/ 0 h 22"/>
                  <a:gd name="T2" fmla="*/ 39 w 47"/>
                  <a:gd name="T3" fmla="*/ 4 h 22"/>
                  <a:gd name="T4" fmla="*/ 32 w 47"/>
                  <a:gd name="T5" fmla="*/ 1 h 22"/>
                  <a:gd name="T6" fmla="*/ 32 w 47"/>
                  <a:gd name="T7" fmla="*/ 1 h 22"/>
                  <a:gd name="T8" fmla="*/ 31 w 47"/>
                  <a:gd name="T9" fmla="*/ 1 h 22"/>
                  <a:gd name="T10" fmla="*/ 30 w 47"/>
                  <a:gd name="T11" fmla="*/ 1 h 22"/>
                  <a:gd name="T12" fmla="*/ 21 w 47"/>
                  <a:gd name="T13" fmla="*/ 9 h 22"/>
                  <a:gd name="T14" fmla="*/ 24 w 47"/>
                  <a:gd name="T15" fmla="*/ 18 h 22"/>
                  <a:gd name="T16" fmla="*/ 17 w 47"/>
                  <a:gd name="T17" fmla="*/ 20 h 22"/>
                  <a:gd name="T18" fmla="*/ 14 w 47"/>
                  <a:gd name="T19" fmla="*/ 20 h 22"/>
                  <a:gd name="T20" fmla="*/ 9 w 47"/>
                  <a:gd name="T21" fmla="*/ 17 h 22"/>
                  <a:gd name="T22" fmla="*/ 9 w 47"/>
                  <a:gd name="T23" fmla="*/ 18 h 22"/>
                  <a:gd name="T24" fmla="*/ 7 w 47"/>
                  <a:gd name="T25" fmla="*/ 18 h 22"/>
                  <a:gd name="T26" fmla="*/ 7 w 47"/>
                  <a:gd name="T27" fmla="*/ 21 h 22"/>
                  <a:gd name="T28" fmla="*/ 7 w 47"/>
                  <a:gd name="T29" fmla="*/ 21 h 22"/>
                  <a:gd name="T30" fmla="*/ 6 w 47"/>
                  <a:gd name="T31" fmla="*/ 21 h 22"/>
                  <a:gd name="T32" fmla="*/ 5 w 47"/>
                  <a:gd name="T33" fmla="*/ 18 h 22"/>
                  <a:gd name="T34" fmla="*/ 0 w 47"/>
                  <a:gd name="T35" fmla="*/ 22 h 2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7"/>
                  <a:gd name="T55" fmla="*/ 0 h 22"/>
                  <a:gd name="T56" fmla="*/ 47 w 47"/>
                  <a:gd name="T57" fmla="*/ 22 h 2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7" h="22">
                    <a:moveTo>
                      <a:pt x="47" y="0"/>
                    </a:moveTo>
                    <a:lnTo>
                      <a:pt x="39" y="4"/>
                    </a:lnTo>
                    <a:lnTo>
                      <a:pt x="32" y="1"/>
                    </a:lnTo>
                    <a:lnTo>
                      <a:pt x="31" y="1"/>
                    </a:lnTo>
                    <a:lnTo>
                      <a:pt x="30" y="1"/>
                    </a:lnTo>
                    <a:lnTo>
                      <a:pt x="21" y="9"/>
                    </a:lnTo>
                    <a:lnTo>
                      <a:pt x="24" y="18"/>
                    </a:lnTo>
                    <a:lnTo>
                      <a:pt x="17" y="20"/>
                    </a:lnTo>
                    <a:lnTo>
                      <a:pt x="14" y="20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7" y="18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5" y="18"/>
                    </a:lnTo>
                    <a:lnTo>
                      <a:pt x="0" y="2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9" name="Freeform 386"/>
              <p:cNvSpPr>
                <a:spLocks/>
              </p:cNvSpPr>
              <p:nvPr/>
            </p:nvSpPr>
            <p:spPr bwMode="auto">
              <a:xfrm>
                <a:off x="2317" y="2432"/>
                <a:ext cx="1" cy="15"/>
              </a:xfrm>
              <a:custGeom>
                <a:avLst/>
                <a:gdLst>
                  <a:gd name="T0" fmla="*/ 1 w 1"/>
                  <a:gd name="T1" fmla="*/ 15 h 15"/>
                  <a:gd name="T2" fmla="*/ 1 w 1"/>
                  <a:gd name="T3" fmla="*/ 9 h 15"/>
                  <a:gd name="T4" fmla="*/ 0 w 1"/>
                  <a:gd name="T5" fmla="*/ 3 h 15"/>
                  <a:gd name="T6" fmla="*/ 1 w 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5"/>
                  <a:gd name="T14" fmla="*/ 1 w 1"/>
                  <a:gd name="T15" fmla="*/ 15 h 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5">
                    <a:moveTo>
                      <a:pt x="1" y="15"/>
                    </a:moveTo>
                    <a:lnTo>
                      <a:pt x="1" y="9"/>
                    </a:lnTo>
                    <a:lnTo>
                      <a:pt x="0" y="3"/>
                    </a:lnTo>
                    <a:lnTo>
                      <a:pt x="1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0" name="Freeform 387"/>
              <p:cNvSpPr>
                <a:spLocks/>
              </p:cNvSpPr>
              <p:nvPr/>
            </p:nvSpPr>
            <p:spPr bwMode="auto">
              <a:xfrm>
                <a:off x="2641" y="2098"/>
                <a:ext cx="60" cy="4"/>
              </a:xfrm>
              <a:custGeom>
                <a:avLst/>
                <a:gdLst>
                  <a:gd name="T0" fmla="*/ 0 w 60"/>
                  <a:gd name="T1" fmla="*/ 0 h 4"/>
                  <a:gd name="T2" fmla="*/ 14 w 60"/>
                  <a:gd name="T3" fmla="*/ 2 h 4"/>
                  <a:gd name="T4" fmla="*/ 27 w 60"/>
                  <a:gd name="T5" fmla="*/ 3 h 4"/>
                  <a:gd name="T6" fmla="*/ 31 w 60"/>
                  <a:gd name="T7" fmla="*/ 4 h 4"/>
                  <a:gd name="T8" fmla="*/ 34 w 60"/>
                  <a:gd name="T9" fmla="*/ 4 h 4"/>
                  <a:gd name="T10" fmla="*/ 34 w 60"/>
                  <a:gd name="T11" fmla="*/ 4 h 4"/>
                  <a:gd name="T12" fmla="*/ 35 w 60"/>
                  <a:gd name="T13" fmla="*/ 4 h 4"/>
                  <a:gd name="T14" fmla="*/ 48 w 60"/>
                  <a:gd name="T15" fmla="*/ 0 h 4"/>
                  <a:gd name="T16" fmla="*/ 60 w 60"/>
                  <a:gd name="T17" fmla="*/ 3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0"/>
                  <a:gd name="T28" fmla="*/ 0 h 4"/>
                  <a:gd name="T29" fmla="*/ 60 w 60"/>
                  <a:gd name="T30" fmla="*/ 4 h 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0" h="4">
                    <a:moveTo>
                      <a:pt x="0" y="0"/>
                    </a:moveTo>
                    <a:lnTo>
                      <a:pt x="14" y="2"/>
                    </a:lnTo>
                    <a:lnTo>
                      <a:pt x="27" y="3"/>
                    </a:lnTo>
                    <a:lnTo>
                      <a:pt x="31" y="4"/>
                    </a:lnTo>
                    <a:lnTo>
                      <a:pt x="34" y="4"/>
                    </a:lnTo>
                    <a:lnTo>
                      <a:pt x="35" y="4"/>
                    </a:lnTo>
                    <a:lnTo>
                      <a:pt x="48" y="0"/>
                    </a:lnTo>
                    <a:lnTo>
                      <a:pt x="60" y="3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1" name="Freeform 388"/>
              <p:cNvSpPr>
                <a:spLocks/>
              </p:cNvSpPr>
              <p:nvPr/>
            </p:nvSpPr>
            <p:spPr bwMode="auto">
              <a:xfrm>
                <a:off x="2057" y="3398"/>
                <a:ext cx="23" cy="57"/>
              </a:xfrm>
              <a:custGeom>
                <a:avLst/>
                <a:gdLst>
                  <a:gd name="T0" fmla="*/ 0 w 23"/>
                  <a:gd name="T1" fmla="*/ 0 h 57"/>
                  <a:gd name="T2" fmla="*/ 0 w 23"/>
                  <a:gd name="T3" fmla="*/ 11 h 57"/>
                  <a:gd name="T4" fmla="*/ 1 w 23"/>
                  <a:gd name="T5" fmla="*/ 21 h 57"/>
                  <a:gd name="T6" fmla="*/ 0 w 23"/>
                  <a:gd name="T7" fmla="*/ 27 h 57"/>
                  <a:gd name="T8" fmla="*/ 4 w 23"/>
                  <a:gd name="T9" fmla="*/ 27 h 57"/>
                  <a:gd name="T10" fmla="*/ 21 w 23"/>
                  <a:gd name="T11" fmla="*/ 40 h 57"/>
                  <a:gd name="T12" fmla="*/ 23 w 23"/>
                  <a:gd name="T13" fmla="*/ 44 h 57"/>
                  <a:gd name="T14" fmla="*/ 23 w 23"/>
                  <a:gd name="T15" fmla="*/ 48 h 57"/>
                  <a:gd name="T16" fmla="*/ 23 w 23"/>
                  <a:gd name="T17" fmla="*/ 53 h 57"/>
                  <a:gd name="T18" fmla="*/ 23 w 23"/>
                  <a:gd name="T19" fmla="*/ 57 h 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"/>
                  <a:gd name="T31" fmla="*/ 0 h 57"/>
                  <a:gd name="T32" fmla="*/ 23 w 23"/>
                  <a:gd name="T33" fmla="*/ 57 h 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" h="57">
                    <a:moveTo>
                      <a:pt x="0" y="0"/>
                    </a:moveTo>
                    <a:lnTo>
                      <a:pt x="0" y="11"/>
                    </a:lnTo>
                    <a:lnTo>
                      <a:pt x="1" y="21"/>
                    </a:lnTo>
                    <a:lnTo>
                      <a:pt x="0" y="27"/>
                    </a:lnTo>
                    <a:lnTo>
                      <a:pt x="4" y="27"/>
                    </a:lnTo>
                    <a:lnTo>
                      <a:pt x="21" y="40"/>
                    </a:lnTo>
                    <a:lnTo>
                      <a:pt x="23" y="44"/>
                    </a:lnTo>
                    <a:lnTo>
                      <a:pt x="23" y="48"/>
                    </a:lnTo>
                    <a:lnTo>
                      <a:pt x="23" y="53"/>
                    </a:lnTo>
                    <a:lnTo>
                      <a:pt x="23" y="57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2" name="Freeform 389"/>
              <p:cNvSpPr>
                <a:spLocks/>
              </p:cNvSpPr>
              <p:nvPr/>
            </p:nvSpPr>
            <p:spPr bwMode="auto">
              <a:xfrm>
                <a:off x="2042" y="2458"/>
                <a:ext cx="21" cy="67"/>
              </a:xfrm>
              <a:custGeom>
                <a:avLst/>
                <a:gdLst>
                  <a:gd name="T0" fmla="*/ 21 w 21"/>
                  <a:gd name="T1" fmla="*/ 67 h 67"/>
                  <a:gd name="T2" fmla="*/ 11 w 21"/>
                  <a:gd name="T3" fmla="*/ 49 h 67"/>
                  <a:gd name="T4" fmla="*/ 0 w 21"/>
                  <a:gd name="T5" fmla="*/ 0 h 67"/>
                  <a:gd name="T6" fmla="*/ 0 60000 65536"/>
                  <a:gd name="T7" fmla="*/ 0 60000 65536"/>
                  <a:gd name="T8" fmla="*/ 0 60000 65536"/>
                  <a:gd name="T9" fmla="*/ 0 w 21"/>
                  <a:gd name="T10" fmla="*/ 0 h 67"/>
                  <a:gd name="T11" fmla="*/ 21 w 21"/>
                  <a:gd name="T12" fmla="*/ 67 h 6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" h="67">
                    <a:moveTo>
                      <a:pt x="21" y="67"/>
                    </a:moveTo>
                    <a:lnTo>
                      <a:pt x="11" y="49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3" name="Freeform 390"/>
              <p:cNvSpPr>
                <a:spLocks/>
              </p:cNvSpPr>
              <p:nvPr/>
            </p:nvSpPr>
            <p:spPr bwMode="auto">
              <a:xfrm>
                <a:off x="1960" y="2962"/>
                <a:ext cx="48" cy="67"/>
              </a:xfrm>
              <a:custGeom>
                <a:avLst/>
                <a:gdLst>
                  <a:gd name="T0" fmla="*/ 46 w 48"/>
                  <a:gd name="T1" fmla="*/ 67 h 67"/>
                  <a:gd name="T2" fmla="*/ 48 w 48"/>
                  <a:gd name="T3" fmla="*/ 65 h 67"/>
                  <a:gd name="T4" fmla="*/ 43 w 48"/>
                  <a:gd name="T5" fmla="*/ 44 h 67"/>
                  <a:gd name="T6" fmla="*/ 43 w 48"/>
                  <a:gd name="T7" fmla="*/ 44 h 67"/>
                  <a:gd name="T8" fmla="*/ 35 w 48"/>
                  <a:gd name="T9" fmla="*/ 40 h 67"/>
                  <a:gd name="T10" fmla="*/ 34 w 48"/>
                  <a:gd name="T11" fmla="*/ 40 h 67"/>
                  <a:gd name="T12" fmla="*/ 31 w 48"/>
                  <a:gd name="T13" fmla="*/ 41 h 67"/>
                  <a:gd name="T14" fmla="*/ 30 w 48"/>
                  <a:gd name="T15" fmla="*/ 42 h 67"/>
                  <a:gd name="T16" fmla="*/ 26 w 48"/>
                  <a:gd name="T17" fmla="*/ 44 h 67"/>
                  <a:gd name="T18" fmla="*/ 25 w 48"/>
                  <a:gd name="T19" fmla="*/ 45 h 67"/>
                  <a:gd name="T20" fmla="*/ 19 w 48"/>
                  <a:gd name="T21" fmla="*/ 42 h 67"/>
                  <a:gd name="T22" fmla="*/ 9 w 48"/>
                  <a:gd name="T23" fmla="*/ 37 h 67"/>
                  <a:gd name="T24" fmla="*/ 4 w 48"/>
                  <a:gd name="T25" fmla="*/ 35 h 67"/>
                  <a:gd name="T26" fmla="*/ 4 w 48"/>
                  <a:gd name="T27" fmla="*/ 33 h 67"/>
                  <a:gd name="T28" fmla="*/ 0 w 48"/>
                  <a:gd name="T29" fmla="*/ 10 h 67"/>
                  <a:gd name="T30" fmla="*/ 1 w 48"/>
                  <a:gd name="T31" fmla="*/ 0 h 6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8"/>
                  <a:gd name="T49" fmla="*/ 0 h 67"/>
                  <a:gd name="T50" fmla="*/ 48 w 48"/>
                  <a:gd name="T51" fmla="*/ 67 h 6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8" h="67">
                    <a:moveTo>
                      <a:pt x="46" y="67"/>
                    </a:moveTo>
                    <a:lnTo>
                      <a:pt x="48" y="65"/>
                    </a:lnTo>
                    <a:lnTo>
                      <a:pt x="43" y="44"/>
                    </a:lnTo>
                    <a:lnTo>
                      <a:pt x="35" y="40"/>
                    </a:lnTo>
                    <a:lnTo>
                      <a:pt x="34" y="40"/>
                    </a:lnTo>
                    <a:lnTo>
                      <a:pt x="31" y="41"/>
                    </a:lnTo>
                    <a:lnTo>
                      <a:pt x="30" y="42"/>
                    </a:lnTo>
                    <a:lnTo>
                      <a:pt x="26" y="44"/>
                    </a:lnTo>
                    <a:lnTo>
                      <a:pt x="25" y="45"/>
                    </a:lnTo>
                    <a:lnTo>
                      <a:pt x="19" y="42"/>
                    </a:lnTo>
                    <a:lnTo>
                      <a:pt x="9" y="37"/>
                    </a:lnTo>
                    <a:lnTo>
                      <a:pt x="4" y="35"/>
                    </a:lnTo>
                    <a:lnTo>
                      <a:pt x="4" y="33"/>
                    </a:lnTo>
                    <a:lnTo>
                      <a:pt x="0" y="10"/>
                    </a:lnTo>
                    <a:lnTo>
                      <a:pt x="1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4" name="Freeform 391"/>
              <p:cNvSpPr>
                <a:spLocks/>
              </p:cNvSpPr>
              <p:nvPr/>
            </p:nvSpPr>
            <p:spPr bwMode="auto">
              <a:xfrm>
                <a:off x="1833" y="2859"/>
                <a:ext cx="69" cy="13"/>
              </a:xfrm>
              <a:custGeom>
                <a:avLst/>
                <a:gdLst>
                  <a:gd name="T0" fmla="*/ 69 w 69"/>
                  <a:gd name="T1" fmla="*/ 9 h 13"/>
                  <a:gd name="T2" fmla="*/ 56 w 69"/>
                  <a:gd name="T3" fmla="*/ 4 h 13"/>
                  <a:gd name="T4" fmla="*/ 56 w 69"/>
                  <a:gd name="T5" fmla="*/ 0 h 13"/>
                  <a:gd name="T6" fmla="*/ 47 w 69"/>
                  <a:gd name="T7" fmla="*/ 5 h 13"/>
                  <a:gd name="T8" fmla="*/ 35 w 69"/>
                  <a:gd name="T9" fmla="*/ 4 h 13"/>
                  <a:gd name="T10" fmla="*/ 31 w 69"/>
                  <a:gd name="T11" fmla="*/ 11 h 13"/>
                  <a:gd name="T12" fmla="*/ 19 w 69"/>
                  <a:gd name="T13" fmla="*/ 8 h 13"/>
                  <a:gd name="T14" fmla="*/ 5 w 69"/>
                  <a:gd name="T15" fmla="*/ 13 h 13"/>
                  <a:gd name="T16" fmla="*/ 0 w 69"/>
                  <a:gd name="T17" fmla="*/ 11 h 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9"/>
                  <a:gd name="T28" fmla="*/ 0 h 13"/>
                  <a:gd name="T29" fmla="*/ 69 w 69"/>
                  <a:gd name="T30" fmla="*/ 13 h 1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9" h="13">
                    <a:moveTo>
                      <a:pt x="69" y="9"/>
                    </a:moveTo>
                    <a:lnTo>
                      <a:pt x="56" y="4"/>
                    </a:lnTo>
                    <a:lnTo>
                      <a:pt x="56" y="0"/>
                    </a:lnTo>
                    <a:lnTo>
                      <a:pt x="47" y="5"/>
                    </a:lnTo>
                    <a:lnTo>
                      <a:pt x="35" y="4"/>
                    </a:lnTo>
                    <a:lnTo>
                      <a:pt x="31" y="11"/>
                    </a:lnTo>
                    <a:lnTo>
                      <a:pt x="19" y="8"/>
                    </a:lnTo>
                    <a:lnTo>
                      <a:pt x="5" y="13"/>
                    </a:lnTo>
                    <a:lnTo>
                      <a:pt x="0" y="11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5" name="Freeform 392"/>
              <p:cNvSpPr>
                <a:spLocks/>
              </p:cNvSpPr>
              <p:nvPr/>
            </p:nvSpPr>
            <p:spPr bwMode="auto">
              <a:xfrm>
                <a:off x="2233" y="2969"/>
                <a:ext cx="78" cy="79"/>
              </a:xfrm>
              <a:custGeom>
                <a:avLst/>
                <a:gdLst>
                  <a:gd name="T0" fmla="*/ 74 w 78"/>
                  <a:gd name="T1" fmla="*/ 79 h 79"/>
                  <a:gd name="T2" fmla="*/ 78 w 78"/>
                  <a:gd name="T3" fmla="*/ 72 h 79"/>
                  <a:gd name="T4" fmla="*/ 78 w 78"/>
                  <a:gd name="T5" fmla="*/ 71 h 79"/>
                  <a:gd name="T6" fmla="*/ 72 w 78"/>
                  <a:gd name="T7" fmla="*/ 45 h 79"/>
                  <a:gd name="T8" fmla="*/ 72 w 78"/>
                  <a:gd name="T9" fmla="*/ 45 h 79"/>
                  <a:gd name="T10" fmla="*/ 72 w 78"/>
                  <a:gd name="T11" fmla="*/ 34 h 79"/>
                  <a:gd name="T12" fmla="*/ 72 w 78"/>
                  <a:gd name="T13" fmla="*/ 16 h 79"/>
                  <a:gd name="T14" fmla="*/ 66 w 78"/>
                  <a:gd name="T15" fmla="*/ 7 h 79"/>
                  <a:gd name="T16" fmla="*/ 54 w 78"/>
                  <a:gd name="T17" fmla="*/ 12 h 79"/>
                  <a:gd name="T18" fmla="*/ 53 w 78"/>
                  <a:gd name="T19" fmla="*/ 13 h 79"/>
                  <a:gd name="T20" fmla="*/ 42 w 78"/>
                  <a:gd name="T21" fmla="*/ 25 h 79"/>
                  <a:gd name="T22" fmla="*/ 29 w 78"/>
                  <a:gd name="T23" fmla="*/ 12 h 79"/>
                  <a:gd name="T24" fmla="*/ 16 w 78"/>
                  <a:gd name="T25" fmla="*/ 7 h 79"/>
                  <a:gd name="T26" fmla="*/ 12 w 78"/>
                  <a:gd name="T27" fmla="*/ 5 h 79"/>
                  <a:gd name="T28" fmla="*/ 0 w 78"/>
                  <a:gd name="T29" fmla="*/ 0 h 7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8"/>
                  <a:gd name="T46" fmla="*/ 0 h 79"/>
                  <a:gd name="T47" fmla="*/ 78 w 78"/>
                  <a:gd name="T48" fmla="*/ 79 h 7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8" h="79">
                    <a:moveTo>
                      <a:pt x="74" y="79"/>
                    </a:moveTo>
                    <a:lnTo>
                      <a:pt x="78" y="72"/>
                    </a:lnTo>
                    <a:lnTo>
                      <a:pt x="78" y="71"/>
                    </a:lnTo>
                    <a:lnTo>
                      <a:pt x="72" y="45"/>
                    </a:lnTo>
                    <a:lnTo>
                      <a:pt x="72" y="34"/>
                    </a:lnTo>
                    <a:lnTo>
                      <a:pt x="72" y="16"/>
                    </a:lnTo>
                    <a:lnTo>
                      <a:pt x="66" y="7"/>
                    </a:lnTo>
                    <a:lnTo>
                      <a:pt x="54" y="12"/>
                    </a:lnTo>
                    <a:lnTo>
                      <a:pt x="53" y="13"/>
                    </a:lnTo>
                    <a:lnTo>
                      <a:pt x="42" y="25"/>
                    </a:lnTo>
                    <a:lnTo>
                      <a:pt x="29" y="12"/>
                    </a:lnTo>
                    <a:lnTo>
                      <a:pt x="16" y="7"/>
                    </a:lnTo>
                    <a:lnTo>
                      <a:pt x="12" y="5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6" name="Freeform 393"/>
              <p:cNvSpPr>
                <a:spLocks/>
              </p:cNvSpPr>
              <p:nvPr/>
            </p:nvSpPr>
            <p:spPr bwMode="auto">
              <a:xfrm>
                <a:off x="2977" y="1166"/>
                <a:ext cx="27" cy="21"/>
              </a:xfrm>
              <a:custGeom>
                <a:avLst/>
                <a:gdLst>
                  <a:gd name="T0" fmla="*/ 0 w 27"/>
                  <a:gd name="T1" fmla="*/ 0 h 21"/>
                  <a:gd name="T2" fmla="*/ 3 w 27"/>
                  <a:gd name="T3" fmla="*/ 7 h 21"/>
                  <a:gd name="T4" fmla="*/ 4 w 27"/>
                  <a:gd name="T5" fmla="*/ 8 h 21"/>
                  <a:gd name="T6" fmla="*/ 16 w 27"/>
                  <a:gd name="T7" fmla="*/ 14 h 21"/>
                  <a:gd name="T8" fmla="*/ 17 w 27"/>
                  <a:gd name="T9" fmla="*/ 17 h 21"/>
                  <a:gd name="T10" fmla="*/ 17 w 27"/>
                  <a:gd name="T11" fmla="*/ 20 h 21"/>
                  <a:gd name="T12" fmla="*/ 18 w 27"/>
                  <a:gd name="T13" fmla="*/ 21 h 21"/>
                  <a:gd name="T14" fmla="*/ 27 w 27"/>
                  <a:gd name="T15" fmla="*/ 15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"/>
                  <a:gd name="T25" fmla="*/ 0 h 21"/>
                  <a:gd name="T26" fmla="*/ 27 w 27"/>
                  <a:gd name="T27" fmla="*/ 21 h 2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" h="21">
                    <a:moveTo>
                      <a:pt x="0" y="0"/>
                    </a:moveTo>
                    <a:lnTo>
                      <a:pt x="3" y="7"/>
                    </a:lnTo>
                    <a:lnTo>
                      <a:pt x="4" y="8"/>
                    </a:lnTo>
                    <a:lnTo>
                      <a:pt x="16" y="14"/>
                    </a:lnTo>
                    <a:lnTo>
                      <a:pt x="17" y="17"/>
                    </a:lnTo>
                    <a:lnTo>
                      <a:pt x="17" y="20"/>
                    </a:lnTo>
                    <a:lnTo>
                      <a:pt x="18" y="21"/>
                    </a:lnTo>
                    <a:lnTo>
                      <a:pt x="27" y="1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7" name="Freeform 394"/>
              <p:cNvSpPr>
                <a:spLocks/>
              </p:cNvSpPr>
              <p:nvPr/>
            </p:nvSpPr>
            <p:spPr bwMode="auto">
              <a:xfrm>
                <a:off x="2252" y="3580"/>
                <a:ext cx="5" cy="17"/>
              </a:xfrm>
              <a:custGeom>
                <a:avLst/>
                <a:gdLst>
                  <a:gd name="T0" fmla="*/ 5 w 5"/>
                  <a:gd name="T1" fmla="*/ 17 h 17"/>
                  <a:gd name="T2" fmla="*/ 2 w 5"/>
                  <a:gd name="T3" fmla="*/ 13 h 17"/>
                  <a:gd name="T4" fmla="*/ 0 w 5"/>
                  <a:gd name="T5" fmla="*/ 12 h 17"/>
                  <a:gd name="T6" fmla="*/ 1 w 5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17"/>
                  <a:gd name="T14" fmla="*/ 5 w 5"/>
                  <a:gd name="T15" fmla="*/ 17 h 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17">
                    <a:moveTo>
                      <a:pt x="5" y="17"/>
                    </a:moveTo>
                    <a:lnTo>
                      <a:pt x="2" y="13"/>
                    </a:lnTo>
                    <a:lnTo>
                      <a:pt x="0" y="12"/>
                    </a:lnTo>
                    <a:lnTo>
                      <a:pt x="1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8" name="Freeform 395"/>
              <p:cNvSpPr>
                <a:spLocks/>
              </p:cNvSpPr>
              <p:nvPr/>
            </p:nvSpPr>
            <p:spPr bwMode="auto">
              <a:xfrm>
                <a:off x="2054" y="3717"/>
                <a:ext cx="3" cy="15"/>
              </a:xfrm>
              <a:custGeom>
                <a:avLst/>
                <a:gdLst>
                  <a:gd name="T0" fmla="*/ 0 w 3"/>
                  <a:gd name="T1" fmla="*/ 0 h 15"/>
                  <a:gd name="T2" fmla="*/ 0 w 3"/>
                  <a:gd name="T3" fmla="*/ 2 h 15"/>
                  <a:gd name="T4" fmla="*/ 3 w 3"/>
                  <a:gd name="T5" fmla="*/ 15 h 15"/>
                  <a:gd name="T6" fmla="*/ 0 60000 65536"/>
                  <a:gd name="T7" fmla="*/ 0 60000 65536"/>
                  <a:gd name="T8" fmla="*/ 0 60000 65536"/>
                  <a:gd name="T9" fmla="*/ 0 w 3"/>
                  <a:gd name="T10" fmla="*/ 0 h 15"/>
                  <a:gd name="T11" fmla="*/ 3 w 3"/>
                  <a:gd name="T12" fmla="*/ 15 h 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" h="15">
                    <a:moveTo>
                      <a:pt x="0" y="0"/>
                    </a:moveTo>
                    <a:lnTo>
                      <a:pt x="0" y="2"/>
                    </a:lnTo>
                    <a:lnTo>
                      <a:pt x="3" y="1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39" name="Freeform 396"/>
              <p:cNvSpPr>
                <a:spLocks/>
              </p:cNvSpPr>
              <p:nvPr/>
            </p:nvSpPr>
            <p:spPr bwMode="auto">
              <a:xfrm>
                <a:off x="1867" y="3580"/>
                <a:ext cx="9" cy="62"/>
              </a:xfrm>
              <a:custGeom>
                <a:avLst/>
                <a:gdLst>
                  <a:gd name="T0" fmla="*/ 0 w 9"/>
                  <a:gd name="T1" fmla="*/ 0 h 62"/>
                  <a:gd name="T2" fmla="*/ 1 w 9"/>
                  <a:gd name="T3" fmla="*/ 19 h 62"/>
                  <a:gd name="T4" fmla="*/ 2 w 9"/>
                  <a:gd name="T5" fmla="*/ 20 h 62"/>
                  <a:gd name="T6" fmla="*/ 8 w 9"/>
                  <a:gd name="T7" fmla="*/ 29 h 62"/>
                  <a:gd name="T8" fmla="*/ 2 w 9"/>
                  <a:gd name="T9" fmla="*/ 33 h 62"/>
                  <a:gd name="T10" fmla="*/ 0 w 9"/>
                  <a:gd name="T11" fmla="*/ 44 h 62"/>
                  <a:gd name="T12" fmla="*/ 0 w 9"/>
                  <a:gd name="T13" fmla="*/ 45 h 62"/>
                  <a:gd name="T14" fmla="*/ 9 w 9"/>
                  <a:gd name="T15" fmla="*/ 62 h 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"/>
                  <a:gd name="T25" fmla="*/ 0 h 62"/>
                  <a:gd name="T26" fmla="*/ 9 w 9"/>
                  <a:gd name="T27" fmla="*/ 62 h 6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" h="62">
                    <a:moveTo>
                      <a:pt x="0" y="0"/>
                    </a:moveTo>
                    <a:lnTo>
                      <a:pt x="1" y="19"/>
                    </a:lnTo>
                    <a:lnTo>
                      <a:pt x="2" y="20"/>
                    </a:lnTo>
                    <a:lnTo>
                      <a:pt x="8" y="29"/>
                    </a:lnTo>
                    <a:lnTo>
                      <a:pt x="2" y="33"/>
                    </a:lnTo>
                    <a:lnTo>
                      <a:pt x="0" y="44"/>
                    </a:lnTo>
                    <a:lnTo>
                      <a:pt x="0" y="45"/>
                    </a:lnTo>
                    <a:lnTo>
                      <a:pt x="9" y="6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0" name="Freeform 397"/>
              <p:cNvSpPr>
                <a:spLocks/>
              </p:cNvSpPr>
              <p:nvPr/>
            </p:nvSpPr>
            <p:spPr bwMode="auto">
              <a:xfrm>
                <a:off x="1597" y="3432"/>
                <a:ext cx="22" cy="20"/>
              </a:xfrm>
              <a:custGeom>
                <a:avLst/>
                <a:gdLst>
                  <a:gd name="T0" fmla="*/ 22 w 22"/>
                  <a:gd name="T1" fmla="*/ 17 h 20"/>
                  <a:gd name="T2" fmla="*/ 12 w 22"/>
                  <a:gd name="T3" fmla="*/ 20 h 20"/>
                  <a:gd name="T4" fmla="*/ 7 w 22"/>
                  <a:gd name="T5" fmla="*/ 16 h 20"/>
                  <a:gd name="T6" fmla="*/ 5 w 22"/>
                  <a:gd name="T7" fmla="*/ 15 h 20"/>
                  <a:gd name="T8" fmla="*/ 0 w 22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20"/>
                  <a:gd name="T17" fmla="*/ 22 w 22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20">
                    <a:moveTo>
                      <a:pt x="22" y="17"/>
                    </a:moveTo>
                    <a:lnTo>
                      <a:pt x="12" y="20"/>
                    </a:lnTo>
                    <a:lnTo>
                      <a:pt x="7" y="16"/>
                    </a:lnTo>
                    <a:lnTo>
                      <a:pt x="5" y="15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1" name="Freeform 398"/>
              <p:cNvSpPr>
                <a:spLocks/>
              </p:cNvSpPr>
              <p:nvPr/>
            </p:nvSpPr>
            <p:spPr bwMode="auto">
              <a:xfrm>
                <a:off x="2189" y="3519"/>
                <a:ext cx="35" cy="8"/>
              </a:xfrm>
              <a:custGeom>
                <a:avLst/>
                <a:gdLst>
                  <a:gd name="T0" fmla="*/ 35 w 35"/>
                  <a:gd name="T1" fmla="*/ 2 h 8"/>
                  <a:gd name="T2" fmla="*/ 33 w 35"/>
                  <a:gd name="T3" fmla="*/ 2 h 8"/>
                  <a:gd name="T4" fmla="*/ 30 w 35"/>
                  <a:gd name="T5" fmla="*/ 1 h 8"/>
                  <a:gd name="T6" fmla="*/ 30 w 35"/>
                  <a:gd name="T7" fmla="*/ 1 h 8"/>
                  <a:gd name="T8" fmla="*/ 25 w 35"/>
                  <a:gd name="T9" fmla="*/ 2 h 8"/>
                  <a:gd name="T10" fmla="*/ 25 w 35"/>
                  <a:gd name="T11" fmla="*/ 2 h 8"/>
                  <a:gd name="T12" fmla="*/ 22 w 35"/>
                  <a:gd name="T13" fmla="*/ 2 h 8"/>
                  <a:gd name="T14" fmla="*/ 16 w 35"/>
                  <a:gd name="T15" fmla="*/ 1 h 8"/>
                  <a:gd name="T16" fmla="*/ 10 w 35"/>
                  <a:gd name="T17" fmla="*/ 0 h 8"/>
                  <a:gd name="T18" fmla="*/ 6 w 35"/>
                  <a:gd name="T19" fmla="*/ 8 h 8"/>
                  <a:gd name="T20" fmla="*/ 0 w 35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5"/>
                  <a:gd name="T34" fmla="*/ 0 h 8"/>
                  <a:gd name="T35" fmla="*/ 35 w 35"/>
                  <a:gd name="T36" fmla="*/ 8 h 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5" h="8">
                    <a:moveTo>
                      <a:pt x="35" y="2"/>
                    </a:moveTo>
                    <a:lnTo>
                      <a:pt x="33" y="2"/>
                    </a:lnTo>
                    <a:lnTo>
                      <a:pt x="30" y="1"/>
                    </a:lnTo>
                    <a:lnTo>
                      <a:pt x="25" y="2"/>
                    </a:lnTo>
                    <a:lnTo>
                      <a:pt x="22" y="2"/>
                    </a:lnTo>
                    <a:lnTo>
                      <a:pt x="16" y="1"/>
                    </a:lnTo>
                    <a:lnTo>
                      <a:pt x="10" y="0"/>
                    </a:lnTo>
                    <a:lnTo>
                      <a:pt x="6" y="8"/>
                    </a:lnTo>
                    <a:lnTo>
                      <a:pt x="0" y="8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2" name="Freeform 399"/>
              <p:cNvSpPr>
                <a:spLocks/>
              </p:cNvSpPr>
              <p:nvPr/>
            </p:nvSpPr>
            <p:spPr bwMode="auto">
              <a:xfrm>
                <a:off x="2287" y="3302"/>
                <a:ext cx="33" cy="45"/>
              </a:xfrm>
              <a:custGeom>
                <a:avLst/>
                <a:gdLst>
                  <a:gd name="T0" fmla="*/ 7 w 33"/>
                  <a:gd name="T1" fmla="*/ 0 h 45"/>
                  <a:gd name="T2" fmla="*/ 4 w 33"/>
                  <a:gd name="T3" fmla="*/ 6 h 45"/>
                  <a:gd name="T4" fmla="*/ 5 w 33"/>
                  <a:gd name="T5" fmla="*/ 15 h 45"/>
                  <a:gd name="T6" fmla="*/ 0 w 33"/>
                  <a:gd name="T7" fmla="*/ 21 h 45"/>
                  <a:gd name="T8" fmla="*/ 20 w 33"/>
                  <a:gd name="T9" fmla="*/ 23 h 45"/>
                  <a:gd name="T10" fmla="*/ 30 w 33"/>
                  <a:gd name="T11" fmla="*/ 32 h 45"/>
                  <a:gd name="T12" fmla="*/ 29 w 33"/>
                  <a:gd name="T13" fmla="*/ 38 h 45"/>
                  <a:gd name="T14" fmla="*/ 33 w 33"/>
                  <a:gd name="T15" fmla="*/ 45 h 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3"/>
                  <a:gd name="T25" fmla="*/ 0 h 45"/>
                  <a:gd name="T26" fmla="*/ 33 w 33"/>
                  <a:gd name="T27" fmla="*/ 45 h 4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3" h="45">
                    <a:moveTo>
                      <a:pt x="7" y="0"/>
                    </a:moveTo>
                    <a:lnTo>
                      <a:pt x="4" y="6"/>
                    </a:lnTo>
                    <a:lnTo>
                      <a:pt x="5" y="15"/>
                    </a:lnTo>
                    <a:lnTo>
                      <a:pt x="0" y="21"/>
                    </a:lnTo>
                    <a:lnTo>
                      <a:pt x="20" y="23"/>
                    </a:lnTo>
                    <a:lnTo>
                      <a:pt x="30" y="32"/>
                    </a:lnTo>
                    <a:lnTo>
                      <a:pt x="29" y="38"/>
                    </a:lnTo>
                    <a:lnTo>
                      <a:pt x="33" y="45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3" name="Freeform 400"/>
              <p:cNvSpPr>
                <a:spLocks/>
              </p:cNvSpPr>
              <p:nvPr/>
            </p:nvSpPr>
            <p:spPr bwMode="auto">
              <a:xfrm>
                <a:off x="2231" y="2926"/>
                <a:ext cx="9" cy="8"/>
              </a:xfrm>
              <a:custGeom>
                <a:avLst/>
                <a:gdLst>
                  <a:gd name="T0" fmla="*/ 0 w 9"/>
                  <a:gd name="T1" fmla="*/ 8 h 8"/>
                  <a:gd name="T2" fmla="*/ 0 w 9"/>
                  <a:gd name="T3" fmla="*/ 6 h 8"/>
                  <a:gd name="T4" fmla="*/ 0 w 9"/>
                  <a:gd name="T5" fmla="*/ 4 h 8"/>
                  <a:gd name="T6" fmla="*/ 0 w 9"/>
                  <a:gd name="T7" fmla="*/ 0 h 8"/>
                  <a:gd name="T8" fmla="*/ 1 w 9"/>
                  <a:gd name="T9" fmla="*/ 1 h 8"/>
                  <a:gd name="T10" fmla="*/ 6 w 9"/>
                  <a:gd name="T11" fmla="*/ 1 h 8"/>
                  <a:gd name="T12" fmla="*/ 9 w 9"/>
                  <a:gd name="T13" fmla="*/ 2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"/>
                  <a:gd name="T22" fmla="*/ 0 h 8"/>
                  <a:gd name="T23" fmla="*/ 9 w 9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" h="8">
                    <a:moveTo>
                      <a:pt x="0" y="8"/>
                    </a:moveTo>
                    <a:lnTo>
                      <a:pt x="0" y="6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6" y="1"/>
                    </a:lnTo>
                    <a:lnTo>
                      <a:pt x="9" y="2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4" name="Freeform 401"/>
              <p:cNvSpPr>
                <a:spLocks/>
              </p:cNvSpPr>
              <p:nvPr/>
            </p:nvSpPr>
            <p:spPr bwMode="auto">
              <a:xfrm>
                <a:off x="2970" y="911"/>
                <a:ext cx="25" cy="75"/>
              </a:xfrm>
              <a:custGeom>
                <a:avLst/>
                <a:gdLst>
                  <a:gd name="T0" fmla="*/ 19 w 25"/>
                  <a:gd name="T1" fmla="*/ 75 h 75"/>
                  <a:gd name="T2" fmla="*/ 20 w 25"/>
                  <a:gd name="T3" fmla="*/ 68 h 75"/>
                  <a:gd name="T4" fmla="*/ 25 w 25"/>
                  <a:gd name="T5" fmla="*/ 46 h 75"/>
                  <a:gd name="T6" fmla="*/ 0 w 25"/>
                  <a:gd name="T7" fmla="*/ 0 h 7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"/>
                  <a:gd name="T13" fmla="*/ 0 h 75"/>
                  <a:gd name="T14" fmla="*/ 25 w 25"/>
                  <a:gd name="T15" fmla="*/ 75 h 7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" h="75">
                    <a:moveTo>
                      <a:pt x="19" y="75"/>
                    </a:moveTo>
                    <a:lnTo>
                      <a:pt x="20" y="68"/>
                    </a:lnTo>
                    <a:lnTo>
                      <a:pt x="25" y="46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5" name="Freeform 402"/>
              <p:cNvSpPr>
                <a:spLocks/>
              </p:cNvSpPr>
              <p:nvPr/>
            </p:nvSpPr>
            <p:spPr bwMode="auto">
              <a:xfrm>
                <a:off x="3080" y="1172"/>
                <a:ext cx="20" cy="10"/>
              </a:xfrm>
              <a:custGeom>
                <a:avLst/>
                <a:gdLst>
                  <a:gd name="T0" fmla="*/ 0 w 20"/>
                  <a:gd name="T1" fmla="*/ 10 h 10"/>
                  <a:gd name="T2" fmla="*/ 10 w 20"/>
                  <a:gd name="T3" fmla="*/ 5 h 10"/>
                  <a:gd name="T4" fmla="*/ 12 w 20"/>
                  <a:gd name="T5" fmla="*/ 5 h 10"/>
                  <a:gd name="T6" fmla="*/ 20 w 2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"/>
                  <a:gd name="T13" fmla="*/ 0 h 10"/>
                  <a:gd name="T14" fmla="*/ 20 w 20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" h="10">
                    <a:moveTo>
                      <a:pt x="0" y="10"/>
                    </a:moveTo>
                    <a:lnTo>
                      <a:pt x="10" y="5"/>
                    </a:lnTo>
                    <a:lnTo>
                      <a:pt x="12" y="5"/>
                    </a:lnTo>
                    <a:lnTo>
                      <a:pt x="2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6" name="Freeform 403"/>
              <p:cNvSpPr>
                <a:spLocks/>
              </p:cNvSpPr>
              <p:nvPr/>
            </p:nvSpPr>
            <p:spPr bwMode="auto">
              <a:xfrm>
                <a:off x="2147" y="3570"/>
                <a:ext cx="42" cy="14"/>
              </a:xfrm>
              <a:custGeom>
                <a:avLst/>
                <a:gdLst>
                  <a:gd name="T0" fmla="*/ 42 w 42"/>
                  <a:gd name="T1" fmla="*/ 1 h 14"/>
                  <a:gd name="T2" fmla="*/ 35 w 42"/>
                  <a:gd name="T3" fmla="*/ 4 h 14"/>
                  <a:gd name="T4" fmla="*/ 34 w 42"/>
                  <a:gd name="T5" fmla="*/ 5 h 14"/>
                  <a:gd name="T6" fmla="*/ 33 w 42"/>
                  <a:gd name="T7" fmla="*/ 4 h 14"/>
                  <a:gd name="T8" fmla="*/ 26 w 42"/>
                  <a:gd name="T9" fmla="*/ 1 h 14"/>
                  <a:gd name="T10" fmla="*/ 22 w 42"/>
                  <a:gd name="T11" fmla="*/ 4 h 14"/>
                  <a:gd name="T12" fmla="*/ 8 w 42"/>
                  <a:gd name="T13" fmla="*/ 0 h 14"/>
                  <a:gd name="T14" fmla="*/ 0 w 42"/>
                  <a:gd name="T15" fmla="*/ 3 h 14"/>
                  <a:gd name="T16" fmla="*/ 1 w 42"/>
                  <a:gd name="T17" fmla="*/ 9 h 14"/>
                  <a:gd name="T18" fmla="*/ 3 w 42"/>
                  <a:gd name="T19" fmla="*/ 14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2"/>
                  <a:gd name="T31" fmla="*/ 0 h 14"/>
                  <a:gd name="T32" fmla="*/ 42 w 42"/>
                  <a:gd name="T33" fmla="*/ 14 h 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2" h="14">
                    <a:moveTo>
                      <a:pt x="42" y="1"/>
                    </a:moveTo>
                    <a:lnTo>
                      <a:pt x="35" y="4"/>
                    </a:lnTo>
                    <a:lnTo>
                      <a:pt x="34" y="5"/>
                    </a:lnTo>
                    <a:lnTo>
                      <a:pt x="33" y="4"/>
                    </a:lnTo>
                    <a:lnTo>
                      <a:pt x="26" y="1"/>
                    </a:lnTo>
                    <a:lnTo>
                      <a:pt x="22" y="4"/>
                    </a:lnTo>
                    <a:lnTo>
                      <a:pt x="8" y="0"/>
                    </a:lnTo>
                    <a:lnTo>
                      <a:pt x="0" y="3"/>
                    </a:lnTo>
                    <a:lnTo>
                      <a:pt x="1" y="9"/>
                    </a:lnTo>
                    <a:lnTo>
                      <a:pt x="3" y="14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7" name="Freeform 404"/>
              <p:cNvSpPr>
                <a:spLocks/>
              </p:cNvSpPr>
              <p:nvPr/>
            </p:nvSpPr>
            <p:spPr bwMode="auto">
              <a:xfrm>
                <a:off x="3350" y="628"/>
                <a:ext cx="42" cy="88"/>
              </a:xfrm>
              <a:custGeom>
                <a:avLst/>
                <a:gdLst>
                  <a:gd name="T0" fmla="*/ 42 w 42"/>
                  <a:gd name="T1" fmla="*/ 88 h 88"/>
                  <a:gd name="T2" fmla="*/ 8 w 42"/>
                  <a:gd name="T3" fmla="*/ 16 h 88"/>
                  <a:gd name="T4" fmla="*/ 0 w 42"/>
                  <a:gd name="T5" fmla="*/ 0 h 88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88"/>
                  <a:gd name="T11" fmla="*/ 42 w 42"/>
                  <a:gd name="T12" fmla="*/ 88 h 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88">
                    <a:moveTo>
                      <a:pt x="42" y="88"/>
                    </a:moveTo>
                    <a:lnTo>
                      <a:pt x="8" y="16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48" name="Freeform 405"/>
              <p:cNvSpPr>
                <a:spLocks/>
              </p:cNvSpPr>
              <p:nvPr/>
            </p:nvSpPr>
            <p:spPr bwMode="auto">
              <a:xfrm>
                <a:off x="2381" y="2737"/>
                <a:ext cx="84" cy="87"/>
              </a:xfrm>
              <a:custGeom>
                <a:avLst/>
                <a:gdLst>
                  <a:gd name="T0" fmla="*/ 84 w 84"/>
                  <a:gd name="T1" fmla="*/ 80 h 87"/>
                  <a:gd name="T2" fmla="*/ 75 w 84"/>
                  <a:gd name="T3" fmla="*/ 78 h 87"/>
                  <a:gd name="T4" fmla="*/ 70 w 84"/>
                  <a:gd name="T5" fmla="*/ 85 h 87"/>
                  <a:gd name="T6" fmla="*/ 68 w 84"/>
                  <a:gd name="T7" fmla="*/ 87 h 87"/>
                  <a:gd name="T8" fmla="*/ 64 w 84"/>
                  <a:gd name="T9" fmla="*/ 85 h 87"/>
                  <a:gd name="T10" fmla="*/ 63 w 84"/>
                  <a:gd name="T11" fmla="*/ 78 h 87"/>
                  <a:gd name="T12" fmla="*/ 62 w 84"/>
                  <a:gd name="T13" fmla="*/ 78 h 87"/>
                  <a:gd name="T14" fmla="*/ 55 w 84"/>
                  <a:gd name="T15" fmla="*/ 79 h 87"/>
                  <a:gd name="T16" fmla="*/ 49 w 84"/>
                  <a:gd name="T17" fmla="*/ 80 h 87"/>
                  <a:gd name="T18" fmla="*/ 41 w 84"/>
                  <a:gd name="T19" fmla="*/ 61 h 87"/>
                  <a:gd name="T20" fmla="*/ 36 w 84"/>
                  <a:gd name="T21" fmla="*/ 54 h 87"/>
                  <a:gd name="T22" fmla="*/ 24 w 84"/>
                  <a:gd name="T23" fmla="*/ 41 h 87"/>
                  <a:gd name="T24" fmla="*/ 24 w 84"/>
                  <a:gd name="T25" fmla="*/ 40 h 87"/>
                  <a:gd name="T26" fmla="*/ 21 w 84"/>
                  <a:gd name="T27" fmla="*/ 38 h 87"/>
                  <a:gd name="T28" fmla="*/ 17 w 84"/>
                  <a:gd name="T29" fmla="*/ 37 h 87"/>
                  <a:gd name="T30" fmla="*/ 17 w 84"/>
                  <a:gd name="T31" fmla="*/ 37 h 87"/>
                  <a:gd name="T32" fmla="*/ 15 w 84"/>
                  <a:gd name="T33" fmla="*/ 34 h 87"/>
                  <a:gd name="T34" fmla="*/ 13 w 84"/>
                  <a:gd name="T35" fmla="*/ 25 h 87"/>
                  <a:gd name="T36" fmla="*/ 8 w 84"/>
                  <a:gd name="T37" fmla="*/ 23 h 87"/>
                  <a:gd name="T38" fmla="*/ 8 w 84"/>
                  <a:gd name="T39" fmla="*/ 20 h 87"/>
                  <a:gd name="T40" fmla="*/ 6 w 84"/>
                  <a:gd name="T41" fmla="*/ 8 h 87"/>
                  <a:gd name="T42" fmla="*/ 4 w 84"/>
                  <a:gd name="T43" fmla="*/ 4 h 87"/>
                  <a:gd name="T44" fmla="*/ 0 w 84"/>
                  <a:gd name="T45" fmla="*/ 0 h 8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4"/>
                  <a:gd name="T70" fmla="*/ 0 h 87"/>
                  <a:gd name="T71" fmla="*/ 84 w 84"/>
                  <a:gd name="T72" fmla="*/ 87 h 8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4" h="87">
                    <a:moveTo>
                      <a:pt x="84" y="80"/>
                    </a:moveTo>
                    <a:lnTo>
                      <a:pt x="75" y="78"/>
                    </a:lnTo>
                    <a:lnTo>
                      <a:pt x="70" y="85"/>
                    </a:lnTo>
                    <a:lnTo>
                      <a:pt x="68" y="87"/>
                    </a:lnTo>
                    <a:lnTo>
                      <a:pt x="64" y="85"/>
                    </a:lnTo>
                    <a:lnTo>
                      <a:pt x="63" y="78"/>
                    </a:lnTo>
                    <a:lnTo>
                      <a:pt x="62" y="78"/>
                    </a:lnTo>
                    <a:lnTo>
                      <a:pt x="55" y="79"/>
                    </a:lnTo>
                    <a:lnTo>
                      <a:pt x="49" y="80"/>
                    </a:lnTo>
                    <a:lnTo>
                      <a:pt x="41" y="61"/>
                    </a:lnTo>
                    <a:lnTo>
                      <a:pt x="36" y="54"/>
                    </a:lnTo>
                    <a:lnTo>
                      <a:pt x="24" y="41"/>
                    </a:lnTo>
                    <a:lnTo>
                      <a:pt x="24" y="40"/>
                    </a:lnTo>
                    <a:lnTo>
                      <a:pt x="21" y="38"/>
                    </a:lnTo>
                    <a:lnTo>
                      <a:pt x="17" y="37"/>
                    </a:lnTo>
                    <a:lnTo>
                      <a:pt x="15" y="34"/>
                    </a:lnTo>
                    <a:lnTo>
                      <a:pt x="13" y="25"/>
                    </a:lnTo>
                    <a:lnTo>
                      <a:pt x="8" y="23"/>
                    </a:lnTo>
                    <a:lnTo>
                      <a:pt x="8" y="20"/>
                    </a:lnTo>
                    <a:lnTo>
                      <a:pt x="6" y="8"/>
                    </a:lnTo>
                    <a:lnTo>
                      <a:pt x="4" y="4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9C9C9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9" name="Freeform 407"/>
            <p:cNvSpPr>
              <a:spLocks/>
            </p:cNvSpPr>
            <p:nvPr/>
          </p:nvSpPr>
          <p:spPr bwMode="auto">
            <a:xfrm>
              <a:off x="1852" y="3811"/>
              <a:ext cx="36" cy="42"/>
            </a:xfrm>
            <a:custGeom>
              <a:avLst/>
              <a:gdLst>
                <a:gd name="T0" fmla="*/ 36 w 36"/>
                <a:gd name="T1" fmla="*/ 26 h 42"/>
                <a:gd name="T2" fmla="*/ 24 w 36"/>
                <a:gd name="T3" fmla="*/ 34 h 42"/>
                <a:gd name="T4" fmla="*/ 23 w 36"/>
                <a:gd name="T5" fmla="*/ 42 h 42"/>
                <a:gd name="T6" fmla="*/ 15 w 36"/>
                <a:gd name="T7" fmla="*/ 31 h 42"/>
                <a:gd name="T8" fmla="*/ 17 w 36"/>
                <a:gd name="T9" fmla="*/ 22 h 42"/>
                <a:gd name="T10" fmla="*/ 8 w 36"/>
                <a:gd name="T11" fmla="*/ 17 h 42"/>
                <a:gd name="T12" fmla="*/ 3 w 36"/>
                <a:gd name="T13" fmla="*/ 13 h 42"/>
                <a:gd name="T14" fmla="*/ 3 w 36"/>
                <a:gd name="T15" fmla="*/ 13 h 42"/>
                <a:gd name="T16" fmla="*/ 0 w 36"/>
                <a:gd name="T17" fmla="*/ 12 h 42"/>
                <a:gd name="T18" fmla="*/ 2 w 36"/>
                <a:gd name="T19" fmla="*/ 10 h 42"/>
                <a:gd name="T20" fmla="*/ 6 w 36"/>
                <a:gd name="T21" fmla="*/ 5 h 42"/>
                <a:gd name="T22" fmla="*/ 4 w 36"/>
                <a:gd name="T23" fmla="*/ 0 h 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42"/>
                <a:gd name="T38" fmla="*/ 36 w 36"/>
                <a:gd name="T39" fmla="*/ 42 h 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42">
                  <a:moveTo>
                    <a:pt x="36" y="26"/>
                  </a:moveTo>
                  <a:lnTo>
                    <a:pt x="24" y="34"/>
                  </a:lnTo>
                  <a:lnTo>
                    <a:pt x="23" y="42"/>
                  </a:lnTo>
                  <a:lnTo>
                    <a:pt x="15" y="31"/>
                  </a:lnTo>
                  <a:lnTo>
                    <a:pt x="17" y="22"/>
                  </a:lnTo>
                  <a:lnTo>
                    <a:pt x="8" y="17"/>
                  </a:lnTo>
                  <a:lnTo>
                    <a:pt x="3" y="13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6" y="5"/>
                  </a:lnTo>
                  <a:lnTo>
                    <a:pt x="4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0" name="Freeform 408"/>
            <p:cNvSpPr>
              <a:spLocks/>
            </p:cNvSpPr>
            <p:nvPr/>
          </p:nvSpPr>
          <p:spPr bwMode="auto">
            <a:xfrm>
              <a:off x="2256" y="3402"/>
              <a:ext cx="17" cy="29"/>
            </a:xfrm>
            <a:custGeom>
              <a:avLst/>
              <a:gdLst>
                <a:gd name="T0" fmla="*/ 0 w 17"/>
                <a:gd name="T1" fmla="*/ 29 h 29"/>
                <a:gd name="T2" fmla="*/ 15 w 17"/>
                <a:gd name="T3" fmla="*/ 15 h 29"/>
                <a:gd name="T4" fmla="*/ 13 w 17"/>
                <a:gd name="T5" fmla="*/ 4 h 29"/>
                <a:gd name="T6" fmla="*/ 17 w 17"/>
                <a:gd name="T7" fmla="*/ 0 h 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29"/>
                <a:gd name="T14" fmla="*/ 17 w 17"/>
                <a:gd name="T15" fmla="*/ 29 h 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29">
                  <a:moveTo>
                    <a:pt x="0" y="29"/>
                  </a:moveTo>
                  <a:lnTo>
                    <a:pt x="15" y="15"/>
                  </a:lnTo>
                  <a:lnTo>
                    <a:pt x="13" y="4"/>
                  </a:lnTo>
                  <a:lnTo>
                    <a:pt x="17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1" name="Freeform 409"/>
            <p:cNvSpPr>
              <a:spLocks/>
            </p:cNvSpPr>
            <p:nvPr/>
          </p:nvSpPr>
          <p:spPr bwMode="auto">
            <a:xfrm>
              <a:off x="1816" y="3197"/>
              <a:ext cx="60" cy="25"/>
            </a:xfrm>
            <a:custGeom>
              <a:avLst/>
              <a:gdLst>
                <a:gd name="T0" fmla="*/ 60 w 60"/>
                <a:gd name="T1" fmla="*/ 25 h 25"/>
                <a:gd name="T2" fmla="*/ 55 w 60"/>
                <a:gd name="T3" fmla="*/ 22 h 25"/>
                <a:gd name="T4" fmla="*/ 30 w 60"/>
                <a:gd name="T5" fmla="*/ 14 h 25"/>
                <a:gd name="T6" fmla="*/ 27 w 60"/>
                <a:gd name="T7" fmla="*/ 14 h 25"/>
                <a:gd name="T8" fmla="*/ 17 w 60"/>
                <a:gd name="T9" fmla="*/ 14 h 25"/>
                <a:gd name="T10" fmla="*/ 13 w 60"/>
                <a:gd name="T11" fmla="*/ 10 h 25"/>
                <a:gd name="T12" fmla="*/ 0 w 60"/>
                <a:gd name="T13" fmla="*/ 6 h 25"/>
                <a:gd name="T14" fmla="*/ 0 w 60"/>
                <a:gd name="T15" fmla="*/ 6 h 25"/>
                <a:gd name="T16" fmla="*/ 0 w 60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"/>
                <a:gd name="T28" fmla="*/ 0 h 25"/>
                <a:gd name="T29" fmla="*/ 60 w 6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" h="25">
                  <a:moveTo>
                    <a:pt x="60" y="25"/>
                  </a:moveTo>
                  <a:lnTo>
                    <a:pt x="55" y="22"/>
                  </a:lnTo>
                  <a:lnTo>
                    <a:pt x="30" y="14"/>
                  </a:lnTo>
                  <a:lnTo>
                    <a:pt x="27" y="14"/>
                  </a:lnTo>
                  <a:lnTo>
                    <a:pt x="17" y="14"/>
                  </a:lnTo>
                  <a:lnTo>
                    <a:pt x="13" y="10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2" name="Freeform 410"/>
            <p:cNvSpPr>
              <a:spLocks/>
            </p:cNvSpPr>
            <p:nvPr/>
          </p:nvSpPr>
          <p:spPr bwMode="auto">
            <a:xfrm>
              <a:off x="1576" y="3110"/>
              <a:ext cx="74" cy="36"/>
            </a:xfrm>
            <a:custGeom>
              <a:avLst/>
              <a:gdLst>
                <a:gd name="T0" fmla="*/ 74 w 74"/>
                <a:gd name="T1" fmla="*/ 0 h 36"/>
                <a:gd name="T2" fmla="*/ 58 w 74"/>
                <a:gd name="T3" fmla="*/ 12 h 36"/>
                <a:gd name="T4" fmla="*/ 58 w 74"/>
                <a:gd name="T5" fmla="*/ 12 h 36"/>
                <a:gd name="T6" fmla="*/ 55 w 74"/>
                <a:gd name="T7" fmla="*/ 12 h 36"/>
                <a:gd name="T8" fmla="*/ 47 w 74"/>
                <a:gd name="T9" fmla="*/ 10 h 36"/>
                <a:gd name="T10" fmla="*/ 34 w 74"/>
                <a:gd name="T11" fmla="*/ 12 h 36"/>
                <a:gd name="T12" fmla="*/ 33 w 74"/>
                <a:gd name="T13" fmla="*/ 12 h 36"/>
                <a:gd name="T14" fmla="*/ 30 w 74"/>
                <a:gd name="T15" fmla="*/ 6 h 36"/>
                <a:gd name="T16" fmla="*/ 29 w 74"/>
                <a:gd name="T17" fmla="*/ 3 h 36"/>
                <a:gd name="T18" fmla="*/ 28 w 74"/>
                <a:gd name="T19" fmla="*/ 7 h 36"/>
                <a:gd name="T20" fmla="*/ 21 w 74"/>
                <a:gd name="T21" fmla="*/ 7 h 36"/>
                <a:gd name="T22" fmla="*/ 12 w 74"/>
                <a:gd name="T23" fmla="*/ 12 h 36"/>
                <a:gd name="T24" fmla="*/ 12 w 74"/>
                <a:gd name="T25" fmla="*/ 12 h 36"/>
                <a:gd name="T26" fmla="*/ 8 w 74"/>
                <a:gd name="T27" fmla="*/ 21 h 36"/>
                <a:gd name="T28" fmla="*/ 4 w 74"/>
                <a:gd name="T29" fmla="*/ 29 h 36"/>
                <a:gd name="T30" fmla="*/ 0 w 74"/>
                <a:gd name="T31" fmla="*/ 36 h 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4"/>
                <a:gd name="T49" fmla="*/ 0 h 36"/>
                <a:gd name="T50" fmla="*/ 74 w 74"/>
                <a:gd name="T51" fmla="*/ 36 h 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4" h="36">
                  <a:moveTo>
                    <a:pt x="74" y="0"/>
                  </a:moveTo>
                  <a:lnTo>
                    <a:pt x="58" y="12"/>
                  </a:lnTo>
                  <a:lnTo>
                    <a:pt x="55" y="12"/>
                  </a:lnTo>
                  <a:lnTo>
                    <a:pt x="47" y="10"/>
                  </a:lnTo>
                  <a:lnTo>
                    <a:pt x="34" y="12"/>
                  </a:lnTo>
                  <a:lnTo>
                    <a:pt x="33" y="12"/>
                  </a:lnTo>
                  <a:lnTo>
                    <a:pt x="30" y="6"/>
                  </a:lnTo>
                  <a:lnTo>
                    <a:pt x="29" y="3"/>
                  </a:lnTo>
                  <a:lnTo>
                    <a:pt x="28" y="7"/>
                  </a:lnTo>
                  <a:lnTo>
                    <a:pt x="21" y="7"/>
                  </a:lnTo>
                  <a:lnTo>
                    <a:pt x="12" y="12"/>
                  </a:lnTo>
                  <a:lnTo>
                    <a:pt x="8" y="21"/>
                  </a:lnTo>
                  <a:lnTo>
                    <a:pt x="4" y="29"/>
                  </a:lnTo>
                  <a:lnTo>
                    <a:pt x="0" y="36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Line 411"/>
            <p:cNvSpPr>
              <a:spLocks noChangeShapeType="1"/>
            </p:cNvSpPr>
            <p:nvPr/>
          </p:nvSpPr>
          <p:spPr bwMode="auto">
            <a:xfrm>
              <a:off x="2066" y="3182"/>
              <a:ext cx="2" cy="10"/>
            </a:xfrm>
            <a:prstGeom prst="line">
              <a:avLst/>
            </a:prstGeom>
            <a:noFill/>
            <a:ln w="4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4" name="Freeform 412"/>
            <p:cNvSpPr>
              <a:spLocks/>
            </p:cNvSpPr>
            <p:nvPr/>
          </p:nvSpPr>
          <p:spPr bwMode="auto">
            <a:xfrm>
              <a:off x="1818" y="3803"/>
              <a:ext cx="21" cy="10"/>
            </a:xfrm>
            <a:custGeom>
              <a:avLst/>
              <a:gdLst>
                <a:gd name="T0" fmla="*/ 0 w 21"/>
                <a:gd name="T1" fmla="*/ 0 h 10"/>
                <a:gd name="T2" fmla="*/ 6 w 21"/>
                <a:gd name="T3" fmla="*/ 8 h 10"/>
                <a:gd name="T4" fmla="*/ 14 w 21"/>
                <a:gd name="T5" fmla="*/ 5 h 10"/>
                <a:gd name="T6" fmla="*/ 21 w 21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0"/>
                <a:gd name="T14" fmla="*/ 21 w 21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0">
                  <a:moveTo>
                    <a:pt x="0" y="0"/>
                  </a:moveTo>
                  <a:lnTo>
                    <a:pt x="6" y="8"/>
                  </a:lnTo>
                  <a:lnTo>
                    <a:pt x="14" y="5"/>
                  </a:lnTo>
                  <a:lnTo>
                    <a:pt x="21" y="1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5" name="Freeform 413"/>
            <p:cNvSpPr>
              <a:spLocks/>
            </p:cNvSpPr>
            <p:nvPr/>
          </p:nvSpPr>
          <p:spPr bwMode="auto">
            <a:xfrm>
              <a:off x="1563" y="3495"/>
              <a:ext cx="9" cy="4"/>
            </a:xfrm>
            <a:custGeom>
              <a:avLst/>
              <a:gdLst>
                <a:gd name="T0" fmla="*/ 9 w 9"/>
                <a:gd name="T1" fmla="*/ 2 h 4"/>
                <a:gd name="T2" fmla="*/ 8 w 9"/>
                <a:gd name="T3" fmla="*/ 2 h 4"/>
                <a:gd name="T4" fmla="*/ 8 w 9"/>
                <a:gd name="T5" fmla="*/ 2 h 4"/>
                <a:gd name="T6" fmla="*/ 5 w 9"/>
                <a:gd name="T7" fmla="*/ 2 h 4"/>
                <a:gd name="T8" fmla="*/ 4 w 9"/>
                <a:gd name="T9" fmla="*/ 0 h 4"/>
                <a:gd name="T10" fmla="*/ 0 w 9"/>
                <a:gd name="T11" fmla="*/ 4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4"/>
                <a:gd name="T20" fmla="*/ 9 w 9"/>
                <a:gd name="T21" fmla="*/ 4 h 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4">
                  <a:moveTo>
                    <a:pt x="9" y="2"/>
                  </a:moveTo>
                  <a:lnTo>
                    <a:pt x="8" y="2"/>
                  </a:lnTo>
                  <a:lnTo>
                    <a:pt x="5" y="2"/>
                  </a:lnTo>
                  <a:lnTo>
                    <a:pt x="4" y="0"/>
                  </a:lnTo>
                  <a:lnTo>
                    <a:pt x="0" y="4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6" name="Freeform 414"/>
            <p:cNvSpPr>
              <a:spLocks/>
            </p:cNvSpPr>
            <p:nvPr/>
          </p:nvSpPr>
          <p:spPr bwMode="auto">
            <a:xfrm>
              <a:off x="2339" y="2513"/>
              <a:ext cx="34" cy="46"/>
            </a:xfrm>
            <a:custGeom>
              <a:avLst/>
              <a:gdLst>
                <a:gd name="T0" fmla="*/ 0 w 34"/>
                <a:gd name="T1" fmla="*/ 0 h 46"/>
                <a:gd name="T2" fmla="*/ 14 w 34"/>
                <a:gd name="T3" fmla="*/ 11 h 46"/>
                <a:gd name="T4" fmla="*/ 21 w 34"/>
                <a:gd name="T5" fmla="*/ 12 h 46"/>
                <a:gd name="T6" fmla="*/ 21 w 34"/>
                <a:gd name="T7" fmla="*/ 17 h 46"/>
                <a:gd name="T8" fmla="*/ 21 w 34"/>
                <a:gd name="T9" fmla="*/ 19 h 46"/>
                <a:gd name="T10" fmla="*/ 21 w 34"/>
                <a:gd name="T11" fmla="*/ 25 h 46"/>
                <a:gd name="T12" fmla="*/ 21 w 34"/>
                <a:gd name="T13" fmla="*/ 41 h 46"/>
                <a:gd name="T14" fmla="*/ 34 w 34"/>
                <a:gd name="T15" fmla="*/ 46 h 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4"/>
                <a:gd name="T25" fmla="*/ 0 h 46"/>
                <a:gd name="T26" fmla="*/ 34 w 34"/>
                <a:gd name="T27" fmla="*/ 46 h 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4" h="46">
                  <a:moveTo>
                    <a:pt x="0" y="0"/>
                  </a:moveTo>
                  <a:lnTo>
                    <a:pt x="14" y="11"/>
                  </a:lnTo>
                  <a:lnTo>
                    <a:pt x="21" y="12"/>
                  </a:lnTo>
                  <a:lnTo>
                    <a:pt x="21" y="17"/>
                  </a:lnTo>
                  <a:lnTo>
                    <a:pt x="21" y="19"/>
                  </a:lnTo>
                  <a:lnTo>
                    <a:pt x="21" y="25"/>
                  </a:lnTo>
                  <a:lnTo>
                    <a:pt x="21" y="41"/>
                  </a:lnTo>
                  <a:lnTo>
                    <a:pt x="34" y="46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7" name="Freeform 415"/>
            <p:cNvSpPr>
              <a:spLocks/>
            </p:cNvSpPr>
            <p:nvPr/>
          </p:nvSpPr>
          <p:spPr bwMode="auto">
            <a:xfrm>
              <a:off x="1767" y="3605"/>
              <a:ext cx="28" cy="68"/>
            </a:xfrm>
            <a:custGeom>
              <a:avLst/>
              <a:gdLst>
                <a:gd name="T0" fmla="*/ 0 w 28"/>
                <a:gd name="T1" fmla="*/ 0 h 68"/>
                <a:gd name="T2" fmla="*/ 24 w 28"/>
                <a:gd name="T3" fmla="*/ 11 h 68"/>
                <a:gd name="T4" fmla="*/ 28 w 28"/>
                <a:gd name="T5" fmla="*/ 16 h 68"/>
                <a:gd name="T6" fmla="*/ 21 w 28"/>
                <a:gd name="T7" fmla="*/ 17 h 68"/>
                <a:gd name="T8" fmla="*/ 21 w 28"/>
                <a:gd name="T9" fmla="*/ 23 h 68"/>
                <a:gd name="T10" fmla="*/ 16 w 28"/>
                <a:gd name="T11" fmla="*/ 41 h 68"/>
                <a:gd name="T12" fmla="*/ 20 w 28"/>
                <a:gd name="T13" fmla="*/ 50 h 68"/>
                <a:gd name="T14" fmla="*/ 19 w 28"/>
                <a:gd name="T15" fmla="*/ 53 h 68"/>
                <a:gd name="T16" fmla="*/ 10 w 28"/>
                <a:gd name="T17" fmla="*/ 54 h 68"/>
                <a:gd name="T18" fmla="*/ 16 w 28"/>
                <a:gd name="T19" fmla="*/ 68 h 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68"/>
                <a:gd name="T32" fmla="*/ 28 w 28"/>
                <a:gd name="T33" fmla="*/ 68 h 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68">
                  <a:moveTo>
                    <a:pt x="0" y="0"/>
                  </a:moveTo>
                  <a:lnTo>
                    <a:pt x="24" y="11"/>
                  </a:lnTo>
                  <a:lnTo>
                    <a:pt x="28" y="16"/>
                  </a:lnTo>
                  <a:lnTo>
                    <a:pt x="21" y="17"/>
                  </a:lnTo>
                  <a:lnTo>
                    <a:pt x="21" y="23"/>
                  </a:lnTo>
                  <a:lnTo>
                    <a:pt x="16" y="41"/>
                  </a:lnTo>
                  <a:lnTo>
                    <a:pt x="20" y="50"/>
                  </a:lnTo>
                  <a:lnTo>
                    <a:pt x="19" y="53"/>
                  </a:lnTo>
                  <a:lnTo>
                    <a:pt x="10" y="54"/>
                  </a:lnTo>
                  <a:lnTo>
                    <a:pt x="16" y="68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8" name="Freeform 416"/>
            <p:cNvSpPr>
              <a:spLocks/>
            </p:cNvSpPr>
            <p:nvPr/>
          </p:nvSpPr>
          <p:spPr bwMode="auto">
            <a:xfrm>
              <a:off x="1797" y="2841"/>
              <a:ext cx="21" cy="6"/>
            </a:xfrm>
            <a:custGeom>
              <a:avLst/>
              <a:gdLst>
                <a:gd name="T0" fmla="*/ 21 w 21"/>
                <a:gd name="T1" fmla="*/ 0 h 6"/>
                <a:gd name="T2" fmla="*/ 16 w 21"/>
                <a:gd name="T3" fmla="*/ 4 h 6"/>
                <a:gd name="T4" fmla="*/ 6 w 21"/>
                <a:gd name="T5" fmla="*/ 2 h 6"/>
                <a:gd name="T6" fmla="*/ 0 w 21"/>
                <a:gd name="T7" fmla="*/ 6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6"/>
                <a:gd name="T14" fmla="*/ 21 w 21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6">
                  <a:moveTo>
                    <a:pt x="21" y="0"/>
                  </a:moveTo>
                  <a:lnTo>
                    <a:pt x="16" y="4"/>
                  </a:lnTo>
                  <a:lnTo>
                    <a:pt x="6" y="2"/>
                  </a:lnTo>
                  <a:lnTo>
                    <a:pt x="0" y="6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9" name="Freeform 417"/>
            <p:cNvSpPr>
              <a:spLocks/>
            </p:cNvSpPr>
            <p:nvPr/>
          </p:nvSpPr>
          <p:spPr bwMode="auto">
            <a:xfrm>
              <a:off x="2123" y="2794"/>
              <a:ext cx="19" cy="10"/>
            </a:xfrm>
            <a:custGeom>
              <a:avLst/>
              <a:gdLst>
                <a:gd name="T0" fmla="*/ 19 w 19"/>
                <a:gd name="T1" fmla="*/ 10 h 10"/>
                <a:gd name="T2" fmla="*/ 17 w 19"/>
                <a:gd name="T3" fmla="*/ 9 h 10"/>
                <a:gd name="T4" fmla="*/ 0 w 19"/>
                <a:gd name="T5" fmla="*/ 0 h 10"/>
                <a:gd name="T6" fmla="*/ 0 60000 65536"/>
                <a:gd name="T7" fmla="*/ 0 60000 65536"/>
                <a:gd name="T8" fmla="*/ 0 60000 65536"/>
                <a:gd name="T9" fmla="*/ 0 w 19"/>
                <a:gd name="T10" fmla="*/ 0 h 10"/>
                <a:gd name="T11" fmla="*/ 19 w 19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0">
                  <a:moveTo>
                    <a:pt x="19" y="10"/>
                  </a:moveTo>
                  <a:lnTo>
                    <a:pt x="17" y="9"/>
                  </a:lnTo>
                  <a:lnTo>
                    <a:pt x="0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0" name="Freeform 418"/>
            <p:cNvSpPr>
              <a:spLocks/>
            </p:cNvSpPr>
            <p:nvPr/>
          </p:nvSpPr>
          <p:spPr bwMode="auto">
            <a:xfrm>
              <a:off x="1689" y="3654"/>
              <a:ext cx="27" cy="55"/>
            </a:xfrm>
            <a:custGeom>
              <a:avLst/>
              <a:gdLst>
                <a:gd name="T0" fmla="*/ 0 w 27"/>
                <a:gd name="T1" fmla="*/ 55 h 55"/>
                <a:gd name="T2" fmla="*/ 16 w 27"/>
                <a:gd name="T3" fmla="*/ 27 h 55"/>
                <a:gd name="T4" fmla="*/ 16 w 27"/>
                <a:gd name="T5" fmla="*/ 27 h 55"/>
                <a:gd name="T6" fmla="*/ 10 w 27"/>
                <a:gd name="T7" fmla="*/ 25 h 55"/>
                <a:gd name="T8" fmla="*/ 10 w 27"/>
                <a:gd name="T9" fmla="*/ 18 h 55"/>
                <a:gd name="T10" fmla="*/ 21 w 27"/>
                <a:gd name="T11" fmla="*/ 11 h 55"/>
                <a:gd name="T12" fmla="*/ 27 w 27"/>
                <a:gd name="T13" fmla="*/ 0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55"/>
                <a:gd name="T23" fmla="*/ 27 w 27"/>
                <a:gd name="T24" fmla="*/ 55 h 5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55">
                  <a:moveTo>
                    <a:pt x="0" y="55"/>
                  </a:moveTo>
                  <a:lnTo>
                    <a:pt x="16" y="27"/>
                  </a:lnTo>
                  <a:lnTo>
                    <a:pt x="10" y="25"/>
                  </a:lnTo>
                  <a:lnTo>
                    <a:pt x="10" y="18"/>
                  </a:lnTo>
                  <a:lnTo>
                    <a:pt x="21" y="11"/>
                  </a:lnTo>
                  <a:lnTo>
                    <a:pt x="27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1" name="Freeform 419"/>
            <p:cNvSpPr>
              <a:spLocks/>
            </p:cNvSpPr>
            <p:nvPr/>
          </p:nvSpPr>
          <p:spPr bwMode="auto">
            <a:xfrm>
              <a:off x="2953" y="1067"/>
              <a:ext cx="7" cy="21"/>
            </a:xfrm>
            <a:custGeom>
              <a:avLst/>
              <a:gdLst>
                <a:gd name="T0" fmla="*/ 7 w 7"/>
                <a:gd name="T1" fmla="*/ 21 h 21"/>
                <a:gd name="T2" fmla="*/ 6 w 7"/>
                <a:gd name="T3" fmla="*/ 14 h 21"/>
                <a:gd name="T4" fmla="*/ 0 w 7"/>
                <a:gd name="T5" fmla="*/ 0 h 21"/>
                <a:gd name="T6" fmla="*/ 0 60000 65536"/>
                <a:gd name="T7" fmla="*/ 0 60000 65536"/>
                <a:gd name="T8" fmla="*/ 0 60000 65536"/>
                <a:gd name="T9" fmla="*/ 0 w 7"/>
                <a:gd name="T10" fmla="*/ 0 h 21"/>
                <a:gd name="T11" fmla="*/ 7 w 7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" h="21">
                  <a:moveTo>
                    <a:pt x="7" y="21"/>
                  </a:moveTo>
                  <a:lnTo>
                    <a:pt x="6" y="14"/>
                  </a:lnTo>
                  <a:lnTo>
                    <a:pt x="0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2" name="Freeform 420"/>
            <p:cNvSpPr>
              <a:spLocks/>
            </p:cNvSpPr>
            <p:nvPr/>
          </p:nvSpPr>
          <p:spPr bwMode="auto">
            <a:xfrm>
              <a:off x="2256" y="3431"/>
              <a:ext cx="19" cy="37"/>
            </a:xfrm>
            <a:custGeom>
              <a:avLst/>
              <a:gdLst>
                <a:gd name="T0" fmla="*/ 0 w 19"/>
                <a:gd name="T1" fmla="*/ 0 h 37"/>
                <a:gd name="T2" fmla="*/ 11 w 19"/>
                <a:gd name="T3" fmla="*/ 11 h 37"/>
                <a:gd name="T4" fmla="*/ 13 w 19"/>
                <a:gd name="T5" fmla="*/ 13 h 37"/>
                <a:gd name="T6" fmla="*/ 18 w 19"/>
                <a:gd name="T7" fmla="*/ 21 h 37"/>
                <a:gd name="T8" fmla="*/ 17 w 19"/>
                <a:gd name="T9" fmla="*/ 26 h 37"/>
                <a:gd name="T10" fmla="*/ 17 w 19"/>
                <a:gd name="T11" fmla="*/ 28 h 37"/>
                <a:gd name="T12" fmla="*/ 17 w 19"/>
                <a:gd name="T13" fmla="*/ 28 h 37"/>
                <a:gd name="T14" fmla="*/ 18 w 19"/>
                <a:gd name="T15" fmla="*/ 29 h 37"/>
                <a:gd name="T16" fmla="*/ 18 w 19"/>
                <a:gd name="T17" fmla="*/ 33 h 37"/>
                <a:gd name="T18" fmla="*/ 19 w 19"/>
                <a:gd name="T19" fmla="*/ 37 h 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37"/>
                <a:gd name="T32" fmla="*/ 19 w 19"/>
                <a:gd name="T33" fmla="*/ 37 h 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37">
                  <a:moveTo>
                    <a:pt x="0" y="0"/>
                  </a:moveTo>
                  <a:lnTo>
                    <a:pt x="11" y="11"/>
                  </a:lnTo>
                  <a:lnTo>
                    <a:pt x="13" y="13"/>
                  </a:lnTo>
                  <a:lnTo>
                    <a:pt x="18" y="21"/>
                  </a:lnTo>
                  <a:lnTo>
                    <a:pt x="17" y="26"/>
                  </a:lnTo>
                  <a:lnTo>
                    <a:pt x="17" y="28"/>
                  </a:lnTo>
                  <a:lnTo>
                    <a:pt x="18" y="29"/>
                  </a:lnTo>
                  <a:lnTo>
                    <a:pt x="18" y="33"/>
                  </a:lnTo>
                  <a:lnTo>
                    <a:pt x="19" y="37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3" name="Freeform 421"/>
            <p:cNvSpPr>
              <a:spLocks/>
            </p:cNvSpPr>
            <p:nvPr/>
          </p:nvSpPr>
          <p:spPr bwMode="auto">
            <a:xfrm>
              <a:off x="2307" y="3048"/>
              <a:ext cx="18" cy="56"/>
            </a:xfrm>
            <a:custGeom>
              <a:avLst/>
              <a:gdLst>
                <a:gd name="T0" fmla="*/ 0 w 18"/>
                <a:gd name="T1" fmla="*/ 0 h 56"/>
                <a:gd name="T2" fmla="*/ 1 w 18"/>
                <a:gd name="T3" fmla="*/ 6 h 56"/>
                <a:gd name="T4" fmla="*/ 5 w 18"/>
                <a:gd name="T5" fmla="*/ 15 h 56"/>
                <a:gd name="T6" fmla="*/ 17 w 18"/>
                <a:gd name="T7" fmla="*/ 55 h 56"/>
                <a:gd name="T8" fmla="*/ 18 w 18"/>
                <a:gd name="T9" fmla="*/ 5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56"/>
                <a:gd name="T17" fmla="*/ 18 w 18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56">
                  <a:moveTo>
                    <a:pt x="0" y="0"/>
                  </a:moveTo>
                  <a:lnTo>
                    <a:pt x="1" y="6"/>
                  </a:lnTo>
                  <a:lnTo>
                    <a:pt x="5" y="15"/>
                  </a:lnTo>
                  <a:lnTo>
                    <a:pt x="17" y="55"/>
                  </a:lnTo>
                  <a:lnTo>
                    <a:pt x="18" y="56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4" name="Freeform 422"/>
            <p:cNvSpPr>
              <a:spLocks/>
            </p:cNvSpPr>
            <p:nvPr/>
          </p:nvSpPr>
          <p:spPr bwMode="auto">
            <a:xfrm>
              <a:off x="1460" y="3114"/>
              <a:ext cx="56" cy="6"/>
            </a:xfrm>
            <a:custGeom>
              <a:avLst/>
              <a:gdLst>
                <a:gd name="T0" fmla="*/ 56 w 56"/>
                <a:gd name="T1" fmla="*/ 0 h 6"/>
                <a:gd name="T2" fmla="*/ 52 w 56"/>
                <a:gd name="T3" fmla="*/ 0 h 6"/>
                <a:gd name="T4" fmla="*/ 0 w 56"/>
                <a:gd name="T5" fmla="*/ 6 h 6"/>
                <a:gd name="T6" fmla="*/ 0 60000 65536"/>
                <a:gd name="T7" fmla="*/ 0 60000 65536"/>
                <a:gd name="T8" fmla="*/ 0 60000 65536"/>
                <a:gd name="T9" fmla="*/ 0 w 56"/>
                <a:gd name="T10" fmla="*/ 0 h 6"/>
                <a:gd name="T11" fmla="*/ 56 w 56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6">
                  <a:moveTo>
                    <a:pt x="56" y="0"/>
                  </a:moveTo>
                  <a:lnTo>
                    <a:pt x="52" y="0"/>
                  </a:lnTo>
                  <a:lnTo>
                    <a:pt x="0" y="6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5" name="Freeform 423"/>
            <p:cNvSpPr>
              <a:spLocks/>
            </p:cNvSpPr>
            <p:nvPr/>
          </p:nvSpPr>
          <p:spPr bwMode="auto">
            <a:xfrm>
              <a:off x="2112" y="2592"/>
              <a:ext cx="21" cy="5"/>
            </a:xfrm>
            <a:custGeom>
              <a:avLst/>
              <a:gdLst>
                <a:gd name="T0" fmla="*/ 21 w 21"/>
                <a:gd name="T1" fmla="*/ 5 h 5"/>
                <a:gd name="T2" fmla="*/ 19 w 21"/>
                <a:gd name="T3" fmla="*/ 0 h 5"/>
                <a:gd name="T4" fmla="*/ 13 w 21"/>
                <a:gd name="T5" fmla="*/ 4 h 5"/>
                <a:gd name="T6" fmla="*/ 0 w 21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5"/>
                <a:gd name="T14" fmla="*/ 21 w 21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5">
                  <a:moveTo>
                    <a:pt x="21" y="5"/>
                  </a:moveTo>
                  <a:lnTo>
                    <a:pt x="19" y="0"/>
                  </a:lnTo>
                  <a:lnTo>
                    <a:pt x="13" y="4"/>
                  </a:lnTo>
                  <a:lnTo>
                    <a:pt x="0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" name="Freeform 424"/>
            <p:cNvSpPr>
              <a:spLocks/>
            </p:cNvSpPr>
            <p:nvPr/>
          </p:nvSpPr>
          <p:spPr bwMode="auto">
            <a:xfrm>
              <a:off x="3007" y="1181"/>
              <a:ext cx="73" cy="19"/>
            </a:xfrm>
            <a:custGeom>
              <a:avLst/>
              <a:gdLst>
                <a:gd name="T0" fmla="*/ 73 w 73"/>
                <a:gd name="T1" fmla="*/ 1 h 19"/>
                <a:gd name="T2" fmla="*/ 62 w 73"/>
                <a:gd name="T3" fmla="*/ 2 h 19"/>
                <a:gd name="T4" fmla="*/ 59 w 73"/>
                <a:gd name="T5" fmla="*/ 2 h 19"/>
                <a:gd name="T6" fmla="*/ 28 w 73"/>
                <a:gd name="T7" fmla="*/ 0 h 19"/>
                <a:gd name="T8" fmla="*/ 22 w 73"/>
                <a:gd name="T9" fmla="*/ 8 h 19"/>
                <a:gd name="T10" fmla="*/ 13 w 73"/>
                <a:gd name="T11" fmla="*/ 17 h 19"/>
                <a:gd name="T12" fmla="*/ 12 w 73"/>
                <a:gd name="T13" fmla="*/ 17 h 19"/>
                <a:gd name="T14" fmla="*/ 3 w 73"/>
                <a:gd name="T15" fmla="*/ 18 h 19"/>
                <a:gd name="T16" fmla="*/ 0 w 73"/>
                <a:gd name="T17" fmla="*/ 19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3"/>
                <a:gd name="T28" fmla="*/ 0 h 19"/>
                <a:gd name="T29" fmla="*/ 73 w 73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3" h="19">
                  <a:moveTo>
                    <a:pt x="73" y="1"/>
                  </a:moveTo>
                  <a:lnTo>
                    <a:pt x="62" y="2"/>
                  </a:lnTo>
                  <a:lnTo>
                    <a:pt x="59" y="2"/>
                  </a:lnTo>
                  <a:lnTo>
                    <a:pt x="28" y="0"/>
                  </a:lnTo>
                  <a:lnTo>
                    <a:pt x="22" y="8"/>
                  </a:lnTo>
                  <a:lnTo>
                    <a:pt x="13" y="17"/>
                  </a:lnTo>
                  <a:lnTo>
                    <a:pt x="12" y="17"/>
                  </a:lnTo>
                  <a:lnTo>
                    <a:pt x="3" y="18"/>
                  </a:lnTo>
                  <a:lnTo>
                    <a:pt x="0" y="19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7" name="Freeform 425"/>
            <p:cNvSpPr>
              <a:spLocks/>
            </p:cNvSpPr>
            <p:nvPr/>
          </p:nvSpPr>
          <p:spPr bwMode="auto">
            <a:xfrm>
              <a:off x="2309" y="3453"/>
              <a:ext cx="7" cy="31"/>
            </a:xfrm>
            <a:custGeom>
              <a:avLst/>
              <a:gdLst>
                <a:gd name="T0" fmla="*/ 7 w 7"/>
                <a:gd name="T1" fmla="*/ 0 h 31"/>
                <a:gd name="T2" fmla="*/ 6 w 7"/>
                <a:gd name="T3" fmla="*/ 2 h 31"/>
                <a:gd name="T4" fmla="*/ 4 w 7"/>
                <a:gd name="T5" fmla="*/ 3 h 31"/>
                <a:gd name="T6" fmla="*/ 4 w 7"/>
                <a:gd name="T7" fmla="*/ 3 h 31"/>
                <a:gd name="T8" fmla="*/ 4 w 7"/>
                <a:gd name="T9" fmla="*/ 6 h 31"/>
                <a:gd name="T10" fmla="*/ 3 w 7"/>
                <a:gd name="T11" fmla="*/ 8 h 31"/>
                <a:gd name="T12" fmla="*/ 0 w 7"/>
                <a:gd name="T13" fmla="*/ 17 h 31"/>
                <a:gd name="T14" fmla="*/ 3 w 7"/>
                <a:gd name="T15" fmla="*/ 31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"/>
                <a:gd name="T25" fmla="*/ 0 h 31"/>
                <a:gd name="T26" fmla="*/ 7 w 7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" h="31">
                  <a:moveTo>
                    <a:pt x="7" y="0"/>
                  </a:moveTo>
                  <a:lnTo>
                    <a:pt x="6" y="2"/>
                  </a:lnTo>
                  <a:lnTo>
                    <a:pt x="4" y="3"/>
                  </a:lnTo>
                  <a:lnTo>
                    <a:pt x="4" y="6"/>
                  </a:lnTo>
                  <a:lnTo>
                    <a:pt x="3" y="8"/>
                  </a:lnTo>
                  <a:lnTo>
                    <a:pt x="0" y="17"/>
                  </a:lnTo>
                  <a:lnTo>
                    <a:pt x="3" y="31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8" name="Freeform 426"/>
            <p:cNvSpPr>
              <a:spLocks/>
            </p:cNvSpPr>
            <p:nvPr/>
          </p:nvSpPr>
          <p:spPr bwMode="auto">
            <a:xfrm>
              <a:off x="2063" y="2507"/>
              <a:ext cx="49" cy="18"/>
            </a:xfrm>
            <a:custGeom>
              <a:avLst/>
              <a:gdLst>
                <a:gd name="T0" fmla="*/ 49 w 49"/>
                <a:gd name="T1" fmla="*/ 0 h 18"/>
                <a:gd name="T2" fmla="*/ 49 w 49"/>
                <a:gd name="T3" fmla="*/ 0 h 18"/>
                <a:gd name="T4" fmla="*/ 13 w 49"/>
                <a:gd name="T5" fmla="*/ 13 h 18"/>
                <a:gd name="T6" fmla="*/ 0 w 49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18"/>
                <a:gd name="T14" fmla="*/ 49 w 49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18">
                  <a:moveTo>
                    <a:pt x="49" y="0"/>
                  </a:moveTo>
                  <a:lnTo>
                    <a:pt x="49" y="0"/>
                  </a:lnTo>
                  <a:lnTo>
                    <a:pt x="13" y="13"/>
                  </a:lnTo>
                  <a:lnTo>
                    <a:pt x="0" y="18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9" name="Line 427"/>
            <p:cNvSpPr>
              <a:spLocks noChangeShapeType="1"/>
            </p:cNvSpPr>
            <p:nvPr/>
          </p:nvSpPr>
          <p:spPr bwMode="auto">
            <a:xfrm flipH="1" flipV="1">
              <a:off x="2256" y="3611"/>
              <a:ext cx="1" cy="11"/>
            </a:xfrm>
            <a:prstGeom prst="line">
              <a:avLst/>
            </a:prstGeom>
            <a:noFill/>
            <a:ln w="4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0" name="Freeform 428"/>
            <p:cNvSpPr>
              <a:spLocks/>
            </p:cNvSpPr>
            <p:nvPr/>
          </p:nvSpPr>
          <p:spPr bwMode="auto">
            <a:xfrm>
              <a:off x="2114" y="2686"/>
              <a:ext cx="57" cy="17"/>
            </a:xfrm>
            <a:custGeom>
              <a:avLst/>
              <a:gdLst>
                <a:gd name="T0" fmla="*/ 57 w 57"/>
                <a:gd name="T1" fmla="*/ 0 h 17"/>
                <a:gd name="T2" fmla="*/ 29 w 57"/>
                <a:gd name="T3" fmla="*/ 8 h 17"/>
                <a:gd name="T4" fmla="*/ 26 w 57"/>
                <a:gd name="T5" fmla="*/ 7 h 17"/>
                <a:gd name="T6" fmla="*/ 21 w 57"/>
                <a:gd name="T7" fmla="*/ 6 h 17"/>
                <a:gd name="T8" fmla="*/ 0 w 57"/>
                <a:gd name="T9" fmla="*/ 17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17"/>
                <a:gd name="T17" fmla="*/ 57 w 5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17">
                  <a:moveTo>
                    <a:pt x="57" y="0"/>
                  </a:moveTo>
                  <a:lnTo>
                    <a:pt x="29" y="8"/>
                  </a:lnTo>
                  <a:lnTo>
                    <a:pt x="26" y="7"/>
                  </a:lnTo>
                  <a:lnTo>
                    <a:pt x="21" y="6"/>
                  </a:lnTo>
                  <a:lnTo>
                    <a:pt x="0" y="17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1" name="Freeform 429"/>
            <p:cNvSpPr>
              <a:spLocks/>
            </p:cNvSpPr>
            <p:nvPr/>
          </p:nvSpPr>
          <p:spPr bwMode="auto">
            <a:xfrm>
              <a:off x="2328" y="3520"/>
              <a:ext cx="21" cy="5"/>
            </a:xfrm>
            <a:custGeom>
              <a:avLst/>
              <a:gdLst>
                <a:gd name="T0" fmla="*/ 0 w 21"/>
                <a:gd name="T1" fmla="*/ 0 h 5"/>
                <a:gd name="T2" fmla="*/ 5 w 21"/>
                <a:gd name="T3" fmla="*/ 0 h 5"/>
                <a:gd name="T4" fmla="*/ 5 w 21"/>
                <a:gd name="T5" fmla="*/ 3 h 5"/>
                <a:gd name="T6" fmla="*/ 9 w 21"/>
                <a:gd name="T7" fmla="*/ 0 h 5"/>
                <a:gd name="T8" fmla="*/ 10 w 21"/>
                <a:gd name="T9" fmla="*/ 5 h 5"/>
                <a:gd name="T10" fmla="*/ 18 w 21"/>
                <a:gd name="T11" fmla="*/ 5 h 5"/>
                <a:gd name="T12" fmla="*/ 18 w 21"/>
                <a:gd name="T13" fmla="*/ 5 h 5"/>
                <a:gd name="T14" fmla="*/ 21 w 21"/>
                <a:gd name="T15" fmla="*/ 5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"/>
                <a:gd name="T25" fmla="*/ 0 h 5"/>
                <a:gd name="T26" fmla="*/ 21 w 21"/>
                <a:gd name="T27" fmla="*/ 5 h 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" h="5">
                  <a:moveTo>
                    <a:pt x="0" y="0"/>
                  </a:moveTo>
                  <a:lnTo>
                    <a:pt x="5" y="0"/>
                  </a:lnTo>
                  <a:lnTo>
                    <a:pt x="5" y="3"/>
                  </a:lnTo>
                  <a:lnTo>
                    <a:pt x="9" y="0"/>
                  </a:lnTo>
                  <a:lnTo>
                    <a:pt x="10" y="5"/>
                  </a:lnTo>
                  <a:lnTo>
                    <a:pt x="18" y="5"/>
                  </a:lnTo>
                  <a:lnTo>
                    <a:pt x="21" y="5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2" name="Freeform 430"/>
            <p:cNvSpPr>
              <a:spLocks/>
            </p:cNvSpPr>
            <p:nvPr/>
          </p:nvSpPr>
          <p:spPr bwMode="auto">
            <a:xfrm>
              <a:off x="1898" y="3679"/>
              <a:ext cx="40" cy="15"/>
            </a:xfrm>
            <a:custGeom>
              <a:avLst/>
              <a:gdLst>
                <a:gd name="T0" fmla="*/ 0 w 40"/>
                <a:gd name="T1" fmla="*/ 1 h 15"/>
                <a:gd name="T2" fmla="*/ 11 w 40"/>
                <a:gd name="T3" fmla="*/ 7 h 15"/>
                <a:gd name="T4" fmla="*/ 17 w 40"/>
                <a:gd name="T5" fmla="*/ 5 h 15"/>
                <a:gd name="T6" fmla="*/ 11 w 40"/>
                <a:gd name="T7" fmla="*/ 1 h 15"/>
                <a:gd name="T8" fmla="*/ 13 w 40"/>
                <a:gd name="T9" fmla="*/ 1 h 15"/>
                <a:gd name="T10" fmla="*/ 24 w 40"/>
                <a:gd name="T11" fmla="*/ 0 h 15"/>
                <a:gd name="T12" fmla="*/ 30 w 40"/>
                <a:gd name="T13" fmla="*/ 6 h 15"/>
                <a:gd name="T14" fmla="*/ 40 w 40"/>
                <a:gd name="T15" fmla="*/ 15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15"/>
                <a:gd name="T26" fmla="*/ 40 w 40"/>
                <a:gd name="T27" fmla="*/ 15 h 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15">
                  <a:moveTo>
                    <a:pt x="0" y="1"/>
                  </a:moveTo>
                  <a:lnTo>
                    <a:pt x="11" y="7"/>
                  </a:lnTo>
                  <a:lnTo>
                    <a:pt x="17" y="5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40" y="15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3" name="Freeform 431"/>
            <p:cNvSpPr>
              <a:spLocks/>
            </p:cNvSpPr>
            <p:nvPr/>
          </p:nvSpPr>
          <p:spPr bwMode="auto">
            <a:xfrm>
              <a:off x="2318" y="2355"/>
              <a:ext cx="58" cy="83"/>
            </a:xfrm>
            <a:custGeom>
              <a:avLst/>
              <a:gdLst>
                <a:gd name="T0" fmla="*/ 58 w 58"/>
                <a:gd name="T1" fmla="*/ 0 h 83"/>
                <a:gd name="T2" fmla="*/ 53 w 58"/>
                <a:gd name="T3" fmla="*/ 1 h 83"/>
                <a:gd name="T4" fmla="*/ 53 w 58"/>
                <a:gd name="T5" fmla="*/ 1 h 83"/>
                <a:gd name="T6" fmla="*/ 50 w 58"/>
                <a:gd name="T7" fmla="*/ 11 h 83"/>
                <a:gd name="T8" fmla="*/ 49 w 58"/>
                <a:gd name="T9" fmla="*/ 12 h 83"/>
                <a:gd name="T10" fmla="*/ 44 w 58"/>
                <a:gd name="T11" fmla="*/ 17 h 83"/>
                <a:gd name="T12" fmla="*/ 44 w 58"/>
                <a:gd name="T13" fmla="*/ 29 h 83"/>
                <a:gd name="T14" fmla="*/ 36 w 58"/>
                <a:gd name="T15" fmla="*/ 41 h 83"/>
                <a:gd name="T16" fmla="*/ 24 w 58"/>
                <a:gd name="T17" fmla="*/ 49 h 83"/>
                <a:gd name="T18" fmla="*/ 3 w 58"/>
                <a:gd name="T19" fmla="*/ 83 h 83"/>
                <a:gd name="T20" fmla="*/ 0 w 58"/>
                <a:gd name="T21" fmla="*/ 77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8"/>
                <a:gd name="T34" fmla="*/ 0 h 83"/>
                <a:gd name="T35" fmla="*/ 58 w 58"/>
                <a:gd name="T36" fmla="*/ 83 h 8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8" h="83">
                  <a:moveTo>
                    <a:pt x="58" y="0"/>
                  </a:moveTo>
                  <a:lnTo>
                    <a:pt x="53" y="1"/>
                  </a:lnTo>
                  <a:lnTo>
                    <a:pt x="50" y="11"/>
                  </a:lnTo>
                  <a:lnTo>
                    <a:pt x="49" y="12"/>
                  </a:lnTo>
                  <a:lnTo>
                    <a:pt x="44" y="17"/>
                  </a:lnTo>
                  <a:lnTo>
                    <a:pt x="44" y="29"/>
                  </a:lnTo>
                  <a:lnTo>
                    <a:pt x="36" y="41"/>
                  </a:lnTo>
                  <a:lnTo>
                    <a:pt x="24" y="49"/>
                  </a:lnTo>
                  <a:lnTo>
                    <a:pt x="3" y="83"/>
                  </a:lnTo>
                  <a:lnTo>
                    <a:pt x="0" y="77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4" name="Freeform 432"/>
            <p:cNvSpPr>
              <a:spLocks/>
            </p:cNvSpPr>
            <p:nvPr/>
          </p:nvSpPr>
          <p:spPr bwMode="auto">
            <a:xfrm>
              <a:off x="2129" y="3579"/>
              <a:ext cx="21" cy="5"/>
            </a:xfrm>
            <a:custGeom>
              <a:avLst/>
              <a:gdLst>
                <a:gd name="T0" fmla="*/ 0 w 21"/>
                <a:gd name="T1" fmla="*/ 0 h 5"/>
                <a:gd name="T2" fmla="*/ 4 w 21"/>
                <a:gd name="T3" fmla="*/ 5 h 5"/>
                <a:gd name="T4" fmla="*/ 11 w 21"/>
                <a:gd name="T5" fmla="*/ 5 h 5"/>
                <a:gd name="T6" fmla="*/ 21 w 21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5"/>
                <a:gd name="T14" fmla="*/ 21 w 21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5">
                  <a:moveTo>
                    <a:pt x="0" y="0"/>
                  </a:moveTo>
                  <a:lnTo>
                    <a:pt x="4" y="5"/>
                  </a:lnTo>
                  <a:lnTo>
                    <a:pt x="11" y="5"/>
                  </a:lnTo>
                  <a:lnTo>
                    <a:pt x="21" y="5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5" name="Freeform 433"/>
            <p:cNvSpPr>
              <a:spLocks/>
            </p:cNvSpPr>
            <p:nvPr/>
          </p:nvSpPr>
          <p:spPr bwMode="auto">
            <a:xfrm>
              <a:off x="2705" y="2093"/>
              <a:ext cx="73" cy="8"/>
            </a:xfrm>
            <a:custGeom>
              <a:avLst/>
              <a:gdLst>
                <a:gd name="T0" fmla="*/ 0 w 73"/>
                <a:gd name="T1" fmla="*/ 8 h 8"/>
                <a:gd name="T2" fmla="*/ 39 w 73"/>
                <a:gd name="T3" fmla="*/ 3 h 8"/>
                <a:gd name="T4" fmla="*/ 44 w 73"/>
                <a:gd name="T5" fmla="*/ 5 h 8"/>
                <a:gd name="T6" fmla="*/ 56 w 73"/>
                <a:gd name="T7" fmla="*/ 0 h 8"/>
                <a:gd name="T8" fmla="*/ 73 w 73"/>
                <a:gd name="T9" fmla="*/ 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"/>
                <a:gd name="T16" fmla="*/ 0 h 8"/>
                <a:gd name="T17" fmla="*/ 73 w 7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" h="8">
                  <a:moveTo>
                    <a:pt x="0" y="8"/>
                  </a:moveTo>
                  <a:lnTo>
                    <a:pt x="39" y="3"/>
                  </a:lnTo>
                  <a:lnTo>
                    <a:pt x="44" y="5"/>
                  </a:lnTo>
                  <a:lnTo>
                    <a:pt x="56" y="0"/>
                  </a:lnTo>
                  <a:lnTo>
                    <a:pt x="73" y="7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6" name="Freeform 434"/>
            <p:cNvSpPr>
              <a:spLocks/>
            </p:cNvSpPr>
            <p:nvPr/>
          </p:nvSpPr>
          <p:spPr bwMode="auto">
            <a:xfrm>
              <a:off x="2315" y="3447"/>
              <a:ext cx="1" cy="6"/>
            </a:xfrm>
            <a:custGeom>
              <a:avLst/>
              <a:gdLst>
                <a:gd name="T0" fmla="*/ 0 w 1"/>
                <a:gd name="T1" fmla="*/ 0 h 6"/>
                <a:gd name="T2" fmla="*/ 1 w 1"/>
                <a:gd name="T3" fmla="*/ 6 h 6"/>
                <a:gd name="T4" fmla="*/ 1 w 1"/>
                <a:gd name="T5" fmla="*/ 6 h 6"/>
                <a:gd name="T6" fmla="*/ 0 60000 65536"/>
                <a:gd name="T7" fmla="*/ 0 60000 65536"/>
                <a:gd name="T8" fmla="*/ 0 60000 65536"/>
                <a:gd name="T9" fmla="*/ 0 w 1"/>
                <a:gd name="T10" fmla="*/ 0 h 6"/>
                <a:gd name="T11" fmla="*/ 1 w 1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">
                  <a:moveTo>
                    <a:pt x="0" y="0"/>
                  </a:moveTo>
                  <a:lnTo>
                    <a:pt x="1" y="6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7" name="Freeform 435"/>
            <p:cNvSpPr>
              <a:spLocks/>
            </p:cNvSpPr>
            <p:nvPr/>
          </p:nvSpPr>
          <p:spPr bwMode="auto">
            <a:xfrm>
              <a:off x="1818" y="3791"/>
              <a:ext cx="1" cy="12"/>
            </a:xfrm>
            <a:custGeom>
              <a:avLst/>
              <a:gdLst>
                <a:gd name="T0" fmla="*/ 0 w 1"/>
                <a:gd name="T1" fmla="*/ 0 h 12"/>
                <a:gd name="T2" fmla="*/ 0 w 1"/>
                <a:gd name="T3" fmla="*/ 4 h 12"/>
                <a:gd name="T4" fmla="*/ 0 w 1"/>
                <a:gd name="T5" fmla="*/ 12 h 12"/>
                <a:gd name="T6" fmla="*/ 0 60000 65536"/>
                <a:gd name="T7" fmla="*/ 0 60000 65536"/>
                <a:gd name="T8" fmla="*/ 0 60000 65536"/>
                <a:gd name="T9" fmla="*/ 0 w 1"/>
                <a:gd name="T10" fmla="*/ 0 h 12"/>
                <a:gd name="T11" fmla="*/ 1 w 1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2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8" name="Freeform 436"/>
            <p:cNvSpPr>
              <a:spLocks/>
            </p:cNvSpPr>
            <p:nvPr/>
          </p:nvSpPr>
          <p:spPr bwMode="auto">
            <a:xfrm>
              <a:off x="2109" y="3542"/>
              <a:ext cx="8" cy="20"/>
            </a:xfrm>
            <a:custGeom>
              <a:avLst/>
              <a:gdLst>
                <a:gd name="T0" fmla="*/ 1 w 8"/>
                <a:gd name="T1" fmla="*/ 0 h 20"/>
                <a:gd name="T2" fmla="*/ 8 w 8"/>
                <a:gd name="T3" fmla="*/ 6 h 20"/>
                <a:gd name="T4" fmla="*/ 0 w 8"/>
                <a:gd name="T5" fmla="*/ 20 h 20"/>
                <a:gd name="T6" fmla="*/ 0 w 8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20"/>
                <a:gd name="T14" fmla="*/ 8 w 8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20">
                  <a:moveTo>
                    <a:pt x="1" y="0"/>
                  </a:moveTo>
                  <a:lnTo>
                    <a:pt x="8" y="6"/>
                  </a:lnTo>
                  <a:lnTo>
                    <a:pt x="0" y="2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9" name="Freeform 437"/>
            <p:cNvSpPr>
              <a:spLocks/>
            </p:cNvSpPr>
            <p:nvPr/>
          </p:nvSpPr>
          <p:spPr bwMode="auto">
            <a:xfrm>
              <a:off x="1733" y="3134"/>
              <a:ext cx="59" cy="16"/>
            </a:xfrm>
            <a:custGeom>
              <a:avLst/>
              <a:gdLst>
                <a:gd name="T0" fmla="*/ 59 w 59"/>
                <a:gd name="T1" fmla="*/ 8 h 16"/>
                <a:gd name="T2" fmla="*/ 55 w 59"/>
                <a:gd name="T3" fmla="*/ 9 h 16"/>
                <a:gd name="T4" fmla="*/ 53 w 59"/>
                <a:gd name="T5" fmla="*/ 1 h 16"/>
                <a:gd name="T6" fmla="*/ 47 w 59"/>
                <a:gd name="T7" fmla="*/ 0 h 16"/>
                <a:gd name="T8" fmla="*/ 47 w 59"/>
                <a:gd name="T9" fmla="*/ 8 h 16"/>
                <a:gd name="T10" fmla="*/ 30 w 59"/>
                <a:gd name="T11" fmla="*/ 16 h 16"/>
                <a:gd name="T12" fmla="*/ 27 w 59"/>
                <a:gd name="T13" fmla="*/ 10 h 16"/>
                <a:gd name="T14" fmla="*/ 28 w 59"/>
                <a:gd name="T15" fmla="*/ 7 h 16"/>
                <a:gd name="T16" fmla="*/ 25 w 59"/>
                <a:gd name="T17" fmla="*/ 0 h 16"/>
                <a:gd name="T18" fmla="*/ 20 w 59"/>
                <a:gd name="T19" fmla="*/ 5 h 16"/>
                <a:gd name="T20" fmla="*/ 19 w 59"/>
                <a:gd name="T21" fmla="*/ 5 h 16"/>
                <a:gd name="T22" fmla="*/ 12 w 59"/>
                <a:gd name="T23" fmla="*/ 3 h 16"/>
                <a:gd name="T24" fmla="*/ 0 w 59"/>
                <a:gd name="T25" fmla="*/ 14 h 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16"/>
                <a:gd name="T41" fmla="*/ 59 w 59"/>
                <a:gd name="T42" fmla="*/ 16 h 1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16">
                  <a:moveTo>
                    <a:pt x="59" y="8"/>
                  </a:moveTo>
                  <a:lnTo>
                    <a:pt x="55" y="9"/>
                  </a:lnTo>
                  <a:lnTo>
                    <a:pt x="53" y="1"/>
                  </a:lnTo>
                  <a:lnTo>
                    <a:pt x="47" y="0"/>
                  </a:lnTo>
                  <a:lnTo>
                    <a:pt x="47" y="8"/>
                  </a:lnTo>
                  <a:lnTo>
                    <a:pt x="30" y="16"/>
                  </a:lnTo>
                  <a:lnTo>
                    <a:pt x="27" y="10"/>
                  </a:lnTo>
                  <a:lnTo>
                    <a:pt x="28" y="7"/>
                  </a:lnTo>
                  <a:lnTo>
                    <a:pt x="25" y="0"/>
                  </a:lnTo>
                  <a:lnTo>
                    <a:pt x="20" y="5"/>
                  </a:lnTo>
                  <a:lnTo>
                    <a:pt x="19" y="5"/>
                  </a:lnTo>
                  <a:lnTo>
                    <a:pt x="12" y="3"/>
                  </a:lnTo>
                  <a:lnTo>
                    <a:pt x="0" y="14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0" name="Freeform 438"/>
            <p:cNvSpPr>
              <a:spLocks/>
            </p:cNvSpPr>
            <p:nvPr/>
          </p:nvSpPr>
          <p:spPr bwMode="auto">
            <a:xfrm>
              <a:off x="2117" y="3239"/>
              <a:ext cx="13" cy="35"/>
            </a:xfrm>
            <a:custGeom>
              <a:avLst/>
              <a:gdLst>
                <a:gd name="T0" fmla="*/ 0 w 13"/>
                <a:gd name="T1" fmla="*/ 0 h 35"/>
                <a:gd name="T2" fmla="*/ 4 w 13"/>
                <a:gd name="T3" fmla="*/ 17 h 35"/>
                <a:gd name="T4" fmla="*/ 13 w 13"/>
                <a:gd name="T5" fmla="*/ 27 h 35"/>
                <a:gd name="T6" fmla="*/ 9 w 13"/>
                <a:gd name="T7" fmla="*/ 35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35"/>
                <a:gd name="T14" fmla="*/ 13 w 13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35">
                  <a:moveTo>
                    <a:pt x="0" y="0"/>
                  </a:moveTo>
                  <a:lnTo>
                    <a:pt x="4" y="17"/>
                  </a:lnTo>
                  <a:lnTo>
                    <a:pt x="13" y="27"/>
                  </a:lnTo>
                  <a:lnTo>
                    <a:pt x="9" y="35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" name="Line 439"/>
            <p:cNvSpPr>
              <a:spLocks noChangeShapeType="1"/>
            </p:cNvSpPr>
            <p:nvPr/>
          </p:nvSpPr>
          <p:spPr bwMode="auto">
            <a:xfrm flipH="1">
              <a:off x="2273" y="3402"/>
              <a:ext cx="10" cy="1"/>
            </a:xfrm>
            <a:prstGeom prst="line">
              <a:avLst/>
            </a:prstGeom>
            <a:noFill/>
            <a:ln w="4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Freeform 440"/>
            <p:cNvSpPr>
              <a:spLocks/>
            </p:cNvSpPr>
            <p:nvPr/>
          </p:nvSpPr>
          <p:spPr bwMode="auto">
            <a:xfrm>
              <a:off x="2960" y="986"/>
              <a:ext cx="29" cy="70"/>
            </a:xfrm>
            <a:custGeom>
              <a:avLst/>
              <a:gdLst>
                <a:gd name="T0" fmla="*/ 0 w 29"/>
                <a:gd name="T1" fmla="*/ 70 h 70"/>
                <a:gd name="T2" fmla="*/ 18 w 29"/>
                <a:gd name="T3" fmla="*/ 39 h 70"/>
                <a:gd name="T4" fmla="*/ 29 w 29"/>
                <a:gd name="T5" fmla="*/ 0 h 70"/>
                <a:gd name="T6" fmla="*/ 0 60000 65536"/>
                <a:gd name="T7" fmla="*/ 0 60000 65536"/>
                <a:gd name="T8" fmla="*/ 0 60000 65536"/>
                <a:gd name="T9" fmla="*/ 0 w 29"/>
                <a:gd name="T10" fmla="*/ 0 h 70"/>
                <a:gd name="T11" fmla="*/ 29 w 29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" h="70">
                  <a:moveTo>
                    <a:pt x="0" y="70"/>
                  </a:moveTo>
                  <a:lnTo>
                    <a:pt x="18" y="39"/>
                  </a:lnTo>
                  <a:lnTo>
                    <a:pt x="29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3" name="Line 441"/>
            <p:cNvSpPr>
              <a:spLocks noChangeShapeType="1"/>
            </p:cNvSpPr>
            <p:nvPr/>
          </p:nvSpPr>
          <p:spPr bwMode="auto">
            <a:xfrm>
              <a:off x="2209" y="3265"/>
              <a:ext cx="9" cy="26"/>
            </a:xfrm>
            <a:prstGeom prst="line">
              <a:avLst/>
            </a:prstGeom>
            <a:noFill/>
            <a:ln w="4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4" name="Line 442"/>
            <p:cNvSpPr>
              <a:spLocks noChangeShapeType="1"/>
            </p:cNvSpPr>
            <p:nvPr/>
          </p:nvSpPr>
          <p:spPr bwMode="auto">
            <a:xfrm flipH="1">
              <a:off x="2294" y="3299"/>
              <a:ext cx="1" cy="3"/>
            </a:xfrm>
            <a:prstGeom prst="line">
              <a:avLst/>
            </a:prstGeom>
            <a:noFill/>
            <a:ln w="4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5" name="Freeform 443"/>
            <p:cNvSpPr>
              <a:spLocks/>
            </p:cNvSpPr>
            <p:nvPr/>
          </p:nvSpPr>
          <p:spPr bwMode="auto">
            <a:xfrm>
              <a:off x="1818" y="2841"/>
              <a:ext cx="15" cy="29"/>
            </a:xfrm>
            <a:custGeom>
              <a:avLst/>
              <a:gdLst>
                <a:gd name="T0" fmla="*/ 15 w 15"/>
                <a:gd name="T1" fmla="*/ 29 h 29"/>
                <a:gd name="T2" fmla="*/ 10 w 15"/>
                <a:gd name="T3" fmla="*/ 19 h 29"/>
                <a:gd name="T4" fmla="*/ 7 w 15"/>
                <a:gd name="T5" fmla="*/ 13 h 29"/>
                <a:gd name="T6" fmla="*/ 4 w 15"/>
                <a:gd name="T7" fmla="*/ 6 h 29"/>
                <a:gd name="T8" fmla="*/ 0 w 15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29"/>
                <a:gd name="T17" fmla="*/ 15 w 15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29">
                  <a:moveTo>
                    <a:pt x="15" y="29"/>
                  </a:moveTo>
                  <a:lnTo>
                    <a:pt x="10" y="19"/>
                  </a:lnTo>
                  <a:lnTo>
                    <a:pt x="7" y="13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noFill/>
            <a:ln w="4">
              <a:solidFill>
                <a:srgbClr val="9C9C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6" name="Freeform 445"/>
            <p:cNvSpPr>
              <a:spLocks/>
            </p:cNvSpPr>
            <p:nvPr/>
          </p:nvSpPr>
          <p:spPr bwMode="auto">
            <a:xfrm>
              <a:off x="3854" y="564"/>
              <a:ext cx="479" cy="351"/>
            </a:xfrm>
            <a:custGeom>
              <a:avLst/>
              <a:gdLst>
                <a:gd name="T0" fmla="*/ 5 w 479"/>
                <a:gd name="T1" fmla="*/ 324 h 351"/>
                <a:gd name="T2" fmla="*/ 9 w 479"/>
                <a:gd name="T3" fmla="*/ 312 h 351"/>
                <a:gd name="T4" fmla="*/ 5 w 479"/>
                <a:gd name="T5" fmla="*/ 307 h 351"/>
                <a:gd name="T6" fmla="*/ 4 w 479"/>
                <a:gd name="T7" fmla="*/ 299 h 351"/>
                <a:gd name="T8" fmla="*/ 5 w 479"/>
                <a:gd name="T9" fmla="*/ 287 h 351"/>
                <a:gd name="T10" fmla="*/ 3 w 479"/>
                <a:gd name="T11" fmla="*/ 275 h 351"/>
                <a:gd name="T12" fmla="*/ 9 w 479"/>
                <a:gd name="T13" fmla="*/ 253 h 351"/>
                <a:gd name="T14" fmla="*/ 1 w 479"/>
                <a:gd name="T15" fmla="*/ 242 h 351"/>
                <a:gd name="T16" fmla="*/ 8 w 479"/>
                <a:gd name="T17" fmla="*/ 224 h 351"/>
                <a:gd name="T18" fmla="*/ 18 w 479"/>
                <a:gd name="T19" fmla="*/ 215 h 351"/>
                <a:gd name="T20" fmla="*/ 26 w 479"/>
                <a:gd name="T21" fmla="*/ 201 h 351"/>
                <a:gd name="T22" fmla="*/ 37 w 479"/>
                <a:gd name="T23" fmla="*/ 176 h 351"/>
                <a:gd name="T24" fmla="*/ 38 w 479"/>
                <a:gd name="T25" fmla="*/ 159 h 351"/>
                <a:gd name="T26" fmla="*/ 62 w 479"/>
                <a:gd name="T27" fmla="*/ 153 h 351"/>
                <a:gd name="T28" fmla="*/ 80 w 479"/>
                <a:gd name="T29" fmla="*/ 152 h 351"/>
                <a:gd name="T30" fmla="*/ 90 w 479"/>
                <a:gd name="T31" fmla="*/ 156 h 351"/>
                <a:gd name="T32" fmla="*/ 97 w 479"/>
                <a:gd name="T33" fmla="*/ 153 h 351"/>
                <a:gd name="T34" fmla="*/ 111 w 479"/>
                <a:gd name="T35" fmla="*/ 140 h 351"/>
                <a:gd name="T36" fmla="*/ 110 w 479"/>
                <a:gd name="T37" fmla="*/ 132 h 351"/>
                <a:gd name="T38" fmla="*/ 124 w 479"/>
                <a:gd name="T39" fmla="*/ 121 h 351"/>
                <a:gd name="T40" fmla="*/ 134 w 479"/>
                <a:gd name="T41" fmla="*/ 104 h 351"/>
                <a:gd name="T42" fmla="*/ 151 w 479"/>
                <a:gd name="T43" fmla="*/ 100 h 351"/>
                <a:gd name="T44" fmla="*/ 169 w 479"/>
                <a:gd name="T45" fmla="*/ 109 h 351"/>
                <a:gd name="T46" fmla="*/ 178 w 479"/>
                <a:gd name="T47" fmla="*/ 121 h 351"/>
                <a:gd name="T48" fmla="*/ 200 w 479"/>
                <a:gd name="T49" fmla="*/ 136 h 351"/>
                <a:gd name="T50" fmla="*/ 211 w 479"/>
                <a:gd name="T51" fmla="*/ 148 h 351"/>
                <a:gd name="T52" fmla="*/ 238 w 479"/>
                <a:gd name="T53" fmla="*/ 160 h 351"/>
                <a:gd name="T54" fmla="*/ 259 w 479"/>
                <a:gd name="T55" fmla="*/ 164 h 351"/>
                <a:gd name="T56" fmla="*/ 289 w 479"/>
                <a:gd name="T57" fmla="*/ 170 h 351"/>
                <a:gd name="T58" fmla="*/ 299 w 479"/>
                <a:gd name="T59" fmla="*/ 185 h 351"/>
                <a:gd name="T60" fmla="*/ 306 w 479"/>
                <a:gd name="T61" fmla="*/ 197 h 351"/>
                <a:gd name="T62" fmla="*/ 316 w 479"/>
                <a:gd name="T63" fmla="*/ 212 h 351"/>
                <a:gd name="T64" fmla="*/ 319 w 479"/>
                <a:gd name="T65" fmla="*/ 237 h 351"/>
                <a:gd name="T66" fmla="*/ 304 w 479"/>
                <a:gd name="T67" fmla="*/ 278 h 351"/>
                <a:gd name="T68" fmla="*/ 296 w 479"/>
                <a:gd name="T69" fmla="*/ 313 h 351"/>
                <a:gd name="T70" fmla="*/ 306 w 479"/>
                <a:gd name="T71" fmla="*/ 339 h 351"/>
                <a:gd name="T72" fmla="*/ 319 w 479"/>
                <a:gd name="T73" fmla="*/ 346 h 351"/>
                <a:gd name="T74" fmla="*/ 326 w 479"/>
                <a:gd name="T75" fmla="*/ 350 h 351"/>
                <a:gd name="T76" fmla="*/ 336 w 479"/>
                <a:gd name="T77" fmla="*/ 320 h 351"/>
                <a:gd name="T78" fmla="*/ 336 w 479"/>
                <a:gd name="T79" fmla="*/ 305 h 351"/>
                <a:gd name="T80" fmla="*/ 338 w 479"/>
                <a:gd name="T81" fmla="*/ 293 h 351"/>
                <a:gd name="T82" fmla="*/ 330 w 479"/>
                <a:gd name="T83" fmla="*/ 271 h 351"/>
                <a:gd name="T84" fmla="*/ 351 w 479"/>
                <a:gd name="T85" fmla="*/ 259 h 351"/>
                <a:gd name="T86" fmla="*/ 364 w 479"/>
                <a:gd name="T87" fmla="*/ 238 h 351"/>
                <a:gd name="T88" fmla="*/ 380 w 479"/>
                <a:gd name="T89" fmla="*/ 227 h 351"/>
                <a:gd name="T90" fmla="*/ 395 w 479"/>
                <a:gd name="T91" fmla="*/ 208 h 351"/>
                <a:gd name="T92" fmla="*/ 395 w 479"/>
                <a:gd name="T93" fmla="*/ 189 h 351"/>
                <a:gd name="T94" fmla="*/ 389 w 479"/>
                <a:gd name="T95" fmla="*/ 172 h 351"/>
                <a:gd name="T96" fmla="*/ 394 w 479"/>
                <a:gd name="T97" fmla="*/ 159 h 351"/>
                <a:gd name="T98" fmla="*/ 443 w 479"/>
                <a:gd name="T99" fmla="*/ 177 h 351"/>
                <a:gd name="T100" fmla="*/ 462 w 479"/>
                <a:gd name="T101" fmla="*/ 160 h 351"/>
                <a:gd name="T102" fmla="*/ 454 w 479"/>
                <a:gd name="T103" fmla="*/ 136 h 351"/>
                <a:gd name="T104" fmla="*/ 449 w 479"/>
                <a:gd name="T105" fmla="*/ 130 h 351"/>
                <a:gd name="T106" fmla="*/ 443 w 479"/>
                <a:gd name="T107" fmla="*/ 118 h 351"/>
                <a:gd name="T108" fmla="*/ 436 w 479"/>
                <a:gd name="T109" fmla="*/ 108 h 35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79"/>
                <a:gd name="T166" fmla="*/ 0 h 351"/>
                <a:gd name="T167" fmla="*/ 479 w 479"/>
                <a:gd name="T168" fmla="*/ 351 h 35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79" h="351">
                  <a:moveTo>
                    <a:pt x="3" y="337"/>
                  </a:moveTo>
                  <a:lnTo>
                    <a:pt x="3" y="335"/>
                  </a:lnTo>
                  <a:lnTo>
                    <a:pt x="4" y="331"/>
                  </a:lnTo>
                  <a:lnTo>
                    <a:pt x="3" y="327"/>
                  </a:lnTo>
                  <a:lnTo>
                    <a:pt x="4" y="326"/>
                  </a:lnTo>
                  <a:lnTo>
                    <a:pt x="5" y="324"/>
                  </a:lnTo>
                  <a:lnTo>
                    <a:pt x="5" y="322"/>
                  </a:lnTo>
                  <a:lnTo>
                    <a:pt x="8" y="321"/>
                  </a:lnTo>
                  <a:lnTo>
                    <a:pt x="7" y="318"/>
                  </a:lnTo>
                  <a:lnTo>
                    <a:pt x="7" y="317"/>
                  </a:lnTo>
                  <a:lnTo>
                    <a:pt x="8" y="313"/>
                  </a:lnTo>
                  <a:lnTo>
                    <a:pt x="9" y="312"/>
                  </a:lnTo>
                  <a:lnTo>
                    <a:pt x="8" y="310"/>
                  </a:lnTo>
                  <a:lnTo>
                    <a:pt x="7" y="309"/>
                  </a:lnTo>
                  <a:lnTo>
                    <a:pt x="5" y="309"/>
                  </a:lnTo>
                  <a:lnTo>
                    <a:pt x="4" y="309"/>
                  </a:lnTo>
                  <a:lnTo>
                    <a:pt x="5" y="308"/>
                  </a:lnTo>
                  <a:lnTo>
                    <a:pt x="5" y="307"/>
                  </a:lnTo>
                  <a:lnTo>
                    <a:pt x="3" y="307"/>
                  </a:lnTo>
                  <a:lnTo>
                    <a:pt x="3" y="305"/>
                  </a:lnTo>
                  <a:lnTo>
                    <a:pt x="4" y="304"/>
                  </a:lnTo>
                  <a:lnTo>
                    <a:pt x="3" y="303"/>
                  </a:lnTo>
                  <a:lnTo>
                    <a:pt x="4" y="300"/>
                  </a:lnTo>
                  <a:lnTo>
                    <a:pt x="4" y="299"/>
                  </a:lnTo>
                  <a:lnTo>
                    <a:pt x="4" y="296"/>
                  </a:lnTo>
                  <a:lnTo>
                    <a:pt x="4" y="293"/>
                  </a:lnTo>
                  <a:lnTo>
                    <a:pt x="4" y="292"/>
                  </a:lnTo>
                  <a:lnTo>
                    <a:pt x="7" y="291"/>
                  </a:lnTo>
                  <a:lnTo>
                    <a:pt x="5" y="288"/>
                  </a:lnTo>
                  <a:lnTo>
                    <a:pt x="5" y="287"/>
                  </a:lnTo>
                  <a:lnTo>
                    <a:pt x="4" y="287"/>
                  </a:lnTo>
                  <a:lnTo>
                    <a:pt x="5" y="280"/>
                  </a:lnTo>
                  <a:lnTo>
                    <a:pt x="5" y="279"/>
                  </a:lnTo>
                  <a:lnTo>
                    <a:pt x="5" y="278"/>
                  </a:lnTo>
                  <a:lnTo>
                    <a:pt x="4" y="275"/>
                  </a:lnTo>
                  <a:lnTo>
                    <a:pt x="3" y="275"/>
                  </a:lnTo>
                  <a:lnTo>
                    <a:pt x="1" y="274"/>
                  </a:lnTo>
                  <a:lnTo>
                    <a:pt x="1" y="271"/>
                  </a:lnTo>
                  <a:lnTo>
                    <a:pt x="4" y="270"/>
                  </a:lnTo>
                  <a:lnTo>
                    <a:pt x="9" y="263"/>
                  </a:lnTo>
                  <a:lnTo>
                    <a:pt x="11" y="253"/>
                  </a:lnTo>
                  <a:lnTo>
                    <a:pt x="9" y="253"/>
                  </a:lnTo>
                  <a:lnTo>
                    <a:pt x="8" y="252"/>
                  </a:lnTo>
                  <a:lnTo>
                    <a:pt x="8" y="250"/>
                  </a:lnTo>
                  <a:lnTo>
                    <a:pt x="7" y="244"/>
                  </a:lnTo>
                  <a:lnTo>
                    <a:pt x="4" y="242"/>
                  </a:lnTo>
                  <a:lnTo>
                    <a:pt x="3" y="242"/>
                  </a:lnTo>
                  <a:lnTo>
                    <a:pt x="1" y="242"/>
                  </a:lnTo>
                  <a:lnTo>
                    <a:pt x="0" y="240"/>
                  </a:lnTo>
                  <a:lnTo>
                    <a:pt x="4" y="235"/>
                  </a:lnTo>
                  <a:lnTo>
                    <a:pt x="4" y="232"/>
                  </a:lnTo>
                  <a:lnTo>
                    <a:pt x="4" y="231"/>
                  </a:lnTo>
                  <a:lnTo>
                    <a:pt x="7" y="224"/>
                  </a:lnTo>
                  <a:lnTo>
                    <a:pt x="8" y="224"/>
                  </a:lnTo>
                  <a:lnTo>
                    <a:pt x="8" y="223"/>
                  </a:lnTo>
                  <a:lnTo>
                    <a:pt x="9" y="223"/>
                  </a:lnTo>
                  <a:lnTo>
                    <a:pt x="12" y="223"/>
                  </a:lnTo>
                  <a:lnTo>
                    <a:pt x="16" y="220"/>
                  </a:lnTo>
                  <a:lnTo>
                    <a:pt x="18" y="218"/>
                  </a:lnTo>
                  <a:lnTo>
                    <a:pt x="18" y="215"/>
                  </a:lnTo>
                  <a:lnTo>
                    <a:pt x="20" y="212"/>
                  </a:lnTo>
                  <a:lnTo>
                    <a:pt x="22" y="211"/>
                  </a:lnTo>
                  <a:lnTo>
                    <a:pt x="22" y="206"/>
                  </a:lnTo>
                  <a:lnTo>
                    <a:pt x="24" y="206"/>
                  </a:lnTo>
                  <a:lnTo>
                    <a:pt x="25" y="202"/>
                  </a:lnTo>
                  <a:lnTo>
                    <a:pt x="26" y="201"/>
                  </a:lnTo>
                  <a:lnTo>
                    <a:pt x="25" y="197"/>
                  </a:lnTo>
                  <a:lnTo>
                    <a:pt x="25" y="195"/>
                  </a:lnTo>
                  <a:lnTo>
                    <a:pt x="25" y="194"/>
                  </a:lnTo>
                  <a:lnTo>
                    <a:pt x="26" y="194"/>
                  </a:lnTo>
                  <a:lnTo>
                    <a:pt x="35" y="182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5" y="170"/>
                  </a:lnTo>
                  <a:lnTo>
                    <a:pt x="38" y="166"/>
                  </a:lnTo>
                  <a:lnTo>
                    <a:pt x="38" y="165"/>
                  </a:lnTo>
                  <a:lnTo>
                    <a:pt x="38" y="160"/>
                  </a:lnTo>
                  <a:lnTo>
                    <a:pt x="38" y="159"/>
                  </a:lnTo>
                  <a:lnTo>
                    <a:pt x="41" y="157"/>
                  </a:lnTo>
                  <a:lnTo>
                    <a:pt x="43" y="156"/>
                  </a:lnTo>
                  <a:lnTo>
                    <a:pt x="46" y="156"/>
                  </a:lnTo>
                  <a:lnTo>
                    <a:pt x="56" y="149"/>
                  </a:lnTo>
                  <a:lnTo>
                    <a:pt x="60" y="153"/>
                  </a:lnTo>
                  <a:lnTo>
                    <a:pt x="62" y="153"/>
                  </a:lnTo>
                  <a:lnTo>
                    <a:pt x="67" y="148"/>
                  </a:lnTo>
                  <a:lnTo>
                    <a:pt x="72" y="147"/>
                  </a:lnTo>
                  <a:lnTo>
                    <a:pt x="73" y="152"/>
                  </a:lnTo>
                  <a:lnTo>
                    <a:pt x="76" y="153"/>
                  </a:lnTo>
                  <a:lnTo>
                    <a:pt x="77" y="153"/>
                  </a:lnTo>
                  <a:lnTo>
                    <a:pt x="80" y="152"/>
                  </a:lnTo>
                  <a:lnTo>
                    <a:pt x="81" y="151"/>
                  </a:lnTo>
                  <a:lnTo>
                    <a:pt x="83" y="151"/>
                  </a:lnTo>
                  <a:lnTo>
                    <a:pt x="84" y="151"/>
                  </a:lnTo>
                  <a:lnTo>
                    <a:pt x="85" y="151"/>
                  </a:lnTo>
                  <a:lnTo>
                    <a:pt x="89" y="155"/>
                  </a:lnTo>
                  <a:lnTo>
                    <a:pt x="90" y="156"/>
                  </a:lnTo>
                  <a:lnTo>
                    <a:pt x="92" y="157"/>
                  </a:lnTo>
                  <a:lnTo>
                    <a:pt x="92" y="156"/>
                  </a:lnTo>
                  <a:lnTo>
                    <a:pt x="93" y="155"/>
                  </a:lnTo>
                  <a:lnTo>
                    <a:pt x="94" y="155"/>
                  </a:lnTo>
                  <a:lnTo>
                    <a:pt x="94" y="153"/>
                  </a:lnTo>
                  <a:lnTo>
                    <a:pt x="97" y="153"/>
                  </a:lnTo>
                  <a:lnTo>
                    <a:pt x="97" y="152"/>
                  </a:lnTo>
                  <a:lnTo>
                    <a:pt x="98" y="149"/>
                  </a:lnTo>
                  <a:lnTo>
                    <a:pt x="102" y="148"/>
                  </a:lnTo>
                  <a:lnTo>
                    <a:pt x="107" y="143"/>
                  </a:lnTo>
                  <a:lnTo>
                    <a:pt x="111" y="142"/>
                  </a:lnTo>
                  <a:lnTo>
                    <a:pt x="111" y="140"/>
                  </a:lnTo>
                  <a:lnTo>
                    <a:pt x="113" y="140"/>
                  </a:lnTo>
                  <a:lnTo>
                    <a:pt x="113" y="139"/>
                  </a:lnTo>
                  <a:lnTo>
                    <a:pt x="111" y="138"/>
                  </a:lnTo>
                  <a:lnTo>
                    <a:pt x="109" y="135"/>
                  </a:lnTo>
                  <a:lnTo>
                    <a:pt x="110" y="134"/>
                  </a:lnTo>
                  <a:lnTo>
                    <a:pt x="110" y="132"/>
                  </a:lnTo>
                  <a:lnTo>
                    <a:pt x="111" y="131"/>
                  </a:lnTo>
                  <a:lnTo>
                    <a:pt x="113" y="131"/>
                  </a:lnTo>
                  <a:lnTo>
                    <a:pt x="115" y="130"/>
                  </a:lnTo>
                  <a:lnTo>
                    <a:pt x="120" y="122"/>
                  </a:lnTo>
                  <a:lnTo>
                    <a:pt x="120" y="121"/>
                  </a:lnTo>
                  <a:lnTo>
                    <a:pt x="124" y="121"/>
                  </a:lnTo>
                  <a:lnTo>
                    <a:pt x="124" y="119"/>
                  </a:lnTo>
                  <a:lnTo>
                    <a:pt x="128" y="118"/>
                  </a:lnTo>
                  <a:lnTo>
                    <a:pt x="130" y="117"/>
                  </a:lnTo>
                  <a:lnTo>
                    <a:pt x="130" y="108"/>
                  </a:lnTo>
                  <a:lnTo>
                    <a:pt x="131" y="108"/>
                  </a:lnTo>
                  <a:lnTo>
                    <a:pt x="134" y="104"/>
                  </a:lnTo>
                  <a:lnTo>
                    <a:pt x="139" y="102"/>
                  </a:lnTo>
                  <a:lnTo>
                    <a:pt x="139" y="101"/>
                  </a:lnTo>
                  <a:lnTo>
                    <a:pt x="141" y="101"/>
                  </a:lnTo>
                  <a:lnTo>
                    <a:pt x="145" y="104"/>
                  </a:lnTo>
                  <a:lnTo>
                    <a:pt x="147" y="104"/>
                  </a:lnTo>
                  <a:lnTo>
                    <a:pt x="151" y="100"/>
                  </a:lnTo>
                  <a:lnTo>
                    <a:pt x="162" y="93"/>
                  </a:lnTo>
                  <a:lnTo>
                    <a:pt x="164" y="93"/>
                  </a:lnTo>
                  <a:lnTo>
                    <a:pt x="165" y="96"/>
                  </a:lnTo>
                  <a:lnTo>
                    <a:pt x="166" y="101"/>
                  </a:lnTo>
                  <a:lnTo>
                    <a:pt x="168" y="102"/>
                  </a:lnTo>
                  <a:lnTo>
                    <a:pt x="169" y="109"/>
                  </a:lnTo>
                  <a:lnTo>
                    <a:pt x="170" y="111"/>
                  </a:lnTo>
                  <a:lnTo>
                    <a:pt x="173" y="115"/>
                  </a:lnTo>
                  <a:lnTo>
                    <a:pt x="174" y="115"/>
                  </a:lnTo>
                  <a:lnTo>
                    <a:pt x="174" y="117"/>
                  </a:lnTo>
                  <a:lnTo>
                    <a:pt x="175" y="118"/>
                  </a:lnTo>
                  <a:lnTo>
                    <a:pt x="178" y="121"/>
                  </a:lnTo>
                  <a:lnTo>
                    <a:pt x="179" y="122"/>
                  </a:lnTo>
                  <a:lnTo>
                    <a:pt x="185" y="127"/>
                  </a:lnTo>
                  <a:lnTo>
                    <a:pt x="189" y="131"/>
                  </a:lnTo>
                  <a:lnTo>
                    <a:pt x="191" y="132"/>
                  </a:lnTo>
                  <a:lnTo>
                    <a:pt x="195" y="134"/>
                  </a:lnTo>
                  <a:lnTo>
                    <a:pt x="200" y="136"/>
                  </a:lnTo>
                  <a:lnTo>
                    <a:pt x="202" y="136"/>
                  </a:lnTo>
                  <a:lnTo>
                    <a:pt x="206" y="138"/>
                  </a:lnTo>
                  <a:lnTo>
                    <a:pt x="210" y="140"/>
                  </a:lnTo>
                  <a:lnTo>
                    <a:pt x="211" y="143"/>
                  </a:lnTo>
                  <a:lnTo>
                    <a:pt x="211" y="144"/>
                  </a:lnTo>
                  <a:lnTo>
                    <a:pt x="211" y="148"/>
                  </a:lnTo>
                  <a:lnTo>
                    <a:pt x="216" y="153"/>
                  </a:lnTo>
                  <a:lnTo>
                    <a:pt x="219" y="155"/>
                  </a:lnTo>
                  <a:lnTo>
                    <a:pt x="223" y="156"/>
                  </a:lnTo>
                  <a:lnTo>
                    <a:pt x="228" y="156"/>
                  </a:lnTo>
                  <a:lnTo>
                    <a:pt x="230" y="157"/>
                  </a:lnTo>
                  <a:lnTo>
                    <a:pt x="238" y="160"/>
                  </a:lnTo>
                  <a:lnTo>
                    <a:pt x="241" y="160"/>
                  </a:lnTo>
                  <a:lnTo>
                    <a:pt x="242" y="160"/>
                  </a:lnTo>
                  <a:lnTo>
                    <a:pt x="247" y="161"/>
                  </a:lnTo>
                  <a:lnTo>
                    <a:pt x="255" y="164"/>
                  </a:lnTo>
                  <a:lnTo>
                    <a:pt x="258" y="164"/>
                  </a:lnTo>
                  <a:lnTo>
                    <a:pt x="259" y="164"/>
                  </a:lnTo>
                  <a:lnTo>
                    <a:pt x="262" y="165"/>
                  </a:lnTo>
                  <a:lnTo>
                    <a:pt x="268" y="166"/>
                  </a:lnTo>
                  <a:lnTo>
                    <a:pt x="270" y="168"/>
                  </a:lnTo>
                  <a:lnTo>
                    <a:pt x="278" y="169"/>
                  </a:lnTo>
                  <a:lnTo>
                    <a:pt x="282" y="169"/>
                  </a:lnTo>
                  <a:lnTo>
                    <a:pt x="289" y="170"/>
                  </a:lnTo>
                  <a:lnTo>
                    <a:pt x="291" y="172"/>
                  </a:lnTo>
                  <a:lnTo>
                    <a:pt x="292" y="172"/>
                  </a:lnTo>
                  <a:lnTo>
                    <a:pt x="295" y="176"/>
                  </a:lnTo>
                  <a:lnTo>
                    <a:pt x="295" y="178"/>
                  </a:lnTo>
                  <a:lnTo>
                    <a:pt x="296" y="181"/>
                  </a:lnTo>
                  <a:lnTo>
                    <a:pt x="299" y="185"/>
                  </a:lnTo>
                  <a:lnTo>
                    <a:pt x="300" y="187"/>
                  </a:lnTo>
                  <a:lnTo>
                    <a:pt x="302" y="190"/>
                  </a:lnTo>
                  <a:lnTo>
                    <a:pt x="302" y="191"/>
                  </a:lnTo>
                  <a:lnTo>
                    <a:pt x="302" y="193"/>
                  </a:lnTo>
                  <a:lnTo>
                    <a:pt x="304" y="193"/>
                  </a:lnTo>
                  <a:lnTo>
                    <a:pt x="306" y="197"/>
                  </a:lnTo>
                  <a:lnTo>
                    <a:pt x="308" y="199"/>
                  </a:lnTo>
                  <a:lnTo>
                    <a:pt x="312" y="204"/>
                  </a:lnTo>
                  <a:lnTo>
                    <a:pt x="313" y="207"/>
                  </a:lnTo>
                  <a:lnTo>
                    <a:pt x="314" y="208"/>
                  </a:lnTo>
                  <a:lnTo>
                    <a:pt x="314" y="210"/>
                  </a:lnTo>
                  <a:lnTo>
                    <a:pt x="316" y="212"/>
                  </a:lnTo>
                  <a:lnTo>
                    <a:pt x="317" y="212"/>
                  </a:lnTo>
                  <a:lnTo>
                    <a:pt x="321" y="219"/>
                  </a:lnTo>
                  <a:lnTo>
                    <a:pt x="323" y="223"/>
                  </a:lnTo>
                  <a:lnTo>
                    <a:pt x="322" y="232"/>
                  </a:lnTo>
                  <a:lnTo>
                    <a:pt x="321" y="235"/>
                  </a:lnTo>
                  <a:lnTo>
                    <a:pt x="319" y="237"/>
                  </a:lnTo>
                  <a:lnTo>
                    <a:pt x="318" y="246"/>
                  </a:lnTo>
                  <a:lnTo>
                    <a:pt x="314" y="255"/>
                  </a:lnTo>
                  <a:lnTo>
                    <a:pt x="312" y="261"/>
                  </a:lnTo>
                  <a:lnTo>
                    <a:pt x="310" y="262"/>
                  </a:lnTo>
                  <a:lnTo>
                    <a:pt x="308" y="269"/>
                  </a:lnTo>
                  <a:lnTo>
                    <a:pt x="304" y="278"/>
                  </a:lnTo>
                  <a:lnTo>
                    <a:pt x="300" y="287"/>
                  </a:lnTo>
                  <a:lnTo>
                    <a:pt x="297" y="292"/>
                  </a:lnTo>
                  <a:lnTo>
                    <a:pt x="293" y="300"/>
                  </a:lnTo>
                  <a:lnTo>
                    <a:pt x="293" y="304"/>
                  </a:lnTo>
                  <a:lnTo>
                    <a:pt x="295" y="309"/>
                  </a:lnTo>
                  <a:lnTo>
                    <a:pt x="296" y="313"/>
                  </a:lnTo>
                  <a:lnTo>
                    <a:pt x="296" y="317"/>
                  </a:lnTo>
                  <a:lnTo>
                    <a:pt x="297" y="327"/>
                  </a:lnTo>
                  <a:lnTo>
                    <a:pt x="297" y="330"/>
                  </a:lnTo>
                  <a:lnTo>
                    <a:pt x="301" y="335"/>
                  </a:lnTo>
                  <a:lnTo>
                    <a:pt x="304" y="338"/>
                  </a:lnTo>
                  <a:lnTo>
                    <a:pt x="306" y="339"/>
                  </a:lnTo>
                  <a:lnTo>
                    <a:pt x="312" y="343"/>
                  </a:lnTo>
                  <a:lnTo>
                    <a:pt x="314" y="343"/>
                  </a:lnTo>
                  <a:lnTo>
                    <a:pt x="316" y="345"/>
                  </a:lnTo>
                  <a:lnTo>
                    <a:pt x="317" y="346"/>
                  </a:lnTo>
                  <a:lnTo>
                    <a:pt x="318" y="346"/>
                  </a:lnTo>
                  <a:lnTo>
                    <a:pt x="319" y="346"/>
                  </a:lnTo>
                  <a:lnTo>
                    <a:pt x="319" y="347"/>
                  </a:lnTo>
                  <a:lnTo>
                    <a:pt x="322" y="347"/>
                  </a:lnTo>
                  <a:lnTo>
                    <a:pt x="323" y="348"/>
                  </a:lnTo>
                  <a:lnTo>
                    <a:pt x="323" y="350"/>
                  </a:lnTo>
                  <a:lnTo>
                    <a:pt x="325" y="351"/>
                  </a:lnTo>
                  <a:lnTo>
                    <a:pt x="326" y="350"/>
                  </a:lnTo>
                  <a:lnTo>
                    <a:pt x="327" y="345"/>
                  </a:lnTo>
                  <a:lnTo>
                    <a:pt x="329" y="342"/>
                  </a:lnTo>
                  <a:lnTo>
                    <a:pt x="331" y="335"/>
                  </a:lnTo>
                  <a:lnTo>
                    <a:pt x="333" y="334"/>
                  </a:lnTo>
                  <a:lnTo>
                    <a:pt x="338" y="320"/>
                  </a:lnTo>
                  <a:lnTo>
                    <a:pt x="336" y="320"/>
                  </a:lnTo>
                  <a:lnTo>
                    <a:pt x="336" y="318"/>
                  </a:lnTo>
                  <a:lnTo>
                    <a:pt x="335" y="314"/>
                  </a:lnTo>
                  <a:lnTo>
                    <a:pt x="336" y="309"/>
                  </a:lnTo>
                  <a:lnTo>
                    <a:pt x="335" y="308"/>
                  </a:lnTo>
                  <a:lnTo>
                    <a:pt x="336" y="307"/>
                  </a:lnTo>
                  <a:lnTo>
                    <a:pt x="336" y="305"/>
                  </a:lnTo>
                  <a:lnTo>
                    <a:pt x="338" y="304"/>
                  </a:lnTo>
                  <a:lnTo>
                    <a:pt x="338" y="303"/>
                  </a:lnTo>
                  <a:lnTo>
                    <a:pt x="336" y="299"/>
                  </a:lnTo>
                  <a:lnTo>
                    <a:pt x="336" y="295"/>
                  </a:lnTo>
                  <a:lnTo>
                    <a:pt x="336" y="293"/>
                  </a:lnTo>
                  <a:lnTo>
                    <a:pt x="338" y="293"/>
                  </a:lnTo>
                  <a:lnTo>
                    <a:pt x="336" y="288"/>
                  </a:lnTo>
                  <a:lnTo>
                    <a:pt x="336" y="287"/>
                  </a:lnTo>
                  <a:lnTo>
                    <a:pt x="334" y="286"/>
                  </a:lnTo>
                  <a:lnTo>
                    <a:pt x="334" y="284"/>
                  </a:lnTo>
                  <a:lnTo>
                    <a:pt x="331" y="282"/>
                  </a:lnTo>
                  <a:lnTo>
                    <a:pt x="330" y="271"/>
                  </a:lnTo>
                  <a:lnTo>
                    <a:pt x="334" y="267"/>
                  </a:lnTo>
                  <a:lnTo>
                    <a:pt x="339" y="262"/>
                  </a:lnTo>
                  <a:lnTo>
                    <a:pt x="340" y="263"/>
                  </a:lnTo>
                  <a:lnTo>
                    <a:pt x="347" y="261"/>
                  </a:lnTo>
                  <a:lnTo>
                    <a:pt x="350" y="258"/>
                  </a:lnTo>
                  <a:lnTo>
                    <a:pt x="351" y="259"/>
                  </a:lnTo>
                  <a:lnTo>
                    <a:pt x="352" y="261"/>
                  </a:lnTo>
                  <a:lnTo>
                    <a:pt x="355" y="259"/>
                  </a:lnTo>
                  <a:lnTo>
                    <a:pt x="364" y="245"/>
                  </a:lnTo>
                  <a:lnTo>
                    <a:pt x="364" y="242"/>
                  </a:lnTo>
                  <a:lnTo>
                    <a:pt x="364" y="240"/>
                  </a:lnTo>
                  <a:lnTo>
                    <a:pt x="364" y="238"/>
                  </a:lnTo>
                  <a:lnTo>
                    <a:pt x="364" y="237"/>
                  </a:lnTo>
                  <a:lnTo>
                    <a:pt x="369" y="235"/>
                  </a:lnTo>
                  <a:lnTo>
                    <a:pt x="371" y="232"/>
                  </a:lnTo>
                  <a:lnTo>
                    <a:pt x="374" y="227"/>
                  </a:lnTo>
                  <a:lnTo>
                    <a:pt x="374" y="225"/>
                  </a:lnTo>
                  <a:lnTo>
                    <a:pt x="380" y="227"/>
                  </a:lnTo>
                  <a:lnTo>
                    <a:pt x="382" y="228"/>
                  </a:lnTo>
                  <a:lnTo>
                    <a:pt x="382" y="229"/>
                  </a:lnTo>
                  <a:lnTo>
                    <a:pt x="384" y="228"/>
                  </a:lnTo>
                  <a:lnTo>
                    <a:pt x="389" y="224"/>
                  </a:lnTo>
                  <a:lnTo>
                    <a:pt x="391" y="219"/>
                  </a:lnTo>
                  <a:lnTo>
                    <a:pt x="395" y="208"/>
                  </a:lnTo>
                  <a:lnTo>
                    <a:pt x="394" y="206"/>
                  </a:lnTo>
                  <a:lnTo>
                    <a:pt x="393" y="199"/>
                  </a:lnTo>
                  <a:lnTo>
                    <a:pt x="393" y="197"/>
                  </a:lnTo>
                  <a:lnTo>
                    <a:pt x="393" y="195"/>
                  </a:lnTo>
                  <a:lnTo>
                    <a:pt x="393" y="194"/>
                  </a:lnTo>
                  <a:lnTo>
                    <a:pt x="395" y="189"/>
                  </a:lnTo>
                  <a:lnTo>
                    <a:pt x="395" y="186"/>
                  </a:lnTo>
                  <a:lnTo>
                    <a:pt x="395" y="185"/>
                  </a:lnTo>
                  <a:lnTo>
                    <a:pt x="395" y="181"/>
                  </a:lnTo>
                  <a:lnTo>
                    <a:pt x="393" y="178"/>
                  </a:lnTo>
                  <a:lnTo>
                    <a:pt x="390" y="173"/>
                  </a:lnTo>
                  <a:lnTo>
                    <a:pt x="389" y="172"/>
                  </a:lnTo>
                  <a:lnTo>
                    <a:pt x="385" y="163"/>
                  </a:lnTo>
                  <a:lnTo>
                    <a:pt x="381" y="164"/>
                  </a:lnTo>
                  <a:lnTo>
                    <a:pt x="380" y="160"/>
                  </a:lnTo>
                  <a:lnTo>
                    <a:pt x="382" y="159"/>
                  </a:lnTo>
                  <a:lnTo>
                    <a:pt x="385" y="156"/>
                  </a:lnTo>
                  <a:lnTo>
                    <a:pt x="394" y="159"/>
                  </a:lnTo>
                  <a:lnTo>
                    <a:pt x="395" y="160"/>
                  </a:lnTo>
                  <a:lnTo>
                    <a:pt x="408" y="166"/>
                  </a:lnTo>
                  <a:lnTo>
                    <a:pt x="414" y="170"/>
                  </a:lnTo>
                  <a:lnTo>
                    <a:pt x="427" y="181"/>
                  </a:lnTo>
                  <a:lnTo>
                    <a:pt x="436" y="178"/>
                  </a:lnTo>
                  <a:lnTo>
                    <a:pt x="443" y="177"/>
                  </a:lnTo>
                  <a:lnTo>
                    <a:pt x="445" y="177"/>
                  </a:lnTo>
                  <a:lnTo>
                    <a:pt x="448" y="177"/>
                  </a:lnTo>
                  <a:lnTo>
                    <a:pt x="454" y="177"/>
                  </a:lnTo>
                  <a:lnTo>
                    <a:pt x="462" y="165"/>
                  </a:lnTo>
                  <a:lnTo>
                    <a:pt x="462" y="161"/>
                  </a:lnTo>
                  <a:lnTo>
                    <a:pt x="462" y="160"/>
                  </a:lnTo>
                  <a:lnTo>
                    <a:pt x="461" y="156"/>
                  </a:lnTo>
                  <a:lnTo>
                    <a:pt x="461" y="155"/>
                  </a:lnTo>
                  <a:lnTo>
                    <a:pt x="460" y="147"/>
                  </a:lnTo>
                  <a:lnTo>
                    <a:pt x="457" y="143"/>
                  </a:lnTo>
                  <a:lnTo>
                    <a:pt x="454" y="138"/>
                  </a:lnTo>
                  <a:lnTo>
                    <a:pt x="454" y="136"/>
                  </a:lnTo>
                  <a:lnTo>
                    <a:pt x="456" y="136"/>
                  </a:lnTo>
                  <a:lnTo>
                    <a:pt x="456" y="134"/>
                  </a:lnTo>
                  <a:lnTo>
                    <a:pt x="454" y="132"/>
                  </a:lnTo>
                  <a:lnTo>
                    <a:pt x="454" y="134"/>
                  </a:lnTo>
                  <a:lnTo>
                    <a:pt x="450" y="131"/>
                  </a:lnTo>
                  <a:lnTo>
                    <a:pt x="449" y="130"/>
                  </a:lnTo>
                  <a:lnTo>
                    <a:pt x="446" y="127"/>
                  </a:lnTo>
                  <a:lnTo>
                    <a:pt x="448" y="126"/>
                  </a:lnTo>
                  <a:lnTo>
                    <a:pt x="446" y="121"/>
                  </a:lnTo>
                  <a:lnTo>
                    <a:pt x="445" y="121"/>
                  </a:lnTo>
                  <a:lnTo>
                    <a:pt x="444" y="117"/>
                  </a:lnTo>
                  <a:lnTo>
                    <a:pt x="443" y="118"/>
                  </a:lnTo>
                  <a:lnTo>
                    <a:pt x="443" y="117"/>
                  </a:lnTo>
                  <a:lnTo>
                    <a:pt x="441" y="115"/>
                  </a:lnTo>
                  <a:lnTo>
                    <a:pt x="441" y="114"/>
                  </a:lnTo>
                  <a:lnTo>
                    <a:pt x="439" y="111"/>
                  </a:lnTo>
                  <a:lnTo>
                    <a:pt x="437" y="110"/>
                  </a:lnTo>
                  <a:lnTo>
                    <a:pt x="436" y="108"/>
                  </a:lnTo>
                  <a:lnTo>
                    <a:pt x="449" y="54"/>
                  </a:lnTo>
                  <a:lnTo>
                    <a:pt x="454" y="43"/>
                  </a:lnTo>
                  <a:lnTo>
                    <a:pt x="470" y="15"/>
                  </a:lnTo>
                  <a:lnTo>
                    <a:pt x="474" y="8"/>
                  </a:lnTo>
                  <a:lnTo>
                    <a:pt x="479" y="0"/>
                  </a:lnTo>
                </a:path>
              </a:pathLst>
            </a:custGeom>
            <a:noFill/>
            <a:ln w="5">
              <a:solidFill>
                <a:srgbClr val="B2B2B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7" name="Rectangle 449"/>
            <p:cNvSpPr>
              <a:spLocks noChangeArrowheads="1"/>
            </p:cNvSpPr>
            <p:nvPr/>
          </p:nvSpPr>
          <p:spPr bwMode="auto">
            <a:xfrm>
              <a:off x="3220" y="2891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48" name="Rectangle 451"/>
            <p:cNvSpPr>
              <a:spLocks noChangeArrowheads="1"/>
            </p:cNvSpPr>
            <p:nvPr/>
          </p:nvSpPr>
          <p:spPr bwMode="auto">
            <a:xfrm>
              <a:off x="475" y="3863"/>
              <a:ext cx="745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ka-GE" sz="1100" b="1" dirty="0" smtClean="0">
                  <a:solidFill>
                    <a:srgbClr val="000000"/>
                  </a:solidFill>
                </a:rPr>
                <a:t>სტატპედ დასავლეთი</a:t>
              </a:r>
              <a:endParaRPr lang="en-US" sz="1100" b="1" dirty="0"/>
            </a:p>
          </p:txBody>
        </p:sp>
      </p:grpSp>
      <p:sp>
        <p:nvSpPr>
          <p:cNvPr id="436" name="Rectangle 451"/>
          <p:cNvSpPr>
            <a:spLocks noChangeArrowheads="1"/>
          </p:cNvSpPr>
          <p:nvPr/>
        </p:nvSpPr>
        <p:spPr bwMode="auto">
          <a:xfrm>
            <a:off x="7010400" y="3733800"/>
            <a:ext cx="182880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ka-GE" sz="1100" b="1" dirty="0" smtClean="0">
                <a:solidFill>
                  <a:srgbClr val="000000"/>
                </a:solidFill>
              </a:rPr>
              <a:t>სტატპედ ცენტრდლური 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437" name="Rectangle 451"/>
          <p:cNvSpPr>
            <a:spLocks noChangeArrowheads="1"/>
          </p:cNvSpPr>
          <p:nvPr/>
        </p:nvSpPr>
        <p:spPr bwMode="auto">
          <a:xfrm>
            <a:off x="6629400" y="4953000"/>
            <a:ext cx="206855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ka-GE" sz="1100" b="1" dirty="0" smtClean="0">
                <a:solidFill>
                  <a:srgbClr val="000000"/>
                </a:solidFill>
              </a:rPr>
              <a:t>   სტატპედ სამხრეთ-აღმოსავლეთი</a:t>
            </a:r>
          </a:p>
          <a:p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438" name="Rectangle 451"/>
          <p:cNvSpPr>
            <a:spLocks noChangeArrowheads="1"/>
          </p:cNvSpPr>
          <p:nvPr/>
        </p:nvSpPr>
        <p:spPr bwMode="auto">
          <a:xfrm>
            <a:off x="7317488" y="2304223"/>
            <a:ext cx="148919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ka-GE" sz="1800" b="1" dirty="0" smtClean="0">
              <a:solidFill>
                <a:srgbClr val="000000"/>
              </a:solidFill>
            </a:endParaRPr>
          </a:p>
          <a:p>
            <a:r>
              <a:rPr lang="ka-GE" sz="1100" b="1" dirty="0" smtClean="0">
                <a:solidFill>
                  <a:srgbClr val="000000"/>
                </a:solidFill>
              </a:rPr>
              <a:t>სტატპედ ჩრდილოეთი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428914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2000" y="304801"/>
            <a:ext cx="8640000" cy="609600"/>
          </a:xfrm>
        </p:spPr>
        <p:txBody>
          <a:bodyPr>
            <a:noAutofit/>
          </a:bodyPr>
          <a:lstStyle/>
          <a:p>
            <a:pPr algn="ctr"/>
            <a:r>
              <a:rPr lang="ka-GE" dirty="0" smtClean="0"/>
              <a:t>სტატპედის   კომპეტენციები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800" dirty="0" smtClean="0"/>
              <a:t/>
            </a:r>
            <a:br>
              <a:rPr lang="nb-NO" sz="2800" dirty="0" smtClean="0"/>
            </a:b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334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a-GE" b="1" dirty="0" smtClean="0"/>
              <a:t> </a:t>
            </a:r>
            <a:r>
              <a:rPr lang="ka-GE" sz="1600" b="1" dirty="0" smtClean="0"/>
              <a:t>სტატპედის  სპეციალიზაციის  6  სფერო</a:t>
            </a:r>
            <a:r>
              <a:rPr lang="nb-NO" sz="1600" b="1" dirty="0" smtClean="0"/>
              <a:t>:</a:t>
            </a:r>
          </a:p>
          <a:p>
            <a:pPr>
              <a:lnSpc>
                <a:spcPct val="110000"/>
              </a:lnSpc>
            </a:pPr>
            <a:endParaRPr lang="ka-GE" sz="1600" dirty="0" smtClean="0"/>
          </a:p>
          <a:p>
            <a:pPr>
              <a:lnSpc>
                <a:spcPct val="110000"/>
              </a:lnSpc>
            </a:pPr>
            <a:r>
              <a:rPr lang="ka-GE" sz="1600" dirty="0" smtClean="0"/>
              <a:t>სირყუე</a:t>
            </a:r>
            <a:r>
              <a:rPr lang="nb-NO" sz="1600" dirty="0" smtClean="0"/>
              <a:t>-</a:t>
            </a:r>
            <a:r>
              <a:rPr lang="ka-GE" sz="1600" dirty="0" smtClean="0"/>
              <a:t>უსინათლობა/მხედველობისა და სმენის ორმაგი შეზღუდვა</a:t>
            </a:r>
            <a:endParaRPr lang="nb-NO" sz="1600" dirty="0" smtClean="0"/>
          </a:p>
          <a:p>
            <a:pPr>
              <a:lnSpc>
                <a:spcPct val="110000"/>
              </a:lnSpc>
            </a:pPr>
            <a:r>
              <a:rPr lang="ka-GE" sz="1600" dirty="0" smtClean="0"/>
              <a:t>თავის ტვინის შეძენილი დაზიანება</a:t>
            </a:r>
            <a:endParaRPr lang="nb-NO" sz="1600" dirty="0" smtClean="0"/>
          </a:p>
          <a:p>
            <a:pPr>
              <a:lnSpc>
                <a:spcPct val="110000"/>
              </a:lnSpc>
            </a:pPr>
            <a:r>
              <a:rPr lang="ka-GE" sz="1600" dirty="0" smtClean="0"/>
              <a:t>სმენის შეზღუდვა</a:t>
            </a:r>
            <a:endParaRPr lang="nb-NO" sz="1600" dirty="0" smtClean="0"/>
          </a:p>
          <a:p>
            <a:pPr>
              <a:lnSpc>
                <a:spcPct val="110000"/>
              </a:lnSpc>
            </a:pPr>
            <a:r>
              <a:rPr lang="ka-GE" sz="1600" dirty="0" smtClean="0"/>
              <a:t>სწავლის უნარის  რთული დაქვეითება</a:t>
            </a:r>
            <a:endParaRPr lang="nb-NO" sz="1600" dirty="0" smtClean="0"/>
          </a:p>
          <a:p>
            <a:pPr>
              <a:lnSpc>
                <a:spcPct val="110000"/>
              </a:lnSpc>
            </a:pPr>
            <a:r>
              <a:rPr lang="ka-GE" sz="1600" dirty="0" smtClean="0"/>
              <a:t>ენისა და მეტყველების  შეზღუდვა </a:t>
            </a:r>
            <a:endParaRPr lang="nb-NO" sz="1600" dirty="0" smtClean="0"/>
          </a:p>
          <a:p>
            <a:pPr>
              <a:lnSpc>
                <a:spcPct val="110000"/>
              </a:lnSpc>
            </a:pPr>
            <a:r>
              <a:rPr lang="ka-GE" sz="1600" dirty="0" smtClean="0"/>
              <a:t>მხედველობის შეზღუდვა</a:t>
            </a:r>
            <a:endParaRPr lang="nb-NO" sz="1600" dirty="0" smtClean="0"/>
          </a:p>
          <a:p>
            <a:pPr>
              <a:lnSpc>
                <a:spcPct val="110000"/>
              </a:lnSpc>
            </a:pPr>
            <a:endParaRPr lang="nb-NO" sz="1600" dirty="0"/>
          </a:p>
          <a:p>
            <a:pPr marL="0" indent="0">
              <a:lnSpc>
                <a:spcPct val="110000"/>
              </a:lnSpc>
              <a:buNone/>
            </a:pPr>
            <a:r>
              <a:rPr lang="ka-GE" sz="1600" b="1" dirty="0" smtClean="0"/>
              <a:t>გარდა ამისა,  სტატპედი  მუშაობს  შემდეგ სფეროებში</a:t>
            </a:r>
            <a:r>
              <a:rPr lang="nb-NO" sz="1600" b="1" dirty="0" smtClean="0"/>
              <a:t>:</a:t>
            </a:r>
            <a:endParaRPr lang="ka-GE" sz="1600" b="1" dirty="0" smtClean="0"/>
          </a:p>
          <a:p>
            <a:pPr marL="0" indent="0">
              <a:lnSpc>
                <a:spcPct val="150000"/>
              </a:lnSpc>
              <a:buNone/>
            </a:pPr>
            <a:endParaRPr lang="nb-NO" sz="1600" b="1" dirty="0" smtClean="0"/>
          </a:p>
          <a:p>
            <a:r>
              <a:rPr lang="ka-GE" sz="1600" dirty="0" smtClean="0"/>
              <a:t>სპეციალური განათლების ტექონოლოგიები</a:t>
            </a:r>
            <a:endParaRPr lang="nb-NO" sz="1600" dirty="0" smtClean="0"/>
          </a:p>
          <a:p>
            <a:r>
              <a:rPr lang="ka-GE" sz="1600" dirty="0" smtClean="0"/>
              <a:t>ინფორმაციის გაზიარება და კომუნიკაცია </a:t>
            </a:r>
            <a:endParaRPr lang="nb-NO" sz="16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B125C-53EA-9045-8858-25F2BEE10D76}" type="slidenum">
              <a:rPr lang="nn-NO" smtClean="0"/>
              <a:pPr>
                <a:defRPr/>
              </a:pPr>
              <a:t>4</a:t>
            </a:fld>
            <a:endParaRPr lang="nn-NO" sz="900" dirty="0">
              <a:latin typeface="FranklinGothic" charset="0"/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971800"/>
            <a:ext cx="2087295" cy="320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70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685800"/>
          </a:xfrm>
        </p:spPr>
        <p:txBody>
          <a:bodyPr>
            <a:noAutofit/>
          </a:bodyPr>
          <a:lstStyle/>
          <a:p>
            <a:pPr algn="ctr"/>
            <a:r>
              <a:rPr lang="ka-GE" dirty="0" smtClean="0"/>
              <a:t>სპეციალიზაციის/მომსახურების კონკრეტული სფეროები </a:t>
            </a:r>
            <a:r>
              <a:rPr lang="nb-NO" dirty="0" smtClean="0">
                <a:solidFill>
                  <a:srgbClr val="FF0000"/>
                </a:solidFill>
              </a:rPr>
              <a:t/>
            </a:r>
            <a:br>
              <a:rPr lang="nb-NO" dirty="0" smtClean="0">
                <a:solidFill>
                  <a:srgbClr val="FF0000"/>
                </a:solidFill>
              </a:rPr>
            </a:b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a-GE" sz="1600" dirty="0" smtClean="0"/>
              <a:t>ეროვნული უმცირესობა  “სამი”-ს სპეციალური  განათლება  </a:t>
            </a:r>
            <a:r>
              <a:rPr lang="nb-NO" sz="1600" dirty="0" smtClean="0"/>
              <a:t>(SEAD)</a:t>
            </a:r>
            <a:r>
              <a:rPr lang="ka-GE" sz="1600" dirty="0" smtClean="0"/>
              <a:t> </a:t>
            </a:r>
            <a:endParaRPr lang="nb-NO" sz="1600" dirty="0"/>
          </a:p>
          <a:p>
            <a:pPr>
              <a:lnSpc>
                <a:spcPct val="150000"/>
              </a:lnSpc>
            </a:pPr>
            <a:endParaRPr lang="nb-NO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უმცირესობათა ენაზე  მოსაუბრე პირები</a:t>
            </a:r>
            <a:endParaRPr lang="nb-NO" sz="1600" dirty="0" smtClean="0"/>
          </a:p>
          <a:p>
            <a:pPr>
              <a:lnSpc>
                <a:spcPct val="150000"/>
              </a:lnSpc>
            </a:pPr>
            <a:endParaRPr lang="nb-NO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დამხმარე (აუგმენტური) და ალტერნატიული კომუნიკაცია </a:t>
            </a:r>
            <a:r>
              <a:rPr lang="nb-NO" sz="1600" dirty="0" smtClean="0"/>
              <a:t> (ASK)</a:t>
            </a:r>
          </a:p>
          <a:p>
            <a:pPr>
              <a:lnSpc>
                <a:spcPct val="150000"/>
              </a:lnSpc>
            </a:pPr>
            <a:endParaRPr lang="nb-NO" sz="1600" dirty="0"/>
          </a:p>
          <a:p>
            <a:pPr>
              <a:lnSpc>
                <a:spcPct val="150000"/>
              </a:lnSpc>
            </a:pPr>
            <a:r>
              <a:rPr lang="ka-GE" sz="1600" dirty="0" smtClean="0"/>
              <a:t>ორი სკოლა </a:t>
            </a:r>
            <a:r>
              <a:rPr lang="nb-NO" sz="1600" dirty="0" smtClean="0"/>
              <a:t>: </a:t>
            </a:r>
          </a:p>
          <a:p>
            <a:pPr lvl="1">
              <a:lnSpc>
                <a:spcPct val="150000"/>
              </a:lnSpc>
            </a:pPr>
            <a:r>
              <a:rPr lang="nb-NO" sz="1600" dirty="0" smtClean="0"/>
              <a:t>AC Møller – </a:t>
            </a:r>
            <a:r>
              <a:rPr lang="ka-GE" sz="1600" dirty="0" smtClean="0"/>
              <a:t>განკუთვნლია დაწყებითი და საშუალო სკოლის ასაკის იმ მოსწავლეებისათვის,  რომელთა პირველად  ენას    ჟესტური წარმოადგენს. უზრუნველყოფს   მოსწავლეებს  ბილინგვური განათლებითა და სწავლებით. </a:t>
            </a:r>
          </a:p>
          <a:p>
            <a:pPr lvl="1">
              <a:lnSpc>
                <a:spcPct val="150000"/>
              </a:lnSpc>
              <a:buNone/>
            </a:pPr>
            <a:endParaRPr lang="nb-NO" sz="1600" dirty="0" smtClean="0"/>
          </a:p>
          <a:p>
            <a:pPr lvl="1">
              <a:lnSpc>
                <a:spcPct val="150000"/>
              </a:lnSpc>
            </a:pPr>
            <a:r>
              <a:rPr lang="nb-NO" sz="1600" dirty="0" smtClean="0"/>
              <a:t>Skådalen – </a:t>
            </a:r>
            <a:r>
              <a:rPr lang="ka-GE" sz="1600" dirty="0" smtClean="0"/>
              <a:t>განკუთვნილია ყრუ/უსინათლო მოსწავლეებისათვის. სთავაზობს მათ სრულყოფილ განათლებასა და სწავლებას საშუალო დამამთავრებელ  დონეზე.  </a:t>
            </a:r>
            <a:endParaRPr lang="nb-NO" sz="1600" dirty="0" smtClean="0"/>
          </a:p>
          <a:p>
            <a:pPr lvl="1">
              <a:lnSpc>
                <a:spcPct val="150000"/>
              </a:lnSpc>
              <a:buNone/>
            </a:pPr>
            <a:endParaRPr lang="nb-NO" sz="1600" dirty="0" smtClean="0"/>
          </a:p>
          <a:p>
            <a:pPr lvl="1">
              <a:buNone/>
            </a:pPr>
            <a:endParaRPr lang="nb-NO" dirty="0" smtClean="0"/>
          </a:p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B125C-53EA-9045-8858-25F2BEE10D76}" type="slidenum">
              <a:rPr lang="nn-NO" smtClean="0"/>
              <a:pPr>
                <a:defRPr/>
              </a:pPr>
              <a:t>5</a:t>
            </a:fld>
            <a:endParaRPr lang="nn-NO" sz="900" dirty="0">
              <a:latin typeface="Franklin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55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2000" y="381001"/>
            <a:ext cx="8640000" cy="671736"/>
          </a:xfrm>
        </p:spPr>
        <p:txBody>
          <a:bodyPr>
            <a:normAutofit/>
          </a:bodyPr>
          <a:lstStyle/>
          <a:p>
            <a:r>
              <a:rPr lang="ka-GE" sz="2800" dirty="0" smtClean="0"/>
              <a:t>როგორ ვმუშაობთ ჩვენ</a:t>
            </a:r>
            <a:r>
              <a:rPr lang="nb-NO" sz="2800" dirty="0" smtClean="0"/>
              <a:t>?</a:t>
            </a:r>
            <a:endParaRPr lang="nb-NO" sz="28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" t="13414" r="9819"/>
          <a:stretch/>
        </p:blipFill>
        <p:spPr>
          <a:xfrm>
            <a:off x="5562599" y="3964648"/>
            <a:ext cx="2819401" cy="1907345"/>
          </a:xfrm>
        </p:spPr>
      </p:pic>
      <p:sp>
        <p:nvSpPr>
          <p:cNvPr id="5" name="TekstSylinder 4"/>
          <p:cNvSpPr txBox="1"/>
          <p:nvPr/>
        </p:nvSpPr>
        <p:spPr>
          <a:xfrm>
            <a:off x="685800" y="1219200"/>
            <a:ext cx="75334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a-GE" sz="1600" dirty="0" smtClean="0"/>
              <a:t>სკოლები, საბავშვო ბაღები და პროფ. სასწავლებლები ვალდებული არიან დაიცვან მოსწავლეების უფლება  და უზრუნველყონ ისინი ინკლუზიური  სასწავლო გარემოთი.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nb-NO" sz="160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a-GE" sz="1600" dirty="0" smtClean="0"/>
              <a:t>სკოლებს, საბავშვო ბაღებსა და  პროფ. სასწავლებლებს შეუძლიათ საჭიროების შემთხვეაში  მოითხოვონ  საგანმანათლებლო და  ფსიქოლოგიური საკონსულტაციო სამსახურის </a:t>
            </a:r>
            <a:r>
              <a:rPr lang="nb-NO" sz="1600" dirty="0" smtClean="0"/>
              <a:t>(PPT)</a:t>
            </a:r>
            <a:r>
              <a:rPr lang="ka-GE" sz="1600" dirty="0" smtClean="0"/>
              <a:t> არსებობა  ყველა მუნიციპალიტეტში.</a:t>
            </a:r>
          </a:p>
          <a:p>
            <a:pPr marL="342900" indent="-342900">
              <a:lnSpc>
                <a:spcPct val="150000"/>
              </a:lnSpc>
            </a:pPr>
            <a:endParaRPr lang="nb-NO" sz="1600" dirty="0" smtClean="0"/>
          </a:p>
          <a:p>
            <a:pPr marL="342900" indent="-342900">
              <a:lnSpc>
                <a:spcPct val="150000"/>
              </a:lnSpc>
            </a:pPr>
            <a:r>
              <a:rPr lang="ka-GE" sz="1600" dirty="0" smtClean="0"/>
              <a:t>3.  საჭიროების შემთხვევაში სტატპედს შეუძლია  </a:t>
            </a:r>
          </a:p>
          <a:p>
            <a:pPr marL="342900" indent="-342900">
              <a:lnSpc>
                <a:spcPct val="150000"/>
              </a:lnSpc>
            </a:pPr>
            <a:r>
              <a:rPr lang="ka-GE" sz="1600" dirty="0" smtClean="0"/>
              <a:t>       დახმარება გაუწიოს </a:t>
            </a:r>
            <a:r>
              <a:rPr lang="nb-NO" sz="1600" dirty="0" smtClean="0"/>
              <a:t>(PPT)</a:t>
            </a:r>
            <a:r>
              <a:rPr lang="ka-GE" sz="1600" dirty="0" smtClean="0"/>
              <a:t>  -ს </a:t>
            </a:r>
          </a:p>
          <a:p>
            <a:pPr marL="342900" indent="-342900">
              <a:lnSpc>
                <a:spcPct val="150000"/>
              </a:lnSpc>
            </a:pPr>
            <a:endParaRPr lang="ka-GE" sz="1600" dirty="0" smtClean="0"/>
          </a:p>
          <a:p>
            <a:pPr marL="285750" indent="-285750"/>
            <a:endParaRPr lang="nb-NO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451012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40000" cy="467209"/>
          </a:xfrm>
        </p:spPr>
        <p:txBody>
          <a:bodyPr>
            <a:noAutofit/>
          </a:bodyPr>
          <a:lstStyle/>
          <a:p>
            <a:pPr algn="ctr"/>
            <a:r>
              <a:rPr lang="ka-GE" dirty="0" smtClean="0"/>
              <a:t>ფორმალური თანამშრომლობა მუნიციპალიტეტებთან 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143000"/>
            <a:ext cx="7637400" cy="4983163"/>
          </a:xfrm>
        </p:spPr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სტატპედის ცნობადობის ამაღლებისათვის </a:t>
            </a:r>
            <a:r>
              <a:rPr lang="nb-NO" sz="1600" dirty="0" smtClean="0"/>
              <a:t> – </a:t>
            </a:r>
            <a:r>
              <a:rPr lang="ka-GE" sz="1600" dirty="0" smtClean="0"/>
              <a:t>  ყველა მუნიციპალიტეტისა და  რაიონის  მუნიციპალიტეტებთან  გაფორმებულია ოფიციალური თანამშრომლობის ხელშეკრულება . </a:t>
            </a:r>
            <a:endParaRPr lang="nb-NO" sz="1600" dirty="0" smtClean="0"/>
          </a:p>
          <a:p>
            <a:pPr>
              <a:lnSpc>
                <a:spcPct val="150000"/>
              </a:lnSpc>
              <a:buNone/>
            </a:pPr>
            <a:endParaRPr lang="nb-NO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აღნიშნულ ხელშეკრულებებში ჩამოთვლილი და განმარტებულია ყოველი მისაწოდებელი სერვისის  დეტალები და </a:t>
            </a:r>
            <a:r>
              <a:rPr lang="nb-NO" sz="1600" dirty="0" smtClean="0"/>
              <a:t>გ</a:t>
            </a:r>
            <a:r>
              <a:rPr lang="ka-GE" sz="1600" dirty="0" smtClean="0"/>
              <a:t>ანრიგი.</a:t>
            </a:r>
            <a:endParaRPr lang="nb-NO" sz="160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B125C-53EA-9045-8858-25F2BEE10D76}" type="slidenum">
              <a:rPr lang="nn-NO" smtClean="0"/>
              <a:pPr>
                <a:defRPr/>
              </a:pPr>
              <a:t>7</a:t>
            </a:fld>
            <a:endParaRPr lang="nn-NO" sz="900" dirty="0">
              <a:latin typeface="FranklinGothic" charset="0"/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1" b="2669"/>
          <a:stretch/>
        </p:blipFill>
        <p:spPr>
          <a:xfrm>
            <a:off x="4953000" y="3957515"/>
            <a:ext cx="3370200" cy="207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31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560" y="457200"/>
            <a:ext cx="7847012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800" dirty="0" smtClean="0"/>
              <a:t>სტატპედის მანდატი </a:t>
            </a:r>
            <a:r>
              <a:rPr lang="nb-NO" sz="2800" dirty="0" smtClean="0"/>
              <a:t/>
            </a:r>
            <a:br>
              <a:rPr lang="nb-NO" sz="2800" dirty="0" smtClean="0"/>
            </a:b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4800600"/>
          </a:xfrm>
        </p:spPr>
        <p:txBody>
          <a:bodyPr>
            <a:normAutofit/>
          </a:bodyPr>
          <a:lstStyle/>
          <a:p>
            <a:r>
              <a:rPr lang="ka-GE" sz="1600" dirty="0" smtClean="0"/>
              <a:t>მუნიციპალიტეტები და რეგიონების მუნიციპალიტეტები ვალდებული არიან   შესაბამისი დახვედრა უზრუნველყონ  ბავშვების, ახალგაზრდებისა და ზრდასრულებისათვის, ისე, როგორც ამას მოითხოვს  მათი უფლება  ინკლუზიურ გარემოზე.  მათი უფლება.  </a:t>
            </a:r>
          </a:p>
          <a:p>
            <a:endParaRPr lang="nb-NO" sz="1600" dirty="0"/>
          </a:p>
          <a:p>
            <a:r>
              <a:rPr lang="ka-GE" sz="1600" dirty="0" smtClean="0"/>
              <a:t>ყველა  საბავშვო ბაღს, სკოლასა და პროფ. სასწავლებელს აქვს ინკლუზიური  პროფილი;</a:t>
            </a:r>
            <a:endParaRPr lang="nb-NO" sz="1600" dirty="0" smtClean="0"/>
          </a:p>
          <a:p>
            <a:pPr marL="0" indent="0">
              <a:buNone/>
            </a:pPr>
            <a:endParaRPr lang="nb-NO" sz="1600" dirty="0"/>
          </a:p>
          <a:p>
            <a:r>
              <a:rPr lang="ka-GE" sz="1600" dirty="0" smtClean="0"/>
              <a:t>სტატპედი დახმარებას უწევს მუნიციპალიტეტებსა და  რეგიონებს </a:t>
            </a:r>
            <a:r>
              <a:rPr lang="nb-NO" sz="1600" dirty="0" smtClean="0"/>
              <a:t>(</a:t>
            </a:r>
            <a:r>
              <a:rPr lang="ka-GE" sz="1600" dirty="0" smtClean="0"/>
              <a:t>ადგილობრივ დონეზე</a:t>
            </a:r>
            <a:r>
              <a:rPr lang="nb-NO" sz="1600" dirty="0" smtClean="0"/>
              <a:t>)</a:t>
            </a:r>
            <a:r>
              <a:rPr lang="ka-GE" sz="1600" dirty="0" smtClean="0"/>
              <a:t>,</a:t>
            </a:r>
            <a:r>
              <a:rPr lang="nb-NO" sz="1600" dirty="0" smtClean="0"/>
              <a:t> </a:t>
            </a:r>
            <a:r>
              <a:rPr lang="ka-GE" sz="1600" dirty="0" smtClean="0"/>
              <a:t> როდესაც  საჭიროა დახმარება ასეთი სამუშაოს შესასრულებლად.</a:t>
            </a:r>
            <a:endParaRPr lang="nb-NO" sz="1600" dirty="0" smtClean="0"/>
          </a:p>
          <a:p>
            <a:endParaRPr lang="nb-NO" sz="1600" dirty="0"/>
          </a:p>
          <a:p>
            <a:r>
              <a:rPr lang="ka-GE" sz="1600" dirty="0" smtClean="0"/>
              <a:t>სტატპედი თავის საქმიანობას ახორციელებს  საგანმანათლებლო და ფსიქოლოგიური  საკონსულტაციო სამსახურთან  </a:t>
            </a:r>
            <a:r>
              <a:rPr lang="nb-NO" sz="1600" dirty="0" smtClean="0"/>
              <a:t> (PPT)</a:t>
            </a:r>
            <a:r>
              <a:rPr lang="ka-GE" sz="1600" dirty="0" smtClean="0"/>
              <a:t> ერთად </a:t>
            </a:r>
            <a:r>
              <a:rPr lang="nb-NO" sz="1600" dirty="0" smtClean="0"/>
              <a:t>. </a:t>
            </a:r>
          </a:p>
          <a:p>
            <a:endParaRPr lang="nb-NO" sz="1600" dirty="0"/>
          </a:p>
          <a:p>
            <a:r>
              <a:rPr lang="ka-GE" sz="1600" dirty="0" smtClean="0"/>
              <a:t>სტატპედი თავისი ინიციატივით  მუშაობს  მუნიციპალიტეტებთან და რეგიონებთან </a:t>
            </a:r>
            <a:r>
              <a:rPr lang="nb-NO" sz="1600" dirty="0" smtClean="0"/>
              <a:t>(</a:t>
            </a:r>
            <a:r>
              <a:rPr lang="ka-GE" sz="1600" dirty="0" smtClean="0"/>
              <a:t>ადგილობრივ დონეზე</a:t>
            </a:r>
            <a:r>
              <a:rPr lang="nb-NO" sz="1600" dirty="0" smtClean="0"/>
              <a:t>)</a:t>
            </a:r>
            <a:r>
              <a:rPr lang="ka-GE" sz="1600" dirty="0" smtClean="0"/>
              <a:t>. </a:t>
            </a:r>
            <a:endParaRPr lang="nb-NO" sz="16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B125C-53EA-9045-8858-25F2BEE10D76}" type="slidenum">
              <a:rPr lang="nn-NO" smtClean="0"/>
              <a:pPr>
                <a:defRPr/>
              </a:pPr>
              <a:t>8</a:t>
            </a:fld>
            <a:endParaRPr lang="nn-NO" sz="900" dirty="0">
              <a:latin typeface="Franklin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9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40000" cy="467209"/>
          </a:xfrm>
        </p:spPr>
        <p:txBody>
          <a:bodyPr>
            <a:noAutofit/>
          </a:bodyPr>
          <a:lstStyle/>
          <a:p>
            <a:pPr algn="ctr"/>
            <a:r>
              <a:rPr lang="ka-GE" dirty="0" smtClean="0"/>
              <a:t>მომხმარებელთა ჩართულობა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a-GE" sz="1600" dirty="0" smtClean="0"/>
              <a:t>ჩვენი მომხმარებლები არიან  სპეციალური საგანმანათლებლო საჭიროების მქონე ბავშვები,  ახალგაზრდები და  ზრდასრულები.  ასევე  ჩვენს მომხმარებლებად მიიჩნევიან  ამ პირების მშობლები და  მეურვეები.  </a:t>
            </a:r>
          </a:p>
          <a:p>
            <a:pPr>
              <a:lnSpc>
                <a:spcPct val="150000"/>
              </a:lnSpc>
            </a:pPr>
            <a:endParaRPr lang="nb-NO" sz="1600" dirty="0" smtClean="0"/>
          </a:p>
          <a:p>
            <a:pPr>
              <a:lnSpc>
                <a:spcPct val="150000"/>
              </a:lnSpc>
            </a:pPr>
            <a:r>
              <a:rPr lang="ka-GE" sz="1600" dirty="0" smtClean="0"/>
              <a:t>სტატპედის  ერთ-ერთ სტრატეგიულ მიდგომას თავისი  მიზნების მისაღწევად</a:t>
            </a:r>
            <a:r>
              <a:rPr lang="en-US" sz="1600" dirty="0" smtClean="0"/>
              <a:t>,  </a:t>
            </a:r>
            <a:r>
              <a:rPr lang="ka-GE" sz="1600" dirty="0" smtClean="0"/>
              <a:t>მომხმარებელთა ჩართულობა და მათი მონაწილეობა წარმოადგენს; </a:t>
            </a:r>
          </a:p>
          <a:p>
            <a:pPr>
              <a:lnSpc>
                <a:spcPct val="150000"/>
              </a:lnSpc>
              <a:buNone/>
            </a:pPr>
            <a:endParaRPr lang="nb-NO" sz="1600" dirty="0"/>
          </a:p>
          <a:p>
            <a:pPr>
              <a:lnSpc>
                <a:spcPct val="150000"/>
              </a:lnSpc>
            </a:pPr>
            <a:r>
              <a:rPr lang="ka-GE" sz="1600" dirty="0" smtClean="0"/>
              <a:t>მომხმარებელთა ჩართულობის ჯგუფები რეგიონულ და ეროვნულ დონეებზე</a:t>
            </a:r>
            <a:endParaRPr lang="nb-NO" sz="1600" dirty="0" smtClean="0"/>
          </a:p>
          <a:p>
            <a:pPr>
              <a:lnSpc>
                <a:spcPct val="150000"/>
              </a:lnSpc>
            </a:pPr>
            <a:endParaRPr lang="nb-NO" sz="1600" dirty="0"/>
          </a:p>
          <a:p>
            <a:pPr>
              <a:lnSpc>
                <a:spcPct val="150000"/>
              </a:lnSpc>
            </a:pPr>
            <a:r>
              <a:rPr lang="ka-GE" sz="1600" dirty="0" smtClean="0"/>
              <a:t>ჯგუფები რეგულარულად ხვდებიან  გენერალურ  დირექტირსა და რეგიონალურ დირექტორებს  </a:t>
            </a:r>
          </a:p>
          <a:p>
            <a:pPr>
              <a:lnSpc>
                <a:spcPct val="150000"/>
              </a:lnSpc>
            </a:pPr>
            <a:endParaRPr lang="nb-NO" sz="1600" dirty="0" smtClean="0"/>
          </a:p>
          <a:p>
            <a:pPr>
              <a:buNone/>
            </a:pPr>
            <a:endParaRPr lang="nb-NO" dirty="0" smtClean="0">
              <a:solidFill>
                <a:srgbClr val="FF0000"/>
              </a:solidFill>
            </a:endParaRP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B125C-53EA-9045-8858-25F2BEE10D76}" type="slidenum">
              <a:rPr lang="nn-NO" smtClean="0"/>
              <a:pPr>
                <a:defRPr/>
              </a:pPr>
              <a:t>9</a:t>
            </a:fld>
            <a:endParaRPr lang="nn-NO" sz="900" dirty="0">
              <a:latin typeface="Franklin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80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atped_PPT (2)">
  <a:themeElements>
    <a:clrScheme name="Statped">
      <a:dk1>
        <a:sysClr val="windowText" lastClr="000000"/>
      </a:dk1>
      <a:lt1>
        <a:sysClr val="window" lastClr="FFFFFF"/>
      </a:lt1>
      <a:dk2>
        <a:srgbClr val="E74B61"/>
      </a:dk2>
      <a:lt2>
        <a:srgbClr val="E9E9E9"/>
      </a:lt2>
      <a:accent1>
        <a:srgbClr val="E74B61"/>
      </a:accent1>
      <a:accent2>
        <a:srgbClr val="54276E"/>
      </a:accent2>
      <a:accent3>
        <a:srgbClr val="98226E"/>
      </a:accent3>
      <a:accent4>
        <a:srgbClr val="C096B0"/>
      </a:accent4>
      <a:accent5>
        <a:srgbClr val="E31C90"/>
      </a:accent5>
      <a:accent6>
        <a:srgbClr val="8085A0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tped_PPT.potx" id="{1B610F1F-74B5-4267-8833-DB0BFDAEF217}" vid="{C4E6D8C1-7ADF-4981-8230-D23A61A7F27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Statped_PPT (2)</Template>
  <TotalTime>5435</TotalTime>
  <Words>579</Words>
  <Application>Microsoft Office PowerPoint</Application>
  <PresentationFormat>On-screen Show (4:3)</PresentationFormat>
  <Paragraphs>111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MT</vt:lpstr>
      <vt:lpstr>Calibri</vt:lpstr>
      <vt:lpstr>FranklinGothic</vt:lpstr>
      <vt:lpstr>Sylfaen</vt:lpstr>
      <vt:lpstr>Statped_PPT (2)</vt:lpstr>
      <vt:lpstr>სტატპედი – ნორვეგიის სპეციალური საჭიროების მქონე პირთა განათლების ეროვნული სამსახური   </vt:lpstr>
      <vt:lpstr>რას წარმოადგენს   სტატპედი ?</vt:lpstr>
      <vt:lpstr>ორგანიზაცია</vt:lpstr>
      <vt:lpstr>სტატპედის   კომპეტენციები  </vt:lpstr>
      <vt:lpstr>სპეციალიზაციის/მომსახურების კონკრეტული სფეროები  </vt:lpstr>
      <vt:lpstr>როგორ ვმუშაობთ ჩვენ?</vt:lpstr>
      <vt:lpstr>ფორმალური თანამშრომლობა მუნიციპალიტეტებთან </vt:lpstr>
      <vt:lpstr>სტატპედის მანდატი  </vt:lpstr>
      <vt:lpstr>მომხმარებელთა ჩართულობა</vt:lpstr>
      <vt:lpstr>ინკლუზია - როგორც მიზანი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Svein Erik Moløkken</dc:creator>
  <dc:description>Template by addpoint.no</dc:description>
  <cp:lastModifiedBy>GUJA</cp:lastModifiedBy>
  <cp:revision>141</cp:revision>
  <cp:lastPrinted>2015-03-12T07:21:11Z</cp:lastPrinted>
  <dcterms:created xsi:type="dcterms:W3CDTF">2015-02-09T12:44:50Z</dcterms:created>
  <dcterms:modified xsi:type="dcterms:W3CDTF">2015-04-14T08:29:35Z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