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8" r:id="rId2"/>
    <p:sldId id="257" r:id="rId3"/>
    <p:sldId id="258" r:id="rId4"/>
    <p:sldId id="260" r:id="rId5"/>
    <p:sldId id="261" r:id="rId6"/>
    <p:sldId id="262" r:id="rId7"/>
    <p:sldId id="274" r:id="rId8"/>
    <p:sldId id="280" r:id="rId9"/>
    <p:sldId id="281" r:id="rId10"/>
    <p:sldId id="284" r:id="rId11"/>
    <p:sldId id="294" r:id="rId12"/>
    <p:sldId id="286" r:id="rId13"/>
    <p:sldId id="287" r:id="rId14"/>
    <p:sldId id="293" r:id="rId15"/>
    <p:sldId id="289" r:id="rId16"/>
    <p:sldId id="290" r:id="rId17"/>
    <p:sldId id="291" r:id="rId18"/>
    <p:sldId id="299" r:id="rId19"/>
    <p:sldId id="296" r:id="rId20"/>
    <p:sldId id="297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B3876-D2AD-4D4E-BBAB-231CD416E93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6FD7576-89E7-4DEC-B946-9F76CEC9817F}">
      <dgm:prSet phldrT="[Tekst]" custT="1"/>
      <dgm:spPr/>
      <dgm:t>
        <a:bodyPr/>
        <a:lstStyle/>
        <a:p>
          <a:pPr>
            <a:lnSpc>
              <a:spcPct val="90000"/>
            </a:lnSpc>
          </a:pPr>
          <a:r>
            <a:rPr lang="ka-GE" sz="1600" dirty="0" smtClean="0"/>
            <a:t>განათლება </a:t>
          </a:r>
        </a:p>
        <a:p>
          <a:pPr>
            <a:lnSpc>
              <a:spcPct val="90000"/>
            </a:lnSpc>
          </a:pPr>
          <a:r>
            <a:rPr lang="ka-GE" sz="1600" dirty="0" smtClean="0"/>
            <a:t>მეწარმეობის </a:t>
          </a:r>
          <a:r>
            <a:rPr lang="nb-NO" sz="1600" dirty="0" smtClean="0"/>
            <a:t> </a:t>
          </a:r>
          <a:r>
            <a:rPr lang="ka-GE" sz="1600" b="1" dirty="0" smtClean="0">
              <a:solidFill>
                <a:srgbClr val="FFFF00"/>
              </a:solidFill>
            </a:rPr>
            <a:t>შესახებ. </a:t>
          </a:r>
          <a:r>
            <a:rPr lang="nb-NO" sz="1600" dirty="0" smtClean="0"/>
            <a:t>:</a:t>
          </a:r>
          <a:endParaRPr lang="ka-GE" sz="1600" dirty="0" smtClean="0"/>
        </a:p>
        <a:p>
          <a:pPr>
            <a:lnSpc>
              <a:spcPct val="90000"/>
            </a:lnSpc>
          </a:pPr>
          <a:endParaRPr lang="nb-NO" sz="1600" dirty="0"/>
        </a:p>
      </dgm:t>
    </dgm:pt>
    <dgm:pt modelId="{2E770EE4-7D91-402C-84EA-0CACDE973DBF}" type="parTrans" cxnId="{FC1DB8C2-E114-4E08-B90E-F26783A61CF8}">
      <dgm:prSet/>
      <dgm:spPr/>
      <dgm:t>
        <a:bodyPr/>
        <a:lstStyle/>
        <a:p>
          <a:endParaRPr lang="nb-NO"/>
        </a:p>
      </dgm:t>
    </dgm:pt>
    <dgm:pt modelId="{18C79B63-9193-48EB-8606-662F254D430A}" type="sibTrans" cxnId="{FC1DB8C2-E114-4E08-B90E-F26783A61CF8}">
      <dgm:prSet/>
      <dgm:spPr/>
      <dgm:t>
        <a:bodyPr/>
        <a:lstStyle/>
        <a:p>
          <a:endParaRPr lang="nb-NO"/>
        </a:p>
      </dgm:t>
    </dgm:pt>
    <dgm:pt modelId="{0CB41656-8A3C-4DDF-BECF-7E3336465BCA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ka-GE" sz="1600" dirty="0" smtClean="0"/>
            <a:t>საზოგადოებრივი  მნიშვნელობა</a:t>
          </a:r>
          <a:r>
            <a:rPr lang="nb-NO" sz="1600" dirty="0" smtClean="0"/>
            <a:t> –   </a:t>
          </a:r>
          <a:r>
            <a:rPr lang="ka-GE" sz="1600" dirty="0" smtClean="0"/>
            <a:t> რას ნიშნავს ის  ადგილობრივი თემებისა და ერებისათვის</a:t>
          </a:r>
          <a:endParaRPr lang="nb-NO" sz="1600" dirty="0"/>
        </a:p>
      </dgm:t>
    </dgm:pt>
    <dgm:pt modelId="{33E9721E-CB4B-4F40-8BF5-2C9A2A3DA842}" type="parTrans" cxnId="{113D47D8-D592-4B9F-9C32-AE68FA0AEBC4}">
      <dgm:prSet/>
      <dgm:spPr/>
      <dgm:t>
        <a:bodyPr/>
        <a:lstStyle/>
        <a:p>
          <a:endParaRPr lang="nb-NO"/>
        </a:p>
      </dgm:t>
    </dgm:pt>
    <dgm:pt modelId="{EDE9AD1F-36CB-4680-AB6D-C492C95DE884}" type="sibTrans" cxnId="{113D47D8-D592-4B9F-9C32-AE68FA0AEBC4}">
      <dgm:prSet/>
      <dgm:spPr/>
      <dgm:t>
        <a:bodyPr/>
        <a:lstStyle/>
        <a:p>
          <a:endParaRPr lang="nb-NO"/>
        </a:p>
      </dgm:t>
    </dgm:pt>
    <dgm:pt modelId="{CF610CE2-769E-4E4E-B670-6342D07AA646}">
      <dgm:prSet phldrT="[Tekst]" custT="1"/>
      <dgm:spPr/>
      <dgm:t>
        <a:bodyPr/>
        <a:lstStyle/>
        <a:p>
          <a:pPr>
            <a:lnSpc>
              <a:spcPct val="90000"/>
            </a:lnSpc>
          </a:pPr>
          <a:r>
            <a:rPr lang="ka-GE" sz="1600" dirty="0" smtClean="0"/>
            <a:t>განათლება </a:t>
          </a:r>
        </a:p>
        <a:p>
          <a:pPr>
            <a:lnSpc>
              <a:spcPct val="90000"/>
            </a:lnSpc>
          </a:pPr>
          <a:r>
            <a:rPr lang="ka-GE" sz="1600" b="1" dirty="0" smtClean="0">
              <a:solidFill>
                <a:srgbClr val="FFFF00"/>
              </a:solidFill>
            </a:rPr>
            <a:t>მეწარმეობისათვის </a:t>
          </a:r>
          <a:r>
            <a:rPr lang="nb-NO" sz="1600" b="1" dirty="0" smtClean="0">
              <a:solidFill>
                <a:srgbClr val="FFFF00"/>
              </a:solidFill>
            </a:rPr>
            <a:t> </a:t>
          </a:r>
          <a:r>
            <a:rPr lang="ka-GE" sz="1600" b="1" dirty="0" smtClean="0">
              <a:solidFill>
                <a:srgbClr val="FFFF00"/>
              </a:solidFill>
            </a:rPr>
            <a:t>:</a:t>
          </a:r>
        </a:p>
        <a:p>
          <a:pPr>
            <a:lnSpc>
              <a:spcPct val="90000"/>
            </a:lnSpc>
          </a:pPr>
          <a:endParaRPr lang="nb-NO" sz="1600" b="1" dirty="0">
            <a:solidFill>
              <a:srgbClr val="FFFF00"/>
            </a:solidFill>
          </a:endParaRPr>
        </a:p>
      </dgm:t>
    </dgm:pt>
    <dgm:pt modelId="{081715DE-2750-4521-87C0-0AE34DA635A1}" type="parTrans" cxnId="{051BD808-CAAF-4537-B1E0-3A39F45D3E65}">
      <dgm:prSet/>
      <dgm:spPr/>
      <dgm:t>
        <a:bodyPr/>
        <a:lstStyle/>
        <a:p>
          <a:endParaRPr lang="nb-NO"/>
        </a:p>
      </dgm:t>
    </dgm:pt>
    <dgm:pt modelId="{68072918-3A43-4C87-ADB9-6B5F9CE78701}" type="sibTrans" cxnId="{051BD808-CAAF-4537-B1E0-3A39F45D3E65}">
      <dgm:prSet/>
      <dgm:spPr/>
      <dgm:t>
        <a:bodyPr/>
        <a:lstStyle/>
        <a:p>
          <a:endParaRPr lang="nb-NO"/>
        </a:p>
      </dgm:t>
    </dgm:pt>
    <dgm:pt modelId="{3E3AF60B-4171-46BB-9180-340FE2AB49CB}">
      <dgm:prSet phldrT="[Tekst]" custT="1"/>
      <dgm:spPr/>
      <dgm:t>
        <a:bodyPr/>
        <a:lstStyle/>
        <a:p>
          <a:pPr>
            <a:lnSpc>
              <a:spcPct val="150000"/>
            </a:lnSpc>
          </a:pPr>
          <a:r>
            <a:rPr lang="ka-GE" sz="1600" dirty="0" smtClean="0"/>
            <a:t>მომავალი მეწარმეების სწავლება და მომზადება</a:t>
          </a:r>
          <a:r>
            <a:rPr lang="nb-NO" sz="1600" dirty="0" smtClean="0"/>
            <a:t> /             (gründers)</a:t>
          </a:r>
          <a:endParaRPr lang="nb-NO" sz="1600" dirty="0"/>
        </a:p>
      </dgm:t>
    </dgm:pt>
    <dgm:pt modelId="{148F9F4B-39A9-4687-A824-0AFF4E59DE7B}" type="parTrans" cxnId="{FBFCCD69-5DE4-4A71-A0C3-9C374456B9CE}">
      <dgm:prSet/>
      <dgm:spPr/>
      <dgm:t>
        <a:bodyPr/>
        <a:lstStyle/>
        <a:p>
          <a:endParaRPr lang="nb-NO"/>
        </a:p>
      </dgm:t>
    </dgm:pt>
    <dgm:pt modelId="{1EC5D80D-2B3F-4B33-AD57-A831F214D93A}" type="sibTrans" cxnId="{FBFCCD69-5DE4-4A71-A0C3-9C374456B9CE}">
      <dgm:prSet/>
      <dgm:spPr/>
      <dgm:t>
        <a:bodyPr/>
        <a:lstStyle/>
        <a:p>
          <a:endParaRPr lang="nb-NO"/>
        </a:p>
      </dgm:t>
    </dgm:pt>
    <dgm:pt modelId="{06550EF1-4A62-45D9-8ABD-784B18DBC2DC}">
      <dgm:prSet phldrT="[Tekst]" custT="1"/>
      <dgm:spPr/>
      <dgm:t>
        <a:bodyPr/>
        <a:lstStyle/>
        <a:p>
          <a:pPr>
            <a:lnSpc>
              <a:spcPct val="90000"/>
            </a:lnSpc>
          </a:pPr>
          <a:r>
            <a:rPr lang="ka-GE" sz="1600" dirty="0" smtClean="0"/>
            <a:t>განათლება მეწარმეობის </a:t>
          </a:r>
          <a:r>
            <a:rPr lang="nb-NO" sz="1600" dirty="0" smtClean="0"/>
            <a:t> </a:t>
          </a:r>
          <a:r>
            <a:rPr lang="ka-GE" sz="1600" b="1" dirty="0" smtClean="0">
              <a:solidFill>
                <a:srgbClr val="FFFF00"/>
              </a:solidFill>
            </a:rPr>
            <a:t>გზით:</a:t>
          </a:r>
        </a:p>
        <a:p>
          <a:pPr>
            <a:lnSpc>
              <a:spcPct val="90000"/>
            </a:lnSpc>
          </a:pPr>
          <a:endParaRPr lang="nb-NO" sz="1600" dirty="0"/>
        </a:p>
      </dgm:t>
    </dgm:pt>
    <dgm:pt modelId="{3D32850A-BB19-4065-83E6-E4999B1842B9}" type="parTrans" cxnId="{16C4C7B4-15A3-48B0-BBF1-C34303DEBA28}">
      <dgm:prSet/>
      <dgm:spPr/>
      <dgm:t>
        <a:bodyPr/>
        <a:lstStyle/>
        <a:p>
          <a:endParaRPr lang="nb-NO"/>
        </a:p>
      </dgm:t>
    </dgm:pt>
    <dgm:pt modelId="{D44BDEB5-3589-4C68-A944-338AFE358D79}" type="sibTrans" cxnId="{16C4C7B4-15A3-48B0-BBF1-C34303DEBA28}">
      <dgm:prSet/>
      <dgm:spPr/>
      <dgm:t>
        <a:bodyPr/>
        <a:lstStyle/>
        <a:p>
          <a:endParaRPr lang="nb-NO"/>
        </a:p>
      </dgm:t>
    </dgm:pt>
    <dgm:pt modelId="{0660E087-7BB4-49C3-A66D-100899D4ACCC}">
      <dgm:prSet phldrT="[Tekst]" custT="1"/>
      <dgm:spPr/>
      <dgm:t>
        <a:bodyPr/>
        <a:lstStyle/>
        <a:p>
          <a:pPr>
            <a:lnSpc>
              <a:spcPct val="150000"/>
            </a:lnSpc>
          </a:pPr>
          <a:r>
            <a:rPr lang="ka-GE" sz="1600" b="1" dirty="0" smtClean="0"/>
            <a:t>სასწავლო მეთოდი</a:t>
          </a:r>
          <a:endParaRPr lang="nb-NO" sz="1600" b="1" dirty="0"/>
        </a:p>
      </dgm:t>
    </dgm:pt>
    <dgm:pt modelId="{C4928286-6272-4C9B-9B3B-DFE07BB87D74}" type="parTrans" cxnId="{E2CDDD40-8DD2-42F8-A81D-C4696975F69B}">
      <dgm:prSet/>
      <dgm:spPr/>
      <dgm:t>
        <a:bodyPr/>
        <a:lstStyle/>
        <a:p>
          <a:endParaRPr lang="nb-NO"/>
        </a:p>
      </dgm:t>
    </dgm:pt>
    <dgm:pt modelId="{46539314-1AD8-4BF0-B760-40E09887F0F0}" type="sibTrans" cxnId="{E2CDDD40-8DD2-42F8-A81D-C4696975F69B}">
      <dgm:prSet/>
      <dgm:spPr/>
      <dgm:t>
        <a:bodyPr/>
        <a:lstStyle/>
        <a:p>
          <a:endParaRPr lang="nb-NO"/>
        </a:p>
      </dgm:t>
    </dgm:pt>
    <dgm:pt modelId="{F21ABC02-FB8E-4BE1-888B-49B6F133559D}">
      <dgm:prSet phldrT="[Tekst]" custT="1"/>
      <dgm:spPr/>
      <dgm:t>
        <a:bodyPr/>
        <a:lstStyle/>
        <a:p>
          <a:pPr>
            <a:lnSpc>
              <a:spcPct val="150000"/>
            </a:lnSpc>
          </a:pPr>
          <a:r>
            <a:rPr lang="ka-GE" sz="1600" dirty="0" smtClean="0"/>
            <a:t>სამეწარმეო პროცესი - როგორც  ინსტრუმენტი</a:t>
          </a:r>
          <a:endParaRPr lang="nb-NO" sz="1600" dirty="0"/>
        </a:p>
      </dgm:t>
    </dgm:pt>
    <dgm:pt modelId="{DE96DC74-620F-44C7-A710-316CD9D7FE44}" type="parTrans" cxnId="{5F6FB239-C815-481F-8151-806BF5E3F543}">
      <dgm:prSet/>
      <dgm:spPr/>
      <dgm:t>
        <a:bodyPr/>
        <a:lstStyle/>
        <a:p>
          <a:endParaRPr lang="nb-NO"/>
        </a:p>
      </dgm:t>
    </dgm:pt>
    <dgm:pt modelId="{59A35A03-605E-4B9E-874A-B9F7FF76D652}" type="sibTrans" cxnId="{5F6FB239-C815-481F-8151-806BF5E3F543}">
      <dgm:prSet/>
      <dgm:spPr/>
      <dgm:t>
        <a:bodyPr/>
        <a:lstStyle/>
        <a:p>
          <a:endParaRPr lang="nb-NO"/>
        </a:p>
      </dgm:t>
    </dgm:pt>
    <dgm:pt modelId="{A7ACC89A-D9F8-443D-8539-D3D4C86126A7}">
      <dgm:prSet phldrT="[Tekst]"/>
      <dgm:spPr/>
      <dgm:t>
        <a:bodyPr/>
        <a:lstStyle/>
        <a:p>
          <a:pPr>
            <a:lnSpc>
              <a:spcPct val="150000"/>
            </a:lnSpc>
          </a:pPr>
          <a:endParaRPr lang="nb-NO" sz="1800" dirty="0"/>
        </a:p>
      </dgm:t>
    </dgm:pt>
    <dgm:pt modelId="{287E0455-CFF1-4D83-8CFB-25687C14B4B4}" type="sibTrans" cxnId="{06E1BADA-F630-4245-85E8-7A1E79324212}">
      <dgm:prSet/>
      <dgm:spPr/>
      <dgm:t>
        <a:bodyPr/>
        <a:lstStyle/>
        <a:p>
          <a:endParaRPr lang="nb-NO"/>
        </a:p>
      </dgm:t>
    </dgm:pt>
    <dgm:pt modelId="{61EB88E1-9998-4675-87D3-D2B95C7F535F}" type="parTrans" cxnId="{06E1BADA-F630-4245-85E8-7A1E79324212}">
      <dgm:prSet/>
      <dgm:spPr/>
      <dgm:t>
        <a:bodyPr/>
        <a:lstStyle/>
        <a:p>
          <a:endParaRPr lang="nb-NO"/>
        </a:p>
      </dgm:t>
    </dgm:pt>
    <dgm:pt modelId="{043D033F-B3CC-49A7-8600-E295B155BC02}" type="pres">
      <dgm:prSet presAssocID="{1A2B3876-D2AD-4D4E-BBAB-231CD416E9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D403322-AFF6-440A-8A36-3B885C43990B}" type="pres">
      <dgm:prSet presAssocID="{86FD7576-89E7-4DEC-B946-9F76CEC9817F}" presName="node" presStyleLbl="node1" presStyleIdx="0" presStyleCnt="3" custLinFactNeighborX="-15115" custLinFactNeighborY="-14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8326697-CE80-493B-9860-25B4FB99EBF9}" type="pres">
      <dgm:prSet presAssocID="{18C79B63-9193-48EB-8606-662F254D430A}" presName="sibTrans" presStyleCnt="0"/>
      <dgm:spPr/>
    </dgm:pt>
    <dgm:pt modelId="{6436F7D0-E6AA-496E-8243-C6144CB487D5}" type="pres">
      <dgm:prSet presAssocID="{CF610CE2-769E-4E4E-B670-6342D07AA646}" presName="node" presStyleLbl="node1" presStyleIdx="1" presStyleCnt="3" custScaleX="1145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A2E10CC-87FF-404D-A94F-A04740363663}" type="pres">
      <dgm:prSet presAssocID="{68072918-3A43-4C87-ADB9-6B5F9CE78701}" presName="sibTrans" presStyleCnt="0"/>
      <dgm:spPr/>
    </dgm:pt>
    <dgm:pt modelId="{D90F04F5-2427-4065-B99C-7C91DDDAE13E}" type="pres">
      <dgm:prSet presAssocID="{06550EF1-4A62-45D9-8ABD-784B18DBC2D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E2CDDD40-8DD2-42F8-A81D-C4696975F69B}" srcId="{06550EF1-4A62-45D9-8ABD-784B18DBC2DC}" destId="{0660E087-7BB4-49C3-A66D-100899D4ACCC}" srcOrd="0" destOrd="0" parTransId="{C4928286-6272-4C9B-9B3B-DFE07BB87D74}" sibTransId="{46539314-1AD8-4BF0-B760-40E09887F0F0}"/>
    <dgm:cxn modelId="{CAEAB48B-93BD-4D3A-835C-E9A892B14128}" type="presOf" srcId="{0660E087-7BB4-49C3-A66D-100899D4ACCC}" destId="{D90F04F5-2427-4065-B99C-7C91DDDAE13E}" srcOrd="0" destOrd="1" presId="urn:microsoft.com/office/officeart/2005/8/layout/hList6"/>
    <dgm:cxn modelId="{EE0466B7-EE44-4842-82B0-D76D848B441E}" type="presOf" srcId="{3E3AF60B-4171-46BB-9180-340FE2AB49CB}" destId="{6436F7D0-E6AA-496E-8243-C6144CB487D5}" srcOrd="0" destOrd="1" presId="urn:microsoft.com/office/officeart/2005/8/layout/hList6"/>
    <dgm:cxn modelId="{6998C095-79D6-488A-A0F5-887785F3D3C0}" type="presOf" srcId="{06550EF1-4A62-45D9-8ABD-784B18DBC2DC}" destId="{D90F04F5-2427-4065-B99C-7C91DDDAE13E}" srcOrd="0" destOrd="0" presId="urn:microsoft.com/office/officeart/2005/8/layout/hList6"/>
    <dgm:cxn modelId="{0310A00E-95BA-428A-9494-D4B2C9A60516}" type="presOf" srcId="{0CB41656-8A3C-4DDF-BECF-7E3336465BCA}" destId="{8D403322-AFF6-440A-8A36-3B885C43990B}" srcOrd="0" destOrd="1" presId="urn:microsoft.com/office/officeart/2005/8/layout/hList6"/>
    <dgm:cxn modelId="{16C4C7B4-15A3-48B0-BBF1-C34303DEBA28}" srcId="{1A2B3876-D2AD-4D4E-BBAB-231CD416E933}" destId="{06550EF1-4A62-45D9-8ABD-784B18DBC2DC}" srcOrd="2" destOrd="0" parTransId="{3D32850A-BB19-4065-83E6-E4999B1842B9}" sibTransId="{D44BDEB5-3589-4C68-A944-338AFE358D79}"/>
    <dgm:cxn modelId="{624A809A-B1FE-4676-81E6-AAE425411C94}" type="presOf" srcId="{86FD7576-89E7-4DEC-B946-9F76CEC9817F}" destId="{8D403322-AFF6-440A-8A36-3B885C43990B}" srcOrd="0" destOrd="0" presId="urn:microsoft.com/office/officeart/2005/8/layout/hList6"/>
    <dgm:cxn modelId="{113D47D8-D592-4B9F-9C32-AE68FA0AEBC4}" srcId="{86FD7576-89E7-4DEC-B946-9F76CEC9817F}" destId="{0CB41656-8A3C-4DDF-BECF-7E3336465BCA}" srcOrd="0" destOrd="0" parTransId="{33E9721E-CB4B-4F40-8BF5-2C9A2A3DA842}" sibTransId="{EDE9AD1F-36CB-4680-AB6D-C492C95DE884}"/>
    <dgm:cxn modelId="{FBFCCD69-5DE4-4A71-A0C3-9C374456B9CE}" srcId="{CF610CE2-769E-4E4E-B670-6342D07AA646}" destId="{3E3AF60B-4171-46BB-9180-340FE2AB49CB}" srcOrd="0" destOrd="0" parTransId="{148F9F4B-39A9-4687-A824-0AFF4E59DE7B}" sibTransId="{1EC5D80D-2B3F-4B33-AD57-A831F214D93A}"/>
    <dgm:cxn modelId="{FC1DB8C2-E114-4E08-B90E-F26783A61CF8}" srcId="{1A2B3876-D2AD-4D4E-BBAB-231CD416E933}" destId="{86FD7576-89E7-4DEC-B946-9F76CEC9817F}" srcOrd="0" destOrd="0" parTransId="{2E770EE4-7D91-402C-84EA-0CACDE973DBF}" sibTransId="{18C79B63-9193-48EB-8606-662F254D430A}"/>
    <dgm:cxn modelId="{5F6FB239-C815-481F-8151-806BF5E3F543}" srcId="{06550EF1-4A62-45D9-8ABD-784B18DBC2DC}" destId="{F21ABC02-FB8E-4BE1-888B-49B6F133559D}" srcOrd="1" destOrd="0" parTransId="{DE96DC74-620F-44C7-A710-316CD9D7FE44}" sibTransId="{59A35A03-605E-4B9E-874A-B9F7FF76D652}"/>
    <dgm:cxn modelId="{5427C8E0-484E-4CFA-AA16-2D67E605125E}" type="presOf" srcId="{1A2B3876-D2AD-4D4E-BBAB-231CD416E933}" destId="{043D033F-B3CC-49A7-8600-E295B155BC02}" srcOrd="0" destOrd="0" presId="urn:microsoft.com/office/officeart/2005/8/layout/hList6"/>
    <dgm:cxn modelId="{DC4F0B32-15F6-4FA1-82BE-493524ECC99E}" type="presOf" srcId="{F21ABC02-FB8E-4BE1-888B-49B6F133559D}" destId="{D90F04F5-2427-4065-B99C-7C91DDDAE13E}" srcOrd="0" destOrd="2" presId="urn:microsoft.com/office/officeart/2005/8/layout/hList6"/>
    <dgm:cxn modelId="{06E1BADA-F630-4245-85E8-7A1E79324212}" srcId="{86FD7576-89E7-4DEC-B946-9F76CEC9817F}" destId="{A7ACC89A-D9F8-443D-8539-D3D4C86126A7}" srcOrd="1" destOrd="0" parTransId="{61EB88E1-9998-4675-87D3-D2B95C7F535F}" sibTransId="{287E0455-CFF1-4D83-8CFB-25687C14B4B4}"/>
    <dgm:cxn modelId="{7B80215E-A893-4BFB-A4FA-25E46782D180}" type="presOf" srcId="{A7ACC89A-D9F8-443D-8539-D3D4C86126A7}" destId="{8D403322-AFF6-440A-8A36-3B885C43990B}" srcOrd="0" destOrd="2" presId="urn:microsoft.com/office/officeart/2005/8/layout/hList6"/>
    <dgm:cxn modelId="{3685C513-D9AE-4478-BEBC-0870F22E1BED}" type="presOf" srcId="{CF610CE2-769E-4E4E-B670-6342D07AA646}" destId="{6436F7D0-E6AA-496E-8243-C6144CB487D5}" srcOrd="0" destOrd="0" presId="urn:microsoft.com/office/officeart/2005/8/layout/hList6"/>
    <dgm:cxn modelId="{051BD808-CAAF-4537-B1E0-3A39F45D3E65}" srcId="{1A2B3876-D2AD-4D4E-BBAB-231CD416E933}" destId="{CF610CE2-769E-4E4E-B670-6342D07AA646}" srcOrd="1" destOrd="0" parTransId="{081715DE-2750-4521-87C0-0AE34DA635A1}" sibTransId="{68072918-3A43-4C87-ADB9-6B5F9CE78701}"/>
    <dgm:cxn modelId="{9C92B282-2098-4457-8197-4987022DD4C8}" type="presParOf" srcId="{043D033F-B3CC-49A7-8600-E295B155BC02}" destId="{8D403322-AFF6-440A-8A36-3B885C43990B}" srcOrd="0" destOrd="0" presId="urn:microsoft.com/office/officeart/2005/8/layout/hList6"/>
    <dgm:cxn modelId="{3A999176-DED2-4789-BDB2-F9A1A6F81390}" type="presParOf" srcId="{043D033F-B3CC-49A7-8600-E295B155BC02}" destId="{48326697-CE80-493B-9860-25B4FB99EBF9}" srcOrd="1" destOrd="0" presId="urn:microsoft.com/office/officeart/2005/8/layout/hList6"/>
    <dgm:cxn modelId="{790A0911-A647-4F81-834E-D0AE7F484AC1}" type="presParOf" srcId="{043D033F-B3CC-49A7-8600-E295B155BC02}" destId="{6436F7D0-E6AA-496E-8243-C6144CB487D5}" srcOrd="2" destOrd="0" presId="urn:microsoft.com/office/officeart/2005/8/layout/hList6"/>
    <dgm:cxn modelId="{5900317C-445C-4887-8ACF-844F6A77922A}" type="presParOf" srcId="{043D033F-B3CC-49A7-8600-E295B155BC02}" destId="{DA2E10CC-87FF-404D-A94F-A04740363663}" srcOrd="3" destOrd="0" presId="urn:microsoft.com/office/officeart/2005/8/layout/hList6"/>
    <dgm:cxn modelId="{CB3DA82C-CBA0-4930-BB2E-1C62AB0F6B61}" type="presParOf" srcId="{043D033F-B3CC-49A7-8600-E295B155BC02}" destId="{D90F04F5-2427-4065-B99C-7C91DDDAE13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0D34F4-83B5-48A2-96E8-2C8BBA351510}" type="doc">
      <dgm:prSet loTypeId="urn:microsoft.com/office/officeart/2005/8/layout/cycle4#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BB77520-961F-48CE-8936-048DD510D630}">
      <dgm:prSet phldrT="[Tekst]" custT="1"/>
      <dgm:spPr/>
      <dgm:t>
        <a:bodyPr/>
        <a:lstStyle/>
        <a:p>
          <a:r>
            <a:rPr lang="ka-GE" sz="1600" dirty="0" smtClean="0"/>
            <a:t>დასრულება</a:t>
          </a:r>
          <a:endParaRPr lang="nb-NO" sz="1600" dirty="0" smtClean="0"/>
        </a:p>
      </dgm:t>
    </dgm:pt>
    <dgm:pt modelId="{3F6F8A74-CCD5-4FBA-B000-E2A17AF1B50B}" type="parTrans" cxnId="{48D55E9E-81C9-4872-A6CC-026977DA1609}">
      <dgm:prSet/>
      <dgm:spPr/>
      <dgm:t>
        <a:bodyPr/>
        <a:lstStyle/>
        <a:p>
          <a:endParaRPr lang="nb-NO"/>
        </a:p>
      </dgm:t>
    </dgm:pt>
    <dgm:pt modelId="{DFB66108-5AEE-47CC-B2FD-F67FDD942B92}" type="sibTrans" cxnId="{48D55E9E-81C9-4872-A6CC-026977DA1609}">
      <dgm:prSet/>
      <dgm:spPr/>
      <dgm:t>
        <a:bodyPr/>
        <a:lstStyle/>
        <a:p>
          <a:endParaRPr lang="nb-NO"/>
        </a:p>
      </dgm:t>
    </dgm:pt>
    <dgm:pt modelId="{F887F818-55E2-4D30-8529-425E0AEF4DFA}">
      <dgm:prSet phldrT="[Tekst]" custT="1"/>
      <dgm:spPr/>
      <dgm:t>
        <a:bodyPr/>
        <a:lstStyle/>
        <a:p>
          <a:r>
            <a:rPr lang="ka-GE" sz="1400" dirty="0" smtClean="0"/>
            <a:t>ანგარიშგება</a:t>
          </a:r>
          <a:endParaRPr lang="nb-NO" sz="1400" dirty="0"/>
        </a:p>
      </dgm:t>
    </dgm:pt>
    <dgm:pt modelId="{2EB77C0F-3346-4D15-AB16-36D55A50612D}" type="parTrans" cxnId="{CFE5B989-C687-4C14-B7D9-8DD241D678FE}">
      <dgm:prSet/>
      <dgm:spPr/>
      <dgm:t>
        <a:bodyPr/>
        <a:lstStyle/>
        <a:p>
          <a:endParaRPr lang="nb-NO"/>
        </a:p>
      </dgm:t>
    </dgm:pt>
    <dgm:pt modelId="{3EF9E328-DF5C-42A8-AC17-BC35E172B8E1}" type="sibTrans" cxnId="{CFE5B989-C687-4C14-B7D9-8DD241D678FE}">
      <dgm:prSet/>
      <dgm:spPr/>
      <dgm:t>
        <a:bodyPr/>
        <a:lstStyle/>
        <a:p>
          <a:endParaRPr lang="nb-NO"/>
        </a:p>
      </dgm:t>
    </dgm:pt>
    <dgm:pt modelId="{80AA76F8-F92C-465E-B507-562B6DCD19A9}">
      <dgm:prSet phldrT="[Tekst]" custT="1"/>
      <dgm:spPr/>
      <dgm:t>
        <a:bodyPr/>
        <a:lstStyle/>
        <a:p>
          <a:r>
            <a:rPr lang="ka-GE" sz="1600" dirty="0" smtClean="0"/>
            <a:t>დაწყება</a:t>
          </a:r>
          <a:endParaRPr lang="nb-NO" sz="1600" dirty="0"/>
        </a:p>
      </dgm:t>
    </dgm:pt>
    <dgm:pt modelId="{E48D60F7-2030-41A6-A758-85F993756299}" type="parTrans" cxnId="{D64F332D-12E4-45BD-B616-208C8FDB075F}">
      <dgm:prSet/>
      <dgm:spPr/>
      <dgm:t>
        <a:bodyPr/>
        <a:lstStyle/>
        <a:p>
          <a:endParaRPr lang="nb-NO"/>
        </a:p>
      </dgm:t>
    </dgm:pt>
    <dgm:pt modelId="{126B7D27-E196-4357-9E41-7FBDA4EE9C6B}" type="sibTrans" cxnId="{D64F332D-12E4-45BD-B616-208C8FDB075F}">
      <dgm:prSet/>
      <dgm:spPr/>
      <dgm:t>
        <a:bodyPr/>
        <a:lstStyle/>
        <a:p>
          <a:endParaRPr lang="nb-NO"/>
        </a:p>
      </dgm:t>
    </dgm:pt>
    <dgm:pt modelId="{6C9DF5ED-E0C7-4242-9970-0A40124200DE}">
      <dgm:prSet phldrT="[Tekst]" custT="1"/>
      <dgm:spPr/>
      <dgm:t>
        <a:bodyPr/>
        <a:lstStyle/>
        <a:p>
          <a:r>
            <a:rPr lang="ka-GE" sz="1400" dirty="0" smtClean="0"/>
            <a:t>საკუთარი იდეები</a:t>
          </a:r>
          <a:endParaRPr lang="nb-NO" sz="1400" dirty="0"/>
        </a:p>
      </dgm:t>
    </dgm:pt>
    <dgm:pt modelId="{06F3A92A-0D2A-4C71-9D23-072F6A41D5E4}" type="parTrans" cxnId="{F9A48CA6-9912-488E-A748-716019608E6A}">
      <dgm:prSet/>
      <dgm:spPr/>
      <dgm:t>
        <a:bodyPr/>
        <a:lstStyle/>
        <a:p>
          <a:endParaRPr lang="nb-NO"/>
        </a:p>
      </dgm:t>
    </dgm:pt>
    <dgm:pt modelId="{70E5C08E-4E02-4FE7-BA85-9326C95A3809}" type="sibTrans" cxnId="{F9A48CA6-9912-488E-A748-716019608E6A}">
      <dgm:prSet/>
      <dgm:spPr/>
      <dgm:t>
        <a:bodyPr/>
        <a:lstStyle/>
        <a:p>
          <a:endParaRPr lang="nb-NO"/>
        </a:p>
      </dgm:t>
    </dgm:pt>
    <dgm:pt modelId="{4F058B49-942A-46DC-A850-674EBFE60FD6}">
      <dgm:prSet phldrT="[Tekst]" custT="1"/>
      <dgm:spPr/>
      <dgm:t>
        <a:bodyPr/>
        <a:lstStyle/>
        <a:p>
          <a:r>
            <a:rPr lang="ka-GE" sz="1600" dirty="0" smtClean="0"/>
            <a:t>მუშაობა</a:t>
          </a:r>
          <a:endParaRPr lang="nb-NO" sz="1600" dirty="0"/>
        </a:p>
      </dgm:t>
    </dgm:pt>
    <dgm:pt modelId="{DF776A2D-35C8-42A1-9FA7-832A097851F6}" type="parTrans" cxnId="{6AF29B05-DA56-44C4-A722-A98891A86073}">
      <dgm:prSet/>
      <dgm:spPr/>
      <dgm:t>
        <a:bodyPr/>
        <a:lstStyle/>
        <a:p>
          <a:endParaRPr lang="nb-NO"/>
        </a:p>
      </dgm:t>
    </dgm:pt>
    <dgm:pt modelId="{C3C8F581-5EEB-44B3-AE2F-489C4F1B2759}" type="sibTrans" cxnId="{6AF29B05-DA56-44C4-A722-A98891A86073}">
      <dgm:prSet/>
      <dgm:spPr/>
      <dgm:t>
        <a:bodyPr/>
        <a:lstStyle/>
        <a:p>
          <a:endParaRPr lang="nb-NO"/>
        </a:p>
      </dgm:t>
    </dgm:pt>
    <dgm:pt modelId="{33B1C1BE-E48C-4B48-9040-BD52A74ECDDC}">
      <dgm:prSet phldrT="[Tekst]" custT="1"/>
      <dgm:spPr/>
      <dgm:t>
        <a:bodyPr/>
        <a:lstStyle/>
        <a:p>
          <a:r>
            <a:rPr lang="ka-GE" sz="1200" dirty="0" smtClean="0"/>
            <a:t>წარმოება</a:t>
          </a:r>
          <a:endParaRPr lang="nb-NO" sz="1200" dirty="0"/>
        </a:p>
      </dgm:t>
    </dgm:pt>
    <dgm:pt modelId="{389228E3-770A-4427-AA2D-84DE91B539F9}" type="parTrans" cxnId="{C668AB70-DBA9-4E30-B0F0-13481F20104E}">
      <dgm:prSet/>
      <dgm:spPr/>
      <dgm:t>
        <a:bodyPr/>
        <a:lstStyle/>
        <a:p>
          <a:endParaRPr lang="nb-NO"/>
        </a:p>
      </dgm:t>
    </dgm:pt>
    <dgm:pt modelId="{1F5A3418-09CA-4325-99E4-FC89C427A0DC}" type="sibTrans" cxnId="{C668AB70-DBA9-4E30-B0F0-13481F20104E}">
      <dgm:prSet/>
      <dgm:spPr/>
      <dgm:t>
        <a:bodyPr/>
        <a:lstStyle/>
        <a:p>
          <a:endParaRPr lang="nb-NO"/>
        </a:p>
      </dgm:t>
    </dgm:pt>
    <dgm:pt modelId="{3F3FF80D-3BF2-42D3-8A27-929BDE462327}">
      <dgm:prSet phldrT="[Tekst]"/>
      <dgm:spPr/>
      <dgm:t>
        <a:bodyPr/>
        <a:lstStyle/>
        <a:p>
          <a:r>
            <a:rPr lang="ka-GE" dirty="0" smtClean="0"/>
            <a:t>გამოცდილება</a:t>
          </a:r>
          <a:endParaRPr lang="nb-NO" dirty="0"/>
        </a:p>
      </dgm:t>
    </dgm:pt>
    <dgm:pt modelId="{4E220B88-D737-4AD7-87A5-B2C4B5BF4376}" type="parTrans" cxnId="{A8DFC5DA-0189-4F4C-9E1D-C778DBAE1DB7}">
      <dgm:prSet/>
      <dgm:spPr/>
      <dgm:t>
        <a:bodyPr/>
        <a:lstStyle/>
        <a:p>
          <a:endParaRPr lang="nb-NO"/>
        </a:p>
      </dgm:t>
    </dgm:pt>
    <dgm:pt modelId="{D6844F2A-1E4E-4E6F-8666-B6A9FF87891B}" type="sibTrans" cxnId="{A8DFC5DA-0189-4F4C-9E1D-C778DBAE1DB7}">
      <dgm:prSet/>
      <dgm:spPr/>
      <dgm:t>
        <a:bodyPr/>
        <a:lstStyle/>
        <a:p>
          <a:endParaRPr lang="nb-NO"/>
        </a:p>
      </dgm:t>
    </dgm:pt>
    <dgm:pt modelId="{D0B4D6FF-FD2D-415E-97CF-F006232C3997}">
      <dgm:prSet phldrT="[Tekst]" custT="1"/>
      <dgm:spPr/>
      <dgm:t>
        <a:bodyPr/>
        <a:lstStyle/>
        <a:p>
          <a:r>
            <a:rPr lang="ka-GE" sz="1400" dirty="0" smtClean="0"/>
            <a:t>ცვლილებები, </a:t>
          </a:r>
          <a:endParaRPr lang="nb-NO" sz="1400" dirty="0"/>
        </a:p>
      </dgm:t>
    </dgm:pt>
    <dgm:pt modelId="{B85877F6-5CBE-4F40-A63C-1B38F097F1C3}" type="parTrans" cxnId="{43C8F9C3-7726-42E5-A788-393AD4F7985A}">
      <dgm:prSet/>
      <dgm:spPr/>
      <dgm:t>
        <a:bodyPr/>
        <a:lstStyle/>
        <a:p>
          <a:endParaRPr lang="nb-NO"/>
        </a:p>
      </dgm:t>
    </dgm:pt>
    <dgm:pt modelId="{F708BC2F-E075-4C78-BE7D-51DA613E42E0}" type="sibTrans" cxnId="{43C8F9C3-7726-42E5-A788-393AD4F7985A}">
      <dgm:prSet/>
      <dgm:spPr/>
      <dgm:t>
        <a:bodyPr/>
        <a:lstStyle/>
        <a:p>
          <a:endParaRPr lang="nb-NO"/>
        </a:p>
      </dgm:t>
    </dgm:pt>
    <dgm:pt modelId="{394848B0-B158-49FC-8161-0DC9F3344F2C}">
      <dgm:prSet phldrT="[Tekst]" custT="1"/>
      <dgm:spPr/>
      <dgm:t>
        <a:bodyPr/>
        <a:lstStyle/>
        <a:p>
          <a:r>
            <a:rPr lang="ka-GE" sz="1400" dirty="0" smtClean="0"/>
            <a:t>კრეატიულობა</a:t>
          </a:r>
          <a:endParaRPr lang="nb-NO" sz="1400" dirty="0"/>
        </a:p>
      </dgm:t>
    </dgm:pt>
    <dgm:pt modelId="{98470668-CFF0-4193-92A2-7453AB33FA26}" type="parTrans" cxnId="{ECF9AED4-AA25-4761-A07B-A4C0EF639693}">
      <dgm:prSet/>
      <dgm:spPr/>
      <dgm:t>
        <a:bodyPr/>
        <a:lstStyle/>
        <a:p>
          <a:endParaRPr lang="nb-NO"/>
        </a:p>
      </dgm:t>
    </dgm:pt>
    <dgm:pt modelId="{AC14D7C6-3C45-4749-AB17-D5BE3BD1BE22}" type="sibTrans" cxnId="{ECF9AED4-AA25-4761-A07B-A4C0EF639693}">
      <dgm:prSet/>
      <dgm:spPr/>
      <dgm:t>
        <a:bodyPr/>
        <a:lstStyle/>
        <a:p>
          <a:endParaRPr lang="nb-NO"/>
        </a:p>
      </dgm:t>
    </dgm:pt>
    <dgm:pt modelId="{F17525D3-E1B6-421E-A3DF-EFF94C306D87}">
      <dgm:prSet phldrT="[Tekst]" custT="1"/>
      <dgm:spPr/>
      <dgm:t>
        <a:bodyPr/>
        <a:lstStyle/>
        <a:p>
          <a:r>
            <a:rPr lang="ka-GE" sz="1400" dirty="0" smtClean="0"/>
            <a:t>რეკრუტირება</a:t>
          </a:r>
          <a:endParaRPr lang="nb-NO" sz="1400" dirty="0"/>
        </a:p>
      </dgm:t>
    </dgm:pt>
    <dgm:pt modelId="{69E02ADB-7FA3-4526-AC25-3F1700EFA906}" type="parTrans" cxnId="{BA357FAA-952F-4D14-8593-5C7D2018485A}">
      <dgm:prSet/>
      <dgm:spPr/>
      <dgm:t>
        <a:bodyPr/>
        <a:lstStyle/>
        <a:p>
          <a:endParaRPr lang="nb-NO"/>
        </a:p>
      </dgm:t>
    </dgm:pt>
    <dgm:pt modelId="{E388C57C-7356-41C3-973F-840889CB7066}" type="sibTrans" cxnId="{BA357FAA-952F-4D14-8593-5C7D2018485A}">
      <dgm:prSet/>
      <dgm:spPr/>
      <dgm:t>
        <a:bodyPr/>
        <a:lstStyle/>
        <a:p>
          <a:endParaRPr lang="nb-NO"/>
        </a:p>
      </dgm:t>
    </dgm:pt>
    <dgm:pt modelId="{F6E27ACB-A902-41C0-8EF1-89C31C2B63CF}">
      <dgm:prSet phldrT="[Tekst]" custT="1"/>
      <dgm:spPr/>
      <dgm:t>
        <a:bodyPr/>
        <a:lstStyle/>
        <a:p>
          <a:r>
            <a:rPr lang="ka-GE" sz="1400" dirty="0" smtClean="0"/>
            <a:t>ოფიციალური რეგისტრაცია</a:t>
          </a:r>
          <a:endParaRPr lang="nb-NO" sz="1400" dirty="0"/>
        </a:p>
      </dgm:t>
    </dgm:pt>
    <dgm:pt modelId="{78F5D13D-103F-4EE2-935C-DF88F8E33D5B}" type="parTrans" cxnId="{9D82CDD8-751D-474F-9454-28DC19E1513F}">
      <dgm:prSet/>
      <dgm:spPr/>
      <dgm:t>
        <a:bodyPr/>
        <a:lstStyle/>
        <a:p>
          <a:endParaRPr lang="nb-NO"/>
        </a:p>
      </dgm:t>
    </dgm:pt>
    <dgm:pt modelId="{AABDA950-E630-4D4E-BE7F-34839432A7FF}" type="sibTrans" cxnId="{9D82CDD8-751D-474F-9454-28DC19E1513F}">
      <dgm:prSet/>
      <dgm:spPr/>
      <dgm:t>
        <a:bodyPr/>
        <a:lstStyle/>
        <a:p>
          <a:endParaRPr lang="nb-NO"/>
        </a:p>
      </dgm:t>
    </dgm:pt>
    <dgm:pt modelId="{C1451F97-155E-4203-9EB4-41B9C3CB342A}">
      <dgm:prSet phldrT="[Tekst]" custT="1"/>
      <dgm:spPr/>
      <dgm:t>
        <a:bodyPr/>
        <a:lstStyle/>
        <a:p>
          <a:r>
            <a:rPr lang="ka-GE" sz="1400" dirty="0" smtClean="0"/>
            <a:t>ურთიერთკავშირი</a:t>
          </a:r>
          <a:endParaRPr lang="nb-NO" sz="1400" dirty="0"/>
        </a:p>
      </dgm:t>
    </dgm:pt>
    <dgm:pt modelId="{B40373AB-7617-470D-BFFB-69F48125D5CD}" type="parTrans" cxnId="{1871DC02-9D8E-404E-95A0-2CBEB4682C5F}">
      <dgm:prSet/>
      <dgm:spPr/>
      <dgm:t>
        <a:bodyPr/>
        <a:lstStyle/>
        <a:p>
          <a:endParaRPr lang="nb-NO"/>
        </a:p>
      </dgm:t>
    </dgm:pt>
    <dgm:pt modelId="{4E3C075A-D5D7-462B-8A30-267818371FAE}" type="sibTrans" cxnId="{1871DC02-9D8E-404E-95A0-2CBEB4682C5F}">
      <dgm:prSet/>
      <dgm:spPr/>
      <dgm:t>
        <a:bodyPr/>
        <a:lstStyle/>
        <a:p>
          <a:endParaRPr lang="nb-NO"/>
        </a:p>
      </dgm:t>
    </dgm:pt>
    <dgm:pt modelId="{729FC324-B07B-48CB-A690-BFE464A74702}">
      <dgm:prSet phldrT="[Tekst]" custT="1"/>
      <dgm:spPr/>
      <dgm:t>
        <a:bodyPr/>
        <a:lstStyle/>
        <a:p>
          <a:r>
            <a:rPr lang="ka-GE" sz="1400" dirty="0" smtClean="0"/>
            <a:t> მენტორობა </a:t>
          </a:r>
          <a:endParaRPr lang="nb-NO" sz="1400" dirty="0"/>
        </a:p>
      </dgm:t>
    </dgm:pt>
    <dgm:pt modelId="{82A7A4F9-92A2-4394-B857-29BA9F19203F}" type="parTrans" cxnId="{73B77FB3-0D55-4913-A77C-04605D707479}">
      <dgm:prSet/>
      <dgm:spPr/>
      <dgm:t>
        <a:bodyPr/>
        <a:lstStyle/>
        <a:p>
          <a:endParaRPr lang="nb-NO"/>
        </a:p>
      </dgm:t>
    </dgm:pt>
    <dgm:pt modelId="{89F1638D-73E5-4F9A-A927-36FC21EDDD90}" type="sibTrans" cxnId="{73B77FB3-0D55-4913-A77C-04605D707479}">
      <dgm:prSet/>
      <dgm:spPr/>
      <dgm:t>
        <a:bodyPr/>
        <a:lstStyle/>
        <a:p>
          <a:endParaRPr lang="nb-NO"/>
        </a:p>
      </dgm:t>
    </dgm:pt>
    <dgm:pt modelId="{23C1FFD5-9949-4D0D-B754-88FCE14299D4}">
      <dgm:prSet phldrT="[Tekst]" custT="1"/>
      <dgm:spPr/>
      <dgm:t>
        <a:bodyPr/>
        <a:lstStyle/>
        <a:p>
          <a:r>
            <a:rPr lang="ka-GE" sz="1400" dirty="0" smtClean="0"/>
            <a:t>ურთიერთკავშირი</a:t>
          </a:r>
          <a:endParaRPr lang="nb-NO" sz="1400" dirty="0"/>
        </a:p>
      </dgm:t>
    </dgm:pt>
    <dgm:pt modelId="{FDDDBFF0-6B11-4187-ADAD-951CF1140FC6}" type="parTrans" cxnId="{E45CC3A2-70D0-41AC-98B2-1BFB4A290C9D}">
      <dgm:prSet/>
      <dgm:spPr/>
      <dgm:t>
        <a:bodyPr/>
        <a:lstStyle/>
        <a:p>
          <a:endParaRPr lang="nb-NO"/>
        </a:p>
      </dgm:t>
    </dgm:pt>
    <dgm:pt modelId="{61DA9127-0B31-4EB5-8E12-42E9A08980B3}" type="sibTrans" cxnId="{E45CC3A2-70D0-41AC-98B2-1BFB4A290C9D}">
      <dgm:prSet/>
      <dgm:spPr/>
      <dgm:t>
        <a:bodyPr/>
        <a:lstStyle/>
        <a:p>
          <a:endParaRPr lang="nb-NO"/>
        </a:p>
      </dgm:t>
    </dgm:pt>
    <dgm:pt modelId="{AAD49C6B-DD2B-46C8-8A4F-0E7A6DBD2FEE}">
      <dgm:prSet phldrT="[Tekst]" custT="1"/>
      <dgm:spPr/>
      <dgm:t>
        <a:bodyPr/>
        <a:lstStyle/>
        <a:p>
          <a:r>
            <a:rPr lang="ka-GE" sz="1200" dirty="0" smtClean="0"/>
            <a:t>მარკეტინგი</a:t>
          </a:r>
          <a:endParaRPr lang="nb-NO" sz="1200" dirty="0"/>
        </a:p>
      </dgm:t>
    </dgm:pt>
    <dgm:pt modelId="{5AE11DA2-8CF2-48C4-A4F4-770D60C72E45}" type="parTrans" cxnId="{8AA435B6-ACFD-4B48-B825-7C5E3F3F56E5}">
      <dgm:prSet/>
      <dgm:spPr/>
      <dgm:t>
        <a:bodyPr/>
        <a:lstStyle/>
        <a:p>
          <a:endParaRPr lang="nb-NO"/>
        </a:p>
      </dgm:t>
    </dgm:pt>
    <dgm:pt modelId="{8ACAD411-BD4B-4B80-981B-FEDF97EA0338}" type="sibTrans" cxnId="{8AA435B6-ACFD-4B48-B825-7C5E3F3F56E5}">
      <dgm:prSet/>
      <dgm:spPr/>
      <dgm:t>
        <a:bodyPr/>
        <a:lstStyle/>
        <a:p>
          <a:endParaRPr lang="nb-NO"/>
        </a:p>
      </dgm:t>
    </dgm:pt>
    <dgm:pt modelId="{F7A89F75-81D3-4D76-9BAB-607AF8C39B23}">
      <dgm:prSet phldrT="[Tekst]" custT="1"/>
      <dgm:spPr/>
      <dgm:t>
        <a:bodyPr/>
        <a:lstStyle/>
        <a:p>
          <a:r>
            <a:rPr lang="ka-GE" sz="1200" dirty="0" smtClean="0"/>
            <a:t>მომხმარებლები</a:t>
          </a:r>
          <a:endParaRPr lang="nb-NO" sz="1200" dirty="0"/>
        </a:p>
      </dgm:t>
    </dgm:pt>
    <dgm:pt modelId="{DF598B50-F41A-44AD-8210-33D826C259C6}" type="parTrans" cxnId="{212C1204-A53D-4402-8BAF-14D9EE4A32F5}">
      <dgm:prSet/>
      <dgm:spPr/>
      <dgm:t>
        <a:bodyPr/>
        <a:lstStyle/>
        <a:p>
          <a:endParaRPr lang="nb-NO"/>
        </a:p>
      </dgm:t>
    </dgm:pt>
    <dgm:pt modelId="{520415C1-220A-460B-AA5B-59E2E016FC93}" type="sibTrans" cxnId="{212C1204-A53D-4402-8BAF-14D9EE4A32F5}">
      <dgm:prSet/>
      <dgm:spPr/>
      <dgm:t>
        <a:bodyPr/>
        <a:lstStyle/>
        <a:p>
          <a:endParaRPr lang="nb-NO"/>
        </a:p>
      </dgm:t>
    </dgm:pt>
    <dgm:pt modelId="{17F3BA83-55A5-4A84-93C8-48A2C4202A9E}">
      <dgm:prSet phldrT="[Tekst]" custT="1"/>
      <dgm:spPr/>
      <dgm:t>
        <a:bodyPr/>
        <a:lstStyle/>
        <a:p>
          <a:r>
            <a:rPr lang="ka-GE" sz="1200" dirty="0" smtClean="0"/>
            <a:t>ბუღალტერია</a:t>
          </a:r>
          <a:endParaRPr lang="nb-NO" sz="1200" dirty="0"/>
        </a:p>
      </dgm:t>
    </dgm:pt>
    <dgm:pt modelId="{BA44ADBC-BC7E-4620-B6F2-EFB10A473BC4}" type="parTrans" cxnId="{E5459398-6CD7-45E0-8F6E-03E219515C60}">
      <dgm:prSet/>
      <dgm:spPr/>
      <dgm:t>
        <a:bodyPr/>
        <a:lstStyle/>
        <a:p>
          <a:endParaRPr lang="nb-NO"/>
        </a:p>
      </dgm:t>
    </dgm:pt>
    <dgm:pt modelId="{914FD2A6-1CC4-4C1F-8FFD-53E4E6AF3C59}" type="sibTrans" cxnId="{E5459398-6CD7-45E0-8F6E-03E219515C60}">
      <dgm:prSet/>
      <dgm:spPr/>
      <dgm:t>
        <a:bodyPr/>
        <a:lstStyle/>
        <a:p>
          <a:endParaRPr lang="nb-NO"/>
        </a:p>
      </dgm:t>
    </dgm:pt>
    <dgm:pt modelId="{3F69CC0E-EA53-4305-969A-9AD37C76FD05}">
      <dgm:prSet phldrT="[Tekst]" custT="1"/>
      <dgm:spPr/>
      <dgm:t>
        <a:bodyPr/>
        <a:lstStyle/>
        <a:p>
          <a:r>
            <a:rPr lang="ka-GE" sz="1200" dirty="0" smtClean="0"/>
            <a:t>ჰროფაილინგი</a:t>
          </a:r>
          <a:endParaRPr lang="nb-NO" sz="1200" dirty="0"/>
        </a:p>
      </dgm:t>
    </dgm:pt>
    <dgm:pt modelId="{50B2F909-2F0B-4427-BAB5-12734F0A7B37}" type="parTrans" cxnId="{A083D67A-D171-4AC4-B18B-BD2848407A7C}">
      <dgm:prSet/>
      <dgm:spPr/>
      <dgm:t>
        <a:bodyPr/>
        <a:lstStyle/>
        <a:p>
          <a:endParaRPr lang="nb-NO"/>
        </a:p>
      </dgm:t>
    </dgm:pt>
    <dgm:pt modelId="{8242AB3C-3B95-4A1B-8BA5-BF9A2A832143}" type="sibTrans" cxnId="{A083D67A-D171-4AC4-B18B-BD2848407A7C}">
      <dgm:prSet/>
      <dgm:spPr/>
      <dgm:t>
        <a:bodyPr/>
        <a:lstStyle/>
        <a:p>
          <a:endParaRPr lang="nb-NO"/>
        </a:p>
      </dgm:t>
    </dgm:pt>
    <dgm:pt modelId="{BB7BC428-1980-4486-B5E6-D92D4FCA977A}">
      <dgm:prSet phldrT="[Tekst]" custT="1"/>
      <dgm:spPr/>
      <dgm:t>
        <a:bodyPr/>
        <a:lstStyle/>
        <a:p>
          <a:r>
            <a:rPr lang="ka-GE" sz="1200" dirty="0" smtClean="0"/>
            <a:t>რეკლამა</a:t>
          </a:r>
          <a:endParaRPr lang="nb-NO" sz="1200" dirty="0"/>
        </a:p>
      </dgm:t>
    </dgm:pt>
    <dgm:pt modelId="{C3B362BF-68FB-4D61-BBD9-D8440DCEA3A3}" type="parTrans" cxnId="{64618758-27E2-4F1C-B06A-746D492A1422}">
      <dgm:prSet/>
      <dgm:spPr/>
      <dgm:t>
        <a:bodyPr/>
        <a:lstStyle/>
        <a:p>
          <a:endParaRPr lang="nb-NO"/>
        </a:p>
      </dgm:t>
    </dgm:pt>
    <dgm:pt modelId="{75559841-4775-4E6B-95EC-AA81FB3B53E6}" type="sibTrans" cxnId="{64618758-27E2-4F1C-B06A-746D492A1422}">
      <dgm:prSet/>
      <dgm:spPr/>
      <dgm:t>
        <a:bodyPr/>
        <a:lstStyle/>
        <a:p>
          <a:endParaRPr lang="nb-NO"/>
        </a:p>
      </dgm:t>
    </dgm:pt>
    <dgm:pt modelId="{6CBB373C-EC41-4876-88D1-3822DCBF7C36}">
      <dgm:prSet phldrT="[Tekst]" custT="1"/>
      <dgm:spPr/>
      <dgm:t>
        <a:bodyPr/>
        <a:lstStyle/>
        <a:p>
          <a:r>
            <a:rPr lang="ka-GE" sz="1200" dirty="0" smtClean="0"/>
            <a:t>ვიზუალური იდენტობა</a:t>
          </a:r>
          <a:endParaRPr lang="nb-NO" sz="1200" dirty="0"/>
        </a:p>
      </dgm:t>
    </dgm:pt>
    <dgm:pt modelId="{F1E52DBB-BB51-4CDF-B573-8B66CFEFF4AC}" type="parTrans" cxnId="{7B353F80-33F5-494F-95DB-7690A0D674E7}">
      <dgm:prSet/>
      <dgm:spPr/>
      <dgm:t>
        <a:bodyPr/>
        <a:lstStyle/>
        <a:p>
          <a:endParaRPr lang="nb-NO"/>
        </a:p>
      </dgm:t>
    </dgm:pt>
    <dgm:pt modelId="{8EF29D6B-7959-4625-A7D2-5A32121DA5C9}" type="sibTrans" cxnId="{7B353F80-33F5-494F-95DB-7690A0D674E7}">
      <dgm:prSet/>
      <dgm:spPr/>
      <dgm:t>
        <a:bodyPr/>
        <a:lstStyle/>
        <a:p>
          <a:endParaRPr lang="nb-NO"/>
        </a:p>
      </dgm:t>
    </dgm:pt>
    <dgm:pt modelId="{F5FF5CBC-110D-4099-81C0-6DDDE5B2DA4F}">
      <dgm:prSet phldrT="[Tekst]" custT="1"/>
      <dgm:spPr/>
      <dgm:t>
        <a:bodyPr/>
        <a:lstStyle/>
        <a:p>
          <a:r>
            <a:rPr lang="ka-GE" sz="1400" dirty="0" smtClean="0"/>
            <a:t>რა მუშაობს </a:t>
          </a:r>
          <a:endParaRPr lang="nb-NO" sz="1400" dirty="0"/>
        </a:p>
      </dgm:t>
    </dgm:pt>
    <dgm:pt modelId="{4F2C5E6C-CFC3-48E4-895A-B55EE308C83A}" type="parTrans" cxnId="{7A833BF0-F6C4-4D0D-BD7E-C4411E69E305}">
      <dgm:prSet/>
      <dgm:spPr/>
      <dgm:t>
        <a:bodyPr/>
        <a:lstStyle/>
        <a:p>
          <a:endParaRPr lang="nb-NO"/>
        </a:p>
      </dgm:t>
    </dgm:pt>
    <dgm:pt modelId="{9CFF61D2-4107-4E85-AB64-0116D69F2C1C}" type="sibTrans" cxnId="{7A833BF0-F6C4-4D0D-BD7E-C4411E69E305}">
      <dgm:prSet/>
      <dgm:spPr/>
      <dgm:t>
        <a:bodyPr/>
        <a:lstStyle/>
        <a:p>
          <a:endParaRPr lang="nb-NO"/>
        </a:p>
      </dgm:t>
    </dgm:pt>
    <dgm:pt modelId="{3741145D-E7DA-4594-8BBB-0B7ADE620C0B}">
      <dgm:prSet phldrT="[Tekst]" custT="1"/>
      <dgm:spPr/>
      <dgm:t>
        <a:bodyPr/>
        <a:lstStyle/>
        <a:p>
          <a:r>
            <a:rPr lang="ka-GE" sz="1400" dirty="0" smtClean="0"/>
            <a:t>რა არ მუშაობა</a:t>
          </a:r>
          <a:endParaRPr lang="nb-NO" sz="1400" dirty="0"/>
        </a:p>
      </dgm:t>
    </dgm:pt>
    <dgm:pt modelId="{3FAB8B82-046B-4DFF-B4BC-753A1EC9B0F8}" type="parTrans" cxnId="{F57D7FBA-932D-424A-86D6-BA16C52CB4B0}">
      <dgm:prSet/>
      <dgm:spPr/>
      <dgm:t>
        <a:bodyPr/>
        <a:lstStyle/>
        <a:p>
          <a:endParaRPr lang="nb-NO"/>
        </a:p>
      </dgm:t>
    </dgm:pt>
    <dgm:pt modelId="{31A437BD-9807-4A7E-B4D5-C850F0C502AD}" type="sibTrans" cxnId="{F57D7FBA-932D-424A-86D6-BA16C52CB4B0}">
      <dgm:prSet/>
      <dgm:spPr/>
      <dgm:t>
        <a:bodyPr/>
        <a:lstStyle/>
        <a:p>
          <a:endParaRPr lang="nb-NO"/>
        </a:p>
      </dgm:t>
    </dgm:pt>
    <dgm:pt modelId="{24D440E0-4066-4C2F-B872-C39DAE494B3E}">
      <dgm:prSet phldrT="[Tekst]" custT="1"/>
      <dgm:spPr/>
      <dgm:t>
        <a:bodyPr/>
        <a:lstStyle/>
        <a:p>
          <a:r>
            <a:rPr lang="ka-GE" sz="1400" dirty="0" smtClean="0"/>
            <a:t>თანხის  განკარგვა (განთავსება) </a:t>
          </a:r>
          <a:endParaRPr lang="nb-NO" sz="1400" dirty="0"/>
        </a:p>
      </dgm:t>
    </dgm:pt>
    <dgm:pt modelId="{20DF088C-317E-4D24-8009-868FDDF364F2}" type="parTrans" cxnId="{DBD8EEFA-3F75-4761-8945-08618D5C8643}">
      <dgm:prSet/>
      <dgm:spPr/>
      <dgm:t>
        <a:bodyPr/>
        <a:lstStyle/>
        <a:p>
          <a:endParaRPr lang="nb-NO"/>
        </a:p>
      </dgm:t>
    </dgm:pt>
    <dgm:pt modelId="{8BFE4572-E569-479D-80B5-96B3B67C43CB}" type="sibTrans" cxnId="{DBD8EEFA-3F75-4761-8945-08618D5C8643}">
      <dgm:prSet/>
      <dgm:spPr/>
      <dgm:t>
        <a:bodyPr/>
        <a:lstStyle/>
        <a:p>
          <a:endParaRPr lang="nb-NO"/>
        </a:p>
      </dgm:t>
    </dgm:pt>
    <dgm:pt modelId="{678B5CD8-58C3-4DA3-B833-64C93CC4FFE4}">
      <dgm:prSet phldrT="[Tekst]" custT="1"/>
      <dgm:spPr/>
      <dgm:t>
        <a:bodyPr/>
        <a:lstStyle/>
        <a:p>
          <a:r>
            <a:rPr lang="ka-GE" sz="1400" dirty="0" smtClean="0"/>
            <a:t>საბოლოო ფინ.ანგარიში</a:t>
          </a:r>
          <a:endParaRPr lang="nb-NO" sz="1400" dirty="0"/>
        </a:p>
      </dgm:t>
    </dgm:pt>
    <dgm:pt modelId="{7BD0C637-79DE-4296-BE23-C52906463436}" type="parTrans" cxnId="{DDB8CC30-62A5-474F-8866-DC370412F746}">
      <dgm:prSet/>
      <dgm:spPr/>
      <dgm:t>
        <a:bodyPr/>
        <a:lstStyle/>
        <a:p>
          <a:endParaRPr lang="nb-NO"/>
        </a:p>
      </dgm:t>
    </dgm:pt>
    <dgm:pt modelId="{2DF12347-1EA6-4064-968C-FA890DE72C57}" type="sibTrans" cxnId="{DDB8CC30-62A5-474F-8866-DC370412F746}">
      <dgm:prSet/>
      <dgm:spPr/>
      <dgm:t>
        <a:bodyPr/>
        <a:lstStyle/>
        <a:p>
          <a:endParaRPr lang="nb-NO"/>
        </a:p>
      </dgm:t>
    </dgm:pt>
    <dgm:pt modelId="{49FF5514-B482-40EC-B7A7-DD3316FD58D0}">
      <dgm:prSet phldrT="[Tekst]" custT="1"/>
      <dgm:spPr/>
      <dgm:t>
        <a:bodyPr/>
        <a:lstStyle/>
        <a:p>
          <a:r>
            <a:rPr lang="nb-NO" sz="1400" dirty="0" smtClean="0"/>
            <a:t> </a:t>
          </a:r>
          <a:r>
            <a:rPr lang="ka-GE" sz="1400" dirty="0" smtClean="0"/>
            <a:t>რეგისტრაციის გაუქმება</a:t>
          </a:r>
          <a:endParaRPr lang="nb-NO" sz="1400" dirty="0"/>
        </a:p>
      </dgm:t>
    </dgm:pt>
    <dgm:pt modelId="{46073AE3-E5FF-41D3-98CE-69B4C2387D89}" type="parTrans" cxnId="{6158344D-A121-43FC-828D-2EA8FBA73A5E}">
      <dgm:prSet/>
      <dgm:spPr/>
      <dgm:t>
        <a:bodyPr/>
        <a:lstStyle/>
        <a:p>
          <a:endParaRPr lang="nb-NO"/>
        </a:p>
      </dgm:t>
    </dgm:pt>
    <dgm:pt modelId="{67909E99-A685-4302-B722-7837A5C6E0EA}" type="sibTrans" cxnId="{6158344D-A121-43FC-828D-2EA8FBA73A5E}">
      <dgm:prSet/>
      <dgm:spPr/>
      <dgm:t>
        <a:bodyPr/>
        <a:lstStyle/>
        <a:p>
          <a:endParaRPr lang="nb-NO"/>
        </a:p>
      </dgm:t>
    </dgm:pt>
    <dgm:pt modelId="{0CA78D9F-F86F-481F-909C-B0B4C0AEEA74}">
      <dgm:prSet phldrT="[Tekst]" custT="1"/>
      <dgm:spPr/>
      <dgm:t>
        <a:bodyPr/>
        <a:lstStyle/>
        <a:p>
          <a:r>
            <a:rPr lang="ka-GE" sz="1400" b="0" dirty="0" smtClean="0"/>
            <a:t>შეფასება და გააზრება</a:t>
          </a:r>
          <a:endParaRPr lang="nb-NO" sz="1400" b="0" dirty="0"/>
        </a:p>
      </dgm:t>
    </dgm:pt>
    <dgm:pt modelId="{0609B603-40EF-4F84-9367-063F66057F2A}" type="parTrans" cxnId="{04E0D2CD-2330-45BD-8F4C-2DB85079FC38}">
      <dgm:prSet/>
      <dgm:spPr/>
      <dgm:t>
        <a:bodyPr/>
        <a:lstStyle/>
        <a:p>
          <a:endParaRPr lang="ru-RU"/>
        </a:p>
      </dgm:t>
    </dgm:pt>
    <dgm:pt modelId="{C6FC00B3-5E4B-45DB-9E49-ED55EC29CA12}" type="sibTrans" cxnId="{04E0D2CD-2330-45BD-8F4C-2DB85079FC38}">
      <dgm:prSet/>
      <dgm:spPr/>
      <dgm:t>
        <a:bodyPr/>
        <a:lstStyle/>
        <a:p>
          <a:endParaRPr lang="ru-RU"/>
        </a:p>
      </dgm:t>
    </dgm:pt>
    <dgm:pt modelId="{81D314FA-D858-4BA6-8D0B-653D0BF56C34}">
      <dgm:prSet phldrT="[Tekst]" custT="1"/>
      <dgm:spPr/>
      <dgm:t>
        <a:bodyPr/>
        <a:lstStyle/>
        <a:p>
          <a:r>
            <a:rPr lang="ka-GE" sz="1400" dirty="0" smtClean="0"/>
            <a:t>სწავლა</a:t>
          </a:r>
          <a:endParaRPr lang="nb-NO" sz="1400" dirty="0"/>
        </a:p>
      </dgm:t>
    </dgm:pt>
    <dgm:pt modelId="{1ED330B2-D7D2-4A63-81A0-BA3FF0E14673}" type="parTrans" cxnId="{8547172F-93CE-4E9E-9269-E8A7720F8EAB}">
      <dgm:prSet/>
      <dgm:spPr/>
      <dgm:t>
        <a:bodyPr/>
        <a:lstStyle/>
        <a:p>
          <a:endParaRPr lang="ru-RU"/>
        </a:p>
      </dgm:t>
    </dgm:pt>
    <dgm:pt modelId="{D4A41519-AD9C-4466-A950-F25F72BAA224}" type="sibTrans" cxnId="{8547172F-93CE-4E9E-9269-E8A7720F8EAB}">
      <dgm:prSet/>
      <dgm:spPr/>
      <dgm:t>
        <a:bodyPr/>
        <a:lstStyle/>
        <a:p>
          <a:endParaRPr lang="ru-RU"/>
        </a:p>
      </dgm:t>
    </dgm:pt>
    <dgm:pt modelId="{3F10A9CF-C03C-4614-A666-C0D576A07659}" type="pres">
      <dgm:prSet presAssocID="{820D34F4-83B5-48A2-96E8-2C8BBA35151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C2777A09-8C91-4739-9EB1-4F29024486EB}" type="pres">
      <dgm:prSet presAssocID="{820D34F4-83B5-48A2-96E8-2C8BBA351510}" presName="children" presStyleCnt="0"/>
      <dgm:spPr/>
    </dgm:pt>
    <dgm:pt modelId="{1CF110F2-B273-46EB-A30D-07965BB6BC10}" type="pres">
      <dgm:prSet presAssocID="{820D34F4-83B5-48A2-96E8-2C8BBA351510}" presName="child1group" presStyleCnt="0"/>
      <dgm:spPr/>
    </dgm:pt>
    <dgm:pt modelId="{C2A0368F-24D9-4096-8809-A55054963B3D}" type="pres">
      <dgm:prSet presAssocID="{820D34F4-83B5-48A2-96E8-2C8BBA351510}" presName="child1" presStyleLbl="bgAcc1" presStyleIdx="0" presStyleCnt="4" custScaleX="142471" custScaleY="113925" custLinFactNeighborX="-31036" custLinFactNeighborY="-4723"/>
      <dgm:spPr/>
      <dgm:t>
        <a:bodyPr/>
        <a:lstStyle/>
        <a:p>
          <a:endParaRPr lang="nb-NO"/>
        </a:p>
      </dgm:t>
    </dgm:pt>
    <dgm:pt modelId="{461940E2-69C8-478F-B395-1F33769B9D1B}" type="pres">
      <dgm:prSet presAssocID="{820D34F4-83B5-48A2-96E8-2C8BBA35151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2710993-4250-47A5-BD3B-35B599C828D9}" type="pres">
      <dgm:prSet presAssocID="{820D34F4-83B5-48A2-96E8-2C8BBA351510}" presName="child2group" presStyleCnt="0"/>
      <dgm:spPr/>
    </dgm:pt>
    <dgm:pt modelId="{15527503-E30E-4FCE-9E2B-CBC239C7A66E}" type="pres">
      <dgm:prSet presAssocID="{820D34F4-83B5-48A2-96E8-2C8BBA351510}" presName="child2" presStyleLbl="bgAcc1" presStyleIdx="1" presStyleCnt="4" custScaleX="122180" custScaleY="141689" custLinFactNeighborX="29315" custLinFactNeighborY="22602"/>
      <dgm:spPr/>
      <dgm:t>
        <a:bodyPr/>
        <a:lstStyle/>
        <a:p>
          <a:endParaRPr lang="nb-NO"/>
        </a:p>
      </dgm:t>
    </dgm:pt>
    <dgm:pt modelId="{4797E09A-B5CD-4253-98A0-73D02062FABD}" type="pres">
      <dgm:prSet presAssocID="{820D34F4-83B5-48A2-96E8-2C8BBA35151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5089A4D-731A-48F3-8E34-2E129B541B62}" type="pres">
      <dgm:prSet presAssocID="{820D34F4-83B5-48A2-96E8-2C8BBA351510}" presName="child3group" presStyleCnt="0"/>
      <dgm:spPr/>
    </dgm:pt>
    <dgm:pt modelId="{B2BBA144-D62E-4CD8-9645-BDFA239803EB}" type="pres">
      <dgm:prSet presAssocID="{820D34F4-83B5-48A2-96E8-2C8BBA351510}" presName="child3" presStyleLbl="bgAcc1" presStyleIdx="2" presStyleCnt="4" custScaleX="112914" custScaleY="155751" custLinFactNeighborX="36048" custLinFactNeighborY="-25939"/>
      <dgm:spPr/>
      <dgm:t>
        <a:bodyPr/>
        <a:lstStyle/>
        <a:p>
          <a:endParaRPr lang="nb-NO"/>
        </a:p>
      </dgm:t>
    </dgm:pt>
    <dgm:pt modelId="{A436D950-9EF8-4DEC-B498-8282D1C84155}" type="pres">
      <dgm:prSet presAssocID="{820D34F4-83B5-48A2-96E8-2C8BBA35151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5545A31-854C-497A-B635-24627D78635D}" type="pres">
      <dgm:prSet presAssocID="{820D34F4-83B5-48A2-96E8-2C8BBA351510}" presName="child4group" presStyleCnt="0"/>
      <dgm:spPr/>
    </dgm:pt>
    <dgm:pt modelId="{C7C349EC-B221-4BC7-855C-32621419A892}" type="pres">
      <dgm:prSet presAssocID="{820D34F4-83B5-48A2-96E8-2C8BBA351510}" presName="child4" presStyleLbl="bgAcc1" presStyleIdx="3" presStyleCnt="4" custScaleX="161812" custScaleY="122764" custLinFactNeighborX="-26034" custLinFactNeighborY="-27445"/>
      <dgm:spPr/>
      <dgm:t>
        <a:bodyPr/>
        <a:lstStyle/>
        <a:p>
          <a:endParaRPr lang="nb-NO"/>
        </a:p>
      </dgm:t>
    </dgm:pt>
    <dgm:pt modelId="{05EFE983-27C2-4C01-AF7D-96F1328BAF2A}" type="pres">
      <dgm:prSet presAssocID="{820D34F4-83B5-48A2-96E8-2C8BBA35151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12895D7-14B8-4854-BBF7-D633316A62B0}" type="pres">
      <dgm:prSet presAssocID="{820D34F4-83B5-48A2-96E8-2C8BBA351510}" presName="childPlaceholder" presStyleCnt="0"/>
      <dgm:spPr/>
    </dgm:pt>
    <dgm:pt modelId="{AB5F5F10-F01C-469C-8086-1F784E899461}" type="pres">
      <dgm:prSet presAssocID="{820D34F4-83B5-48A2-96E8-2C8BBA351510}" presName="circle" presStyleCnt="0"/>
      <dgm:spPr/>
    </dgm:pt>
    <dgm:pt modelId="{B58D97A0-AF3C-413F-B1DA-FCD14E6A4788}" type="pres">
      <dgm:prSet presAssocID="{820D34F4-83B5-48A2-96E8-2C8BBA35151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AC377E4-7736-49BB-A493-7D346023C8DD}" type="pres">
      <dgm:prSet presAssocID="{820D34F4-83B5-48A2-96E8-2C8BBA35151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41EDB9F-8A9E-4053-A82B-EFB15F98AD77}" type="pres">
      <dgm:prSet presAssocID="{820D34F4-83B5-48A2-96E8-2C8BBA35151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F5BE9E1-F0F2-46E8-88F5-8E5141900035}" type="pres">
      <dgm:prSet presAssocID="{820D34F4-83B5-48A2-96E8-2C8BBA35151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E8CF6FC-2575-4502-9445-9A3E4F524DFC}" type="pres">
      <dgm:prSet presAssocID="{820D34F4-83B5-48A2-96E8-2C8BBA351510}" presName="quadrantPlaceholder" presStyleCnt="0"/>
      <dgm:spPr/>
    </dgm:pt>
    <dgm:pt modelId="{5AF69B71-102F-435A-88D3-51A65314B25E}" type="pres">
      <dgm:prSet presAssocID="{820D34F4-83B5-48A2-96E8-2C8BBA351510}" presName="center1" presStyleLbl="fgShp" presStyleIdx="0" presStyleCnt="2" custAng="5400000" custLinFactNeighborX="17289" custLinFactNeighborY="94"/>
      <dgm:spPr/>
    </dgm:pt>
    <dgm:pt modelId="{E25DA237-1424-49E7-AD1B-F8D22CD8BB66}" type="pres">
      <dgm:prSet presAssocID="{820D34F4-83B5-48A2-96E8-2C8BBA351510}" presName="center2" presStyleLbl="fgShp" presStyleIdx="1" presStyleCnt="2" custAng="5606623" custLinFactNeighborX="-30760" custLinFactNeighborY="-35468"/>
      <dgm:spPr/>
    </dgm:pt>
  </dgm:ptLst>
  <dgm:cxnLst>
    <dgm:cxn modelId="{1BC88349-1FBC-48ED-A193-E5C35D09C94E}" type="presOf" srcId="{678B5CD8-58C3-4DA3-B833-64C93CC4FFE4}" destId="{461940E2-69C8-478F-B395-1F33769B9D1B}" srcOrd="1" destOrd="2" presId="urn:microsoft.com/office/officeart/2005/8/layout/cycle4#1"/>
    <dgm:cxn modelId="{F6183A21-D8A2-498D-92AE-65CF38F0C4C6}" type="presOf" srcId="{F7A89F75-81D3-4D76-9BAB-607AF8C39B23}" destId="{B2BBA144-D62E-4CD8-9645-BDFA239803EB}" srcOrd="0" destOrd="2" presId="urn:microsoft.com/office/officeart/2005/8/layout/cycle4#1"/>
    <dgm:cxn modelId="{7B353F80-33F5-494F-95DB-7690A0D674E7}" srcId="{4F058B49-942A-46DC-A850-674EBFE60FD6}" destId="{6CBB373C-EC41-4876-88D1-3822DCBF7C36}" srcOrd="6" destOrd="0" parTransId="{F1E52DBB-BB51-4CDF-B573-8B66CFEFF4AC}" sibTransId="{8EF29D6B-7959-4625-A7D2-5A32121DA5C9}"/>
    <dgm:cxn modelId="{A79AE952-7FBD-44D8-BF1B-00A70E12F410}" type="presOf" srcId="{23C1FFD5-9949-4D0D-B754-88FCE14299D4}" destId="{15527503-E30E-4FCE-9E2B-CBC239C7A66E}" srcOrd="0" destOrd="6" presId="urn:microsoft.com/office/officeart/2005/8/layout/cycle4#1"/>
    <dgm:cxn modelId="{68B275F6-7DC3-4DE4-ABD3-AEBEDC1E462B}" type="presOf" srcId="{394848B0-B158-49FC-8161-0DC9F3344F2C}" destId="{4797E09A-B5CD-4253-98A0-73D02062FABD}" srcOrd="1" destOrd="1" presId="urn:microsoft.com/office/officeart/2005/8/layout/cycle4#1"/>
    <dgm:cxn modelId="{5910CFF2-8CF7-401D-9449-31E67D5D01A7}" type="presOf" srcId="{AAD49C6B-DD2B-46C8-8A4F-0E7A6DBD2FEE}" destId="{B2BBA144-D62E-4CD8-9645-BDFA239803EB}" srcOrd="0" destOrd="1" presId="urn:microsoft.com/office/officeart/2005/8/layout/cycle4#1"/>
    <dgm:cxn modelId="{FE88E252-31DB-4C8C-BD99-B02117667EE9}" type="presOf" srcId="{F887F818-55E2-4D30-8529-425E0AEF4DFA}" destId="{461940E2-69C8-478F-B395-1F33769B9D1B}" srcOrd="1" destOrd="0" presId="urn:microsoft.com/office/officeart/2005/8/layout/cycle4#1"/>
    <dgm:cxn modelId="{F57D7FBA-932D-424A-86D6-BA16C52CB4B0}" srcId="{3F3FF80D-3BF2-42D3-8A27-929BDE462327}" destId="{3741145D-E7DA-4594-8BBB-0B7ADE620C0B}" srcOrd="3" destOrd="0" parTransId="{3FAB8B82-046B-4DFF-B4BC-753A1EC9B0F8}" sibTransId="{31A437BD-9807-4A7E-B4D5-C850F0C502AD}"/>
    <dgm:cxn modelId="{D64F332D-12E4-45BD-B616-208C8FDB075F}" srcId="{820D34F4-83B5-48A2-96E8-2C8BBA351510}" destId="{80AA76F8-F92C-465E-B507-562B6DCD19A9}" srcOrd="1" destOrd="0" parTransId="{E48D60F7-2030-41A6-A758-85F993756299}" sibTransId="{126B7D27-E196-4357-9E41-7FBDA4EE9C6B}"/>
    <dgm:cxn modelId="{C668AB70-DBA9-4E30-B0F0-13481F20104E}" srcId="{4F058B49-942A-46DC-A850-674EBFE60FD6}" destId="{33B1C1BE-E48C-4B48-9040-BD52A74ECDDC}" srcOrd="0" destOrd="0" parTransId="{389228E3-770A-4427-AA2D-84DE91B539F9}" sibTransId="{1F5A3418-09CA-4325-99E4-FC89C427A0DC}"/>
    <dgm:cxn modelId="{A8A06569-32D8-441F-9CE7-88638455BEE2}" type="presOf" srcId="{729FC324-B07B-48CB-A690-BFE464A74702}" destId="{4797E09A-B5CD-4253-98A0-73D02062FABD}" srcOrd="1" destOrd="5" presId="urn:microsoft.com/office/officeart/2005/8/layout/cycle4#1"/>
    <dgm:cxn modelId="{B223A2A8-D21F-427C-9643-A4E89E1CC9A0}" type="presOf" srcId="{F887F818-55E2-4D30-8529-425E0AEF4DFA}" destId="{C2A0368F-24D9-4096-8809-A55054963B3D}" srcOrd="0" destOrd="0" presId="urn:microsoft.com/office/officeart/2005/8/layout/cycle4#1"/>
    <dgm:cxn modelId="{64618758-27E2-4F1C-B06A-746D492A1422}" srcId="{4F058B49-942A-46DC-A850-674EBFE60FD6}" destId="{BB7BC428-1980-4486-B5E6-D92D4FCA977A}" srcOrd="5" destOrd="0" parTransId="{C3B362BF-68FB-4D61-BBD9-D8440DCEA3A3}" sibTransId="{75559841-4775-4E6B-95EC-AA81FB3B53E6}"/>
    <dgm:cxn modelId="{DBD8EEFA-3F75-4761-8945-08618D5C8643}" srcId="{4BB77520-961F-48CE-8936-048DD510D630}" destId="{24D440E0-4066-4C2F-B872-C39DAE494B3E}" srcOrd="1" destOrd="0" parTransId="{20DF088C-317E-4D24-8009-868FDDF364F2}" sibTransId="{8BFE4572-E569-479D-80B5-96B3B67C43CB}"/>
    <dgm:cxn modelId="{38EC2DD2-CAB5-4E3F-9E45-D1AF1C033C90}" type="presOf" srcId="{23C1FFD5-9949-4D0D-B754-88FCE14299D4}" destId="{4797E09A-B5CD-4253-98A0-73D02062FABD}" srcOrd="1" destOrd="6" presId="urn:microsoft.com/office/officeart/2005/8/layout/cycle4#1"/>
    <dgm:cxn modelId="{F9F8C36C-D7F7-4DF8-9CC9-DD778012909F}" type="presOf" srcId="{D0B4D6FF-FD2D-415E-97CF-F006232C3997}" destId="{05EFE983-27C2-4C01-AF7D-96F1328BAF2A}" srcOrd="1" destOrd="0" presId="urn:microsoft.com/office/officeart/2005/8/layout/cycle4#1"/>
    <dgm:cxn modelId="{A083D67A-D171-4AC4-B18B-BD2848407A7C}" srcId="{4F058B49-942A-46DC-A850-674EBFE60FD6}" destId="{3F69CC0E-EA53-4305-969A-9AD37C76FD05}" srcOrd="4" destOrd="0" parTransId="{50B2F909-2F0B-4427-BAB5-12734F0A7B37}" sibTransId="{8242AB3C-3B95-4A1B-8BA5-BF9A2A832143}"/>
    <dgm:cxn modelId="{04E0D2CD-2330-45BD-8F4C-2DB85079FC38}" srcId="{4BB77520-961F-48CE-8936-048DD510D630}" destId="{0CA78D9F-F86F-481F-909C-B0B4C0AEEA74}" srcOrd="4" destOrd="0" parTransId="{0609B603-40EF-4F84-9367-063F66057F2A}" sibTransId="{C6FC00B3-5E4B-45DB-9E49-ED55EC29CA12}"/>
    <dgm:cxn modelId="{CE4CF2D9-6919-4D80-BCF0-E2713E54047E}" type="presOf" srcId="{F7A89F75-81D3-4D76-9BAB-607AF8C39B23}" destId="{A436D950-9EF8-4DEC-B498-8282D1C84155}" srcOrd="1" destOrd="2" presId="urn:microsoft.com/office/officeart/2005/8/layout/cycle4#1"/>
    <dgm:cxn modelId="{4AC86CA3-036B-4B30-8F1E-09D2625DA1D8}" type="presOf" srcId="{24D440E0-4066-4C2F-B872-C39DAE494B3E}" destId="{C2A0368F-24D9-4096-8809-A55054963B3D}" srcOrd="0" destOrd="1" presId="urn:microsoft.com/office/officeart/2005/8/layout/cycle4#1"/>
    <dgm:cxn modelId="{EDC73096-2029-471B-AFD3-FBE394AB4EE5}" type="presOf" srcId="{F6E27ACB-A902-41C0-8EF1-89C31C2B63CF}" destId="{4797E09A-B5CD-4253-98A0-73D02062FABD}" srcOrd="1" destOrd="3" presId="urn:microsoft.com/office/officeart/2005/8/layout/cycle4#1"/>
    <dgm:cxn modelId="{4CEEBF25-1BC1-484B-A5F5-ACFD318D0999}" type="presOf" srcId="{729FC324-B07B-48CB-A690-BFE464A74702}" destId="{15527503-E30E-4FCE-9E2B-CBC239C7A66E}" srcOrd="0" destOrd="5" presId="urn:microsoft.com/office/officeart/2005/8/layout/cycle4#1"/>
    <dgm:cxn modelId="{E5459398-6CD7-45E0-8F6E-03E219515C60}" srcId="{4F058B49-942A-46DC-A850-674EBFE60FD6}" destId="{17F3BA83-55A5-4A84-93C8-48A2C4202A9E}" srcOrd="3" destOrd="0" parTransId="{BA44ADBC-BC7E-4620-B6F2-EFB10A473BC4}" sibTransId="{914FD2A6-1CC4-4C1F-8FFD-53E4E6AF3C59}"/>
    <dgm:cxn modelId="{A8DFC5DA-0189-4F4C-9E1D-C778DBAE1DB7}" srcId="{820D34F4-83B5-48A2-96E8-2C8BBA351510}" destId="{3F3FF80D-3BF2-42D3-8A27-929BDE462327}" srcOrd="3" destOrd="0" parTransId="{4E220B88-D737-4AD7-87A5-B2C4B5BF4376}" sibTransId="{D6844F2A-1E4E-4E6F-8666-B6A9FF87891B}"/>
    <dgm:cxn modelId="{0BCBFB02-0850-4218-9749-F7B44FB56A87}" type="presOf" srcId="{17F3BA83-55A5-4A84-93C8-48A2C4202A9E}" destId="{A436D950-9EF8-4DEC-B498-8282D1C84155}" srcOrd="1" destOrd="3" presId="urn:microsoft.com/office/officeart/2005/8/layout/cycle4#1"/>
    <dgm:cxn modelId="{A39C8800-2274-4420-AFD0-030DB9A21691}" type="presOf" srcId="{80AA76F8-F92C-465E-B507-562B6DCD19A9}" destId="{AAC377E4-7736-49BB-A493-7D346023C8DD}" srcOrd="0" destOrd="0" presId="urn:microsoft.com/office/officeart/2005/8/layout/cycle4#1"/>
    <dgm:cxn modelId="{AB3AA417-78F4-4AF8-BFF0-6DC1459B6044}" type="presOf" srcId="{678B5CD8-58C3-4DA3-B833-64C93CC4FFE4}" destId="{C2A0368F-24D9-4096-8809-A55054963B3D}" srcOrd="0" destOrd="2" presId="urn:microsoft.com/office/officeart/2005/8/layout/cycle4#1"/>
    <dgm:cxn modelId="{6B7E8EA0-6D37-45B7-986C-7F28636D6FF3}" type="presOf" srcId="{81D314FA-D858-4BA6-8D0B-653D0BF56C34}" destId="{C7C349EC-B221-4BC7-855C-32621419A892}" srcOrd="0" destOrd="1" presId="urn:microsoft.com/office/officeart/2005/8/layout/cycle4#1"/>
    <dgm:cxn modelId="{DDB8CC30-62A5-474F-8866-DC370412F746}" srcId="{4BB77520-961F-48CE-8936-048DD510D630}" destId="{678B5CD8-58C3-4DA3-B833-64C93CC4FFE4}" srcOrd="2" destOrd="0" parTransId="{7BD0C637-79DE-4296-BE23-C52906463436}" sibTransId="{2DF12347-1EA6-4064-968C-FA890DE72C57}"/>
    <dgm:cxn modelId="{95998246-5E21-496E-9340-968DBC7E04EF}" type="presOf" srcId="{F5FF5CBC-110D-4099-81C0-6DDDE5B2DA4F}" destId="{C7C349EC-B221-4BC7-855C-32621419A892}" srcOrd="0" destOrd="2" presId="urn:microsoft.com/office/officeart/2005/8/layout/cycle4#1"/>
    <dgm:cxn modelId="{923F7BB1-3A2C-44DA-9427-47301B2103F2}" type="presOf" srcId="{6C9DF5ED-E0C7-4242-9970-0A40124200DE}" destId="{15527503-E30E-4FCE-9E2B-CBC239C7A66E}" srcOrd="0" destOrd="0" presId="urn:microsoft.com/office/officeart/2005/8/layout/cycle4#1"/>
    <dgm:cxn modelId="{E45CC3A2-70D0-41AC-98B2-1BFB4A290C9D}" srcId="{80AA76F8-F92C-465E-B507-562B6DCD19A9}" destId="{23C1FFD5-9949-4D0D-B754-88FCE14299D4}" srcOrd="6" destOrd="0" parTransId="{FDDDBFF0-6B11-4187-ADAD-951CF1140FC6}" sibTransId="{61DA9127-0B31-4EB5-8E12-42E9A08980B3}"/>
    <dgm:cxn modelId="{6B35F9FE-8477-4322-B80C-C0FD62A1E202}" type="presOf" srcId="{3741145D-E7DA-4594-8BBB-0B7ADE620C0B}" destId="{C7C349EC-B221-4BC7-855C-32621419A892}" srcOrd="0" destOrd="3" presId="urn:microsoft.com/office/officeart/2005/8/layout/cycle4#1"/>
    <dgm:cxn modelId="{58C7D168-612B-4691-BC7C-DE637CB285E8}" type="presOf" srcId="{BB7BC428-1980-4486-B5E6-D92D4FCA977A}" destId="{A436D950-9EF8-4DEC-B498-8282D1C84155}" srcOrd="1" destOrd="5" presId="urn:microsoft.com/office/officeart/2005/8/layout/cycle4#1"/>
    <dgm:cxn modelId="{77D0A36B-49A1-4D98-BE2F-9569D7A540B2}" type="presOf" srcId="{6CBB373C-EC41-4876-88D1-3822DCBF7C36}" destId="{B2BBA144-D62E-4CD8-9645-BDFA239803EB}" srcOrd="0" destOrd="6" presId="urn:microsoft.com/office/officeart/2005/8/layout/cycle4#1"/>
    <dgm:cxn modelId="{9D82CDD8-751D-474F-9454-28DC19E1513F}" srcId="{80AA76F8-F92C-465E-B507-562B6DCD19A9}" destId="{F6E27ACB-A902-41C0-8EF1-89C31C2B63CF}" srcOrd="3" destOrd="0" parTransId="{78F5D13D-103F-4EE2-935C-DF88F8E33D5B}" sibTransId="{AABDA950-E630-4D4E-BE7F-34839432A7FF}"/>
    <dgm:cxn modelId="{E34496B2-CE8C-487F-8AE9-754027567540}" type="presOf" srcId="{6CBB373C-EC41-4876-88D1-3822DCBF7C36}" destId="{A436D950-9EF8-4DEC-B498-8282D1C84155}" srcOrd="1" destOrd="6" presId="urn:microsoft.com/office/officeart/2005/8/layout/cycle4#1"/>
    <dgm:cxn modelId="{B4A8968B-CEDF-436F-8182-15C8A71B3324}" type="presOf" srcId="{F6E27ACB-A902-41C0-8EF1-89C31C2B63CF}" destId="{15527503-E30E-4FCE-9E2B-CBC239C7A66E}" srcOrd="0" destOrd="3" presId="urn:microsoft.com/office/officeart/2005/8/layout/cycle4#1"/>
    <dgm:cxn modelId="{D88F3B28-6151-42CD-B31D-C4668D85308F}" type="presOf" srcId="{33B1C1BE-E48C-4B48-9040-BD52A74ECDDC}" destId="{A436D950-9EF8-4DEC-B498-8282D1C84155}" srcOrd="1" destOrd="0" presId="urn:microsoft.com/office/officeart/2005/8/layout/cycle4#1"/>
    <dgm:cxn modelId="{A268AC66-D2DB-479F-B0DE-6349430406A2}" type="presOf" srcId="{4F058B49-942A-46DC-A850-674EBFE60FD6}" destId="{241EDB9F-8A9E-4053-A82B-EFB15F98AD77}" srcOrd="0" destOrd="0" presId="urn:microsoft.com/office/officeart/2005/8/layout/cycle4#1"/>
    <dgm:cxn modelId="{D7CDE65B-8F4D-41EF-9375-0895556D827F}" type="presOf" srcId="{4BB77520-961F-48CE-8936-048DD510D630}" destId="{B58D97A0-AF3C-413F-B1DA-FCD14E6A4788}" srcOrd="0" destOrd="0" presId="urn:microsoft.com/office/officeart/2005/8/layout/cycle4#1"/>
    <dgm:cxn modelId="{6FD46FA6-5AA9-4380-9DF9-036EA0D9F9BE}" type="presOf" srcId="{0CA78D9F-F86F-481F-909C-B0B4C0AEEA74}" destId="{C2A0368F-24D9-4096-8809-A55054963B3D}" srcOrd="0" destOrd="4" presId="urn:microsoft.com/office/officeart/2005/8/layout/cycle4#1"/>
    <dgm:cxn modelId="{2DBA5D37-8BB0-49BE-BD58-6D003B46B7DA}" type="presOf" srcId="{BB7BC428-1980-4486-B5E6-D92D4FCA977A}" destId="{B2BBA144-D62E-4CD8-9645-BDFA239803EB}" srcOrd="0" destOrd="5" presId="urn:microsoft.com/office/officeart/2005/8/layout/cycle4#1"/>
    <dgm:cxn modelId="{5386E961-C64B-496E-BCE9-7B04CB3ACBFE}" type="presOf" srcId="{AAD49C6B-DD2B-46C8-8A4F-0E7A6DBD2FEE}" destId="{A436D950-9EF8-4DEC-B498-8282D1C84155}" srcOrd="1" destOrd="1" presId="urn:microsoft.com/office/officeart/2005/8/layout/cycle4#1"/>
    <dgm:cxn modelId="{A260E1A1-BDDE-4D78-8243-C1E8A3D9911D}" type="presOf" srcId="{F5FF5CBC-110D-4099-81C0-6DDDE5B2DA4F}" destId="{05EFE983-27C2-4C01-AF7D-96F1328BAF2A}" srcOrd="1" destOrd="2" presId="urn:microsoft.com/office/officeart/2005/8/layout/cycle4#1"/>
    <dgm:cxn modelId="{7A833BF0-F6C4-4D0D-BD7E-C4411E69E305}" srcId="{3F3FF80D-3BF2-42D3-8A27-929BDE462327}" destId="{F5FF5CBC-110D-4099-81C0-6DDDE5B2DA4F}" srcOrd="2" destOrd="0" parTransId="{4F2C5E6C-CFC3-48E4-895A-B55EE308C83A}" sibTransId="{9CFF61D2-4107-4E85-AB64-0116D69F2C1C}"/>
    <dgm:cxn modelId="{344A52F0-1A99-44EE-A7F4-3F767D73C7AE}" type="presOf" srcId="{3F69CC0E-EA53-4305-969A-9AD37C76FD05}" destId="{B2BBA144-D62E-4CD8-9645-BDFA239803EB}" srcOrd="0" destOrd="4" presId="urn:microsoft.com/office/officeart/2005/8/layout/cycle4#1"/>
    <dgm:cxn modelId="{1871DC02-9D8E-404E-95A0-2CBEB4682C5F}" srcId="{80AA76F8-F92C-465E-B507-562B6DCD19A9}" destId="{C1451F97-155E-4203-9EB4-41B9C3CB342A}" srcOrd="4" destOrd="0" parTransId="{B40373AB-7617-470D-BFFB-69F48125D5CD}" sibTransId="{4E3C075A-D5D7-462B-8A30-267818371FAE}"/>
    <dgm:cxn modelId="{6E13062F-6376-4AF6-9EA9-E26DDB109A35}" type="presOf" srcId="{49FF5514-B482-40EC-B7A7-DD3316FD58D0}" destId="{C2A0368F-24D9-4096-8809-A55054963B3D}" srcOrd="0" destOrd="3" presId="urn:microsoft.com/office/officeart/2005/8/layout/cycle4#1"/>
    <dgm:cxn modelId="{5EB68E8B-2ABD-412E-BBD7-826B03DE242C}" type="presOf" srcId="{0CA78D9F-F86F-481F-909C-B0B4C0AEEA74}" destId="{461940E2-69C8-478F-B395-1F33769B9D1B}" srcOrd="1" destOrd="4" presId="urn:microsoft.com/office/officeart/2005/8/layout/cycle4#1"/>
    <dgm:cxn modelId="{6158344D-A121-43FC-828D-2EA8FBA73A5E}" srcId="{4BB77520-961F-48CE-8936-048DD510D630}" destId="{49FF5514-B482-40EC-B7A7-DD3316FD58D0}" srcOrd="3" destOrd="0" parTransId="{46073AE3-E5FF-41D3-98CE-69B4C2387D89}" sibTransId="{67909E99-A685-4302-B722-7837A5C6E0EA}"/>
    <dgm:cxn modelId="{153CA391-C861-408B-90ED-73FD462DECF4}" type="presOf" srcId="{81D314FA-D858-4BA6-8D0B-653D0BF56C34}" destId="{05EFE983-27C2-4C01-AF7D-96F1328BAF2A}" srcOrd="1" destOrd="1" presId="urn:microsoft.com/office/officeart/2005/8/layout/cycle4#1"/>
    <dgm:cxn modelId="{48D55E9E-81C9-4872-A6CC-026977DA1609}" srcId="{820D34F4-83B5-48A2-96E8-2C8BBA351510}" destId="{4BB77520-961F-48CE-8936-048DD510D630}" srcOrd="0" destOrd="0" parTransId="{3F6F8A74-CCD5-4FBA-B000-E2A17AF1B50B}" sibTransId="{DFB66108-5AEE-47CC-B2FD-F67FDD942B92}"/>
    <dgm:cxn modelId="{963F6422-3A28-4A73-BB3A-5A914970A28A}" type="presOf" srcId="{33B1C1BE-E48C-4B48-9040-BD52A74ECDDC}" destId="{B2BBA144-D62E-4CD8-9645-BDFA239803EB}" srcOrd="0" destOrd="0" presId="urn:microsoft.com/office/officeart/2005/8/layout/cycle4#1"/>
    <dgm:cxn modelId="{E2755F8E-4015-466E-8F05-1E7D94B3D8F5}" type="presOf" srcId="{C1451F97-155E-4203-9EB4-41B9C3CB342A}" destId="{4797E09A-B5CD-4253-98A0-73D02062FABD}" srcOrd="1" destOrd="4" presId="urn:microsoft.com/office/officeart/2005/8/layout/cycle4#1"/>
    <dgm:cxn modelId="{ECF9AED4-AA25-4761-A07B-A4C0EF639693}" srcId="{80AA76F8-F92C-465E-B507-562B6DCD19A9}" destId="{394848B0-B158-49FC-8161-0DC9F3344F2C}" srcOrd="1" destOrd="0" parTransId="{98470668-CFF0-4193-92A2-7453AB33FA26}" sibTransId="{AC14D7C6-3C45-4749-AB17-D5BE3BD1BE22}"/>
    <dgm:cxn modelId="{73B77FB3-0D55-4913-A77C-04605D707479}" srcId="{80AA76F8-F92C-465E-B507-562B6DCD19A9}" destId="{729FC324-B07B-48CB-A690-BFE464A74702}" srcOrd="5" destOrd="0" parTransId="{82A7A4F9-92A2-4394-B857-29BA9F19203F}" sibTransId="{89F1638D-73E5-4F9A-A927-36FC21EDDD90}"/>
    <dgm:cxn modelId="{778611A2-4331-4C89-9D8A-895453A668A9}" type="presOf" srcId="{394848B0-B158-49FC-8161-0DC9F3344F2C}" destId="{15527503-E30E-4FCE-9E2B-CBC239C7A66E}" srcOrd="0" destOrd="1" presId="urn:microsoft.com/office/officeart/2005/8/layout/cycle4#1"/>
    <dgm:cxn modelId="{8AA435B6-ACFD-4B48-B825-7C5E3F3F56E5}" srcId="{4F058B49-942A-46DC-A850-674EBFE60FD6}" destId="{AAD49C6B-DD2B-46C8-8A4F-0E7A6DBD2FEE}" srcOrd="1" destOrd="0" parTransId="{5AE11DA2-8CF2-48C4-A4F4-770D60C72E45}" sibTransId="{8ACAD411-BD4B-4B80-981B-FEDF97EA0338}"/>
    <dgm:cxn modelId="{0B85DDF2-2EDE-4387-8906-A9AC749E1E37}" type="presOf" srcId="{D0B4D6FF-FD2D-415E-97CF-F006232C3997}" destId="{C7C349EC-B221-4BC7-855C-32621419A892}" srcOrd="0" destOrd="0" presId="urn:microsoft.com/office/officeart/2005/8/layout/cycle4#1"/>
    <dgm:cxn modelId="{BA357FAA-952F-4D14-8593-5C7D2018485A}" srcId="{80AA76F8-F92C-465E-B507-562B6DCD19A9}" destId="{F17525D3-E1B6-421E-A3DF-EFF94C306D87}" srcOrd="2" destOrd="0" parTransId="{69E02ADB-7FA3-4526-AC25-3F1700EFA906}" sibTransId="{E388C57C-7356-41C3-973F-840889CB7066}"/>
    <dgm:cxn modelId="{F9A48CA6-9912-488E-A748-716019608E6A}" srcId="{80AA76F8-F92C-465E-B507-562B6DCD19A9}" destId="{6C9DF5ED-E0C7-4242-9970-0A40124200DE}" srcOrd="0" destOrd="0" parTransId="{06F3A92A-0D2A-4C71-9D23-072F6A41D5E4}" sibTransId="{70E5C08E-4E02-4FE7-BA85-9326C95A3809}"/>
    <dgm:cxn modelId="{BBFC4357-9D92-414B-9F98-9DF1CFEEBC03}" type="presOf" srcId="{24D440E0-4066-4C2F-B872-C39DAE494B3E}" destId="{461940E2-69C8-478F-B395-1F33769B9D1B}" srcOrd="1" destOrd="1" presId="urn:microsoft.com/office/officeart/2005/8/layout/cycle4#1"/>
    <dgm:cxn modelId="{AB763086-795C-4FC5-89F2-58456D87517B}" type="presOf" srcId="{49FF5514-B482-40EC-B7A7-DD3316FD58D0}" destId="{461940E2-69C8-478F-B395-1F33769B9D1B}" srcOrd="1" destOrd="3" presId="urn:microsoft.com/office/officeart/2005/8/layout/cycle4#1"/>
    <dgm:cxn modelId="{6AF29B05-DA56-44C4-A722-A98891A86073}" srcId="{820D34F4-83B5-48A2-96E8-2C8BBA351510}" destId="{4F058B49-942A-46DC-A850-674EBFE60FD6}" srcOrd="2" destOrd="0" parTransId="{DF776A2D-35C8-42A1-9FA7-832A097851F6}" sibTransId="{C3C8F581-5EEB-44B3-AE2F-489C4F1B2759}"/>
    <dgm:cxn modelId="{43C8F9C3-7726-42E5-A788-393AD4F7985A}" srcId="{3F3FF80D-3BF2-42D3-8A27-929BDE462327}" destId="{D0B4D6FF-FD2D-415E-97CF-F006232C3997}" srcOrd="0" destOrd="0" parTransId="{B85877F6-5CBE-4F40-A63C-1B38F097F1C3}" sibTransId="{F708BC2F-E075-4C78-BE7D-51DA613E42E0}"/>
    <dgm:cxn modelId="{06534849-87BB-4E22-8185-707AFBEC1140}" type="presOf" srcId="{820D34F4-83B5-48A2-96E8-2C8BBA351510}" destId="{3F10A9CF-C03C-4614-A666-C0D576A07659}" srcOrd="0" destOrd="0" presId="urn:microsoft.com/office/officeart/2005/8/layout/cycle4#1"/>
    <dgm:cxn modelId="{499766BC-93BB-49D0-9441-ECBC74A94C29}" type="presOf" srcId="{3F69CC0E-EA53-4305-969A-9AD37C76FD05}" destId="{A436D950-9EF8-4DEC-B498-8282D1C84155}" srcOrd="1" destOrd="4" presId="urn:microsoft.com/office/officeart/2005/8/layout/cycle4#1"/>
    <dgm:cxn modelId="{212C1204-A53D-4402-8BAF-14D9EE4A32F5}" srcId="{4F058B49-942A-46DC-A850-674EBFE60FD6}" destId="{F7A89F75-81D3-4D76-9BAB-607AF8C39B23}" srcOrd="2" destOrd="0" parTransId="{DF598B50-F41A-44AD-8210-33D826C259C6}" sibTransId="{520415C1-220A-460B-AA5B-59E2E016FC93}"/>
    <dgm:cxn modelId="{DD9ED6CB-5082-46D4-BD0D-BEDDBC22AE32}" type="presOf" srcId="{3741145D-E7DA-4594-8BBB-0B7ADE620C0B}" destId="{05EFE983-27C2-4C01-AF7D-96F1328BAF2A}" srcOrd="1" destOrd="3" presId="urn:microsoft.com/office/officeart/2005/8/layout/cycle4#1"/>
    <dgm:cxn modelId="{47DB03F4-B7EF-4F9C-A3FA-036850AEF271}" type="presOf" srcId="{17F3BA83-55A5-4A84-93C8-48A2C4202A9E}" destId="{B2BBA144-D62E-4CD8-9645-BDFA239803EB}" srcOrd="0" destOrd="3" presId="urn:microsoft.com/office/officeart/2005/8/layout/cycle4#1"/>
    <dgm:cxn modelId="{9071D4AA-824D-4DED-B6BE-172F8933A5EE}" type="presOf" srcId="{C1451F97-155E-4203-9EB4-41B9C3CB342A}" destId="{15527503-E30E-4FCE-9E2B-CBC239C7A66E}" srcOrd="0" destOrd="4" presId="urn:microsoft.com/office/officeart/2005/8/layout/cycle4#1"/>
    <dgm:cxn modelId="{3FAAD2AD-F61A-4CCB-A1B5-BB998B625B31}" type="presOf" srcId="{F17525D3-E1B6-421E-A3DF-EFF94C306D87}" destId="{4797E09A-B5CD-4253-98A0-73D02062FABD}" srcOrd="1" destOrd="2" presId="urn:microsoft.com/office/officeart/2005/8/layout/cycle4#1"/>
    <dgm:cxn modelId="{0494ACB4-E655-42E1-954E-EEB12437AEA8}" type="presOf" srcId="{6C9DF5ED-E0C7-4242-9970-0A40124200DE}" destId="{4797E09A-B5CD-4253-98A0-73D02062FABD}" srcOrd="1" destOrd="0" presId="urn:microsoft.com/office/officeart/2005/8/layout/cycle4#1"/>
    <dgm:cxn modelId="{CFE5B989-C687-4C14-B7D9-8DD241D678FE}" srcId="{4BB77520-961F-48CE-8936-048DD510D630}" destId="{F887F818-55E2-4D30-8529-425E0AEF4DFA}" srcOrd="0" destOrd="0" parTransId="{2EB77C0F-3346-4D15-AB16-36D55A50612D}" sibTransId="{3EF9E328-DF5C-42A8-AC17-BC35E172B8E1}"/>
    <dgm:cxn modelId="{8547172F-93CE-4E9E-9269-E8A7720F8EAB}" srcId="{3F3FF80D-3BF2-42D3-8A27-929BDE462327}" destId="{81D314FA-D858-4BA6-8D0B-653D0BF56C34}" srcOrd="1" destOrd="0" parTransId="{1ED330B2-D7D2-4A63-81A0-BA3FF0E14673}" sibTransId="{D4A41519-AD9C-4466-A950-F25F72BAA224}"/>
    <dgm:cxn modelId="{D2C14377-FD14-463F-81F2-4F2AD2274940}" type="presOf" srcId="{F17525D3-E1B6-421E-A3DF-EFF94C306D87}" destId="{15527503-E30E-4FCE-9E2B-CBC239C7A66E}" srcOrd="0" destOrd="2" presId="urn:microsoft.com/office/officeart/2005/8/layout/cycle4#1"/>
    <dgm:cxn modelId="{66AC6504-E922-4DEB-BD41-A9487096CDB5}" type="presOf" srcId="{3F3FF80D-3BF2-42D3-8A27-929BDE462327}" destId="{DF5BE9E1-F0F2-46E8-88F5-8E5141900035}" srcOrd="0" destOrd="0" presId="urn:microsoft.com/office/officeart/2005/8/layout/cycle4#1"/>
    <dgm:cxn modelId="{E63F8B9E-0DA5-49E8-B71C-BADFF9E5A3DF}" type="presParOf" srcId="{3F10A9CF-C03C-4614-A666-C0D576A07659}" destId="{C2777A09-8C91-4739-9EB1-4F29024486EB}" srcOrd="0" destOrd="0" presId="urn:microsoft.com/office/officeart/2005/8/layout/cycle4#1"/>
    <dgm:cxn modelId="{996B8C97-E220-465B-9985-9BB7B2DBCF9A}" type="presParOf" srcId="{C2777A09-8C91-4739-9EB1-4F29024486EB}" destId="{1CF110F2-B273-46EB-A30D-07965BB6BC10}" srcOrd="0" destOrd="0" presId="urn:microsoft.com/office/officeart/2005/8/layout/cycle4#1"/>
    <dgm:cxn modelId="{D61E38D0-4E61-49B0-B4CC-3575A7F7EE00}" type="presParOf" srcId="{1CF110F2-B273-46EB-A30D-07965BB6BC10}" destId="{C2A0368F-24D9-4096-8809-A55054963B3D}" srcOrd="0" destOrd="0" presId="urn:microsoft.com/office/officeart/2005/8/layout/cycle4#1"/>
    <dgm:cxn modelId="{073D24DA-D173-40F5-A056-78F0D27B137E}" type="presParOf" srcId="{1CF110F2-B273-46EB-A30D-07965BB6BC10}" destId="{461940E2-69C8-478F-B395-1F33769B9D1B}" srcOrd="1" destOrd="0" presId="urn:microsoft.com/office/officeart/2005/8/layout/cycle4#1"/>
    <dgm:cxn modelId="{C5849694-015A-44A2-A5A7-9AC5672FC582}" type="presParOf" srcId="{C2777A09-8C91-4739-9EB1-4F29024486EB}" destId="{72710993-4250-47A5-BD3B-35B599C828D9}" srcOrd="1" destOrd="0" presId="urn:microsoft.com/office/officeart/2005/8/layout/cycle4#1"/>
    <dgm:cxn modelId="{D4BC1D71-6916-4D67-84C3-93FFE649DFF3}" type="presParOf" srcId="{72710993-4250-47A5-BD3B-35B599C828D9}" destId="{15527503-E30E-4FCE-9E2B-CBC239C7A66E}" srcOrd="0" destOrd="0" presId="urn:microsoft.com/office/officeart/2005/8/layout/cycle4#1"/>
    <dgm:cxn modelId="{92083C37-A32E-4F4B-BCAB-1975D7732287}" type="presParOf" srcId="{72710993-4250-47A5-BD3B-35B599C828D9}" destId="{4797E09A-B5CD-4253-98A0-73D02062FABD}" srcOrd="1" destOrd="0" presId="urn:microsoft.com/office/officeart/2005/8/layout/cycle4#1"/>
    <dgm:cxn modelId="{58963C07-3B74-4123-8757-00AA6D0A7645}" type="presParOf" srcId="{C2777A09-8C91-4739-9EB1-4F29024486EB}" destId="{A5089A4D-731A-48F3-8E34-2E129B541B62}" srcOrd="2" destOrd="0" presId="urn:microsoft.com/office/officeart/2005/8/layout/cycle4#1"/>
    <dgm:cxn modelId="{86D2EC2D-CE8C-4220-8A06-78A9A162176F}" type="presParOf" srcId="{A5089A4D-731A-48F3-8E34-2E129B541B62}" destId="{B2BBA144-D62E-4CD8-9645-BDFA239803EB}" srcOrd="0" destOrd="0" presId="urn:microsoft.com/office/officeart/2005/8/layout/cycle4#1"/>
    <dgm:cxn modelId="{F38B1E80-F1A7-4450-A950-8AE0C89E1098}" type="presParOf" srcId="{A5089A4D-731A-48F3-8E34-2E129B541B62}" destId="{A436D950-9EF8-4DEC-B498-8282D1C84155}" srcOrd="1" destOrd="0" presId="urn:microsoft.com/office/officeart/2005/8/layout/cycle4#1"/>
    <dgm:cxn modelId="{BD819547-1051-496C-83A1-ED17B1CA8F03}" type="presParOf" srcId="{C2777A09-8C91-4739-9EB1-4F29024486EB}" destId="{15545A31-854C-497A-B635-24627D78635D}" srcOrd="3" destOrd="0" presId="urn:microsoft.com/office/officeart/2005/8/layout/cycle4#1"/>
    <dgm:cxn modelId="{FB17CE3D-9A06-4518-8606-75A8D29560AE}" type="presParOf" srcId="{15545A31-854C-497A-B635-24627D78635D}" destId="{C7C349EC-B221-4BC7-855C-32621419A892}" srcOrd="0" destOrd="0" presId="urn:microsoft.com/office/officeart/2005/8/layout/cycle4#1"/>
    <dgm:cxn modelId="{E5F82475-8E29-4422-A94B-F335295C0D7F}" type="presParOf" srcId="{15545A31-854C-497A-B635-24627D78635D}" destId="{05EFE983-27C2-4C01-AF7D-96F1328BAF2A}" srcOrd="1" destOrd="0" presId="urn:microsoft.com/office/officeart/2005/8/layout/cycle4#1"/>
    <dgm:cxn modelId="{B454DB7C-54D3-4BC9-B864-FB48826F46B6}" type="presParOf" srcId="{C2777A09-8C91-4739-9EB1-4F29024486EB}" destId="{A12895D7-14B8-4854-BBF7-D633316A62B0}" srcOrd="4" destOrd="0" presId="urn:microsoft.com/office/officeart/2005/8/layout/cycle4#1"/>
    <dgm:cxn modelId="{3D15F9E2-BEB8-4542-BDB0-197E572BD25F}" type="presParOf" srcId="{3F10A9CF-C03C-4614-A666-C0D576A07659}" destId="{AB5F5F10-F01C-469C-8086-1F784E899461}" srcOrd="1" destOrd="0" presId="urn:microsoft.com/office/officeart/2005/8/layout/cycle4#1"/>
    <dgm:cxn modelId="{36200A91-C55B-4898-A2B0-B50DE42CD6E4}" type="presParOf" srcId="{AB5F5F10-F01C-469C-8086-1F784E899461}" destId="{B58D97A0-AF3C-413F-B1DA-FCD14E6A4788}" srcOrd="0" destOrd="0" presId="urn:microsoft.com/office/officeart/2005/8/layout/cycle4#1"/>
    <dgm:cxn modelId="{818CE2DE-634F-4EA2-AB3C-86A26D0B78E2}" type="presParOf" srcId="{AB5F5F10-F01C-469C-8086-1F784E899461}" destId="{AAC377E4-7736-49BB-A493-7D346023C8DD}" srcOrd="1" destOrd="0" presId="urn:microsoft.com/office/officeart/2005/8/layout/cycle4#1"/>
    <dgm:cxn modelId="{6819DFAA-0A80-4BAC-9938-E83043285767}" type="presParOf" srcId="{AB5F5F10-F01C-469C-8086-1F784E899461}" destId="{241EDB9F-8A9E-4053-A82B-EFB15F98AD77}" srcOrd="2" destOrd="0" presId="urn:microsoft.com/office/officeart/2005/8/layout/cycle4#1"/>
    <dgm:cxn modelId="{59FF4669-8C23-4929-8BF3-FCF91CF372BA}" type="presParOf" srcId="{AB5F5F10-F01C-469C-8086-1F784E899461}" destId="{DF5BE9E1-F0F2-46E8-88F5-8E5141900035}" srcOrd="3" destOrd="0" presId="urn:microsoft.com/office/officeart/2005/8/layout/cycle4#1"/>
    <dgm:cxn modelId="{3781A345-DB19-42A7-AD68-BDAD90C18D72}" type="presParOf" srcId="{AB5F5F10-F01C-469C-8086-1F784E899461}" destId="{DE8CF6FC-2575-4502-9445-9A3E4F524DFC}" srcOrd="4" destOrd="0" presId="urn:microsoft.com/office/officeart/2005/8/layout/cycle4#1"/>
    <dgm:cxn modelId="{81E15605-5500-4B0B-8B8D-5B955C9EF9B1}" type="presParOf" srcId="{3F10A9CF-C03C-4614-A666-C0D576A07659}" destId="{5AF69B71-102F-435A-88D3-51A65314B25E}" srcOrd="2" destOrd="0" presId="urn:microsoft.com/office/officeart/2005/8/layout/cycle4#1"/>
    <dgm:cxn modelId="{485A72B3-E259-4687-A8F4-AABF605DA073}" type="presParOf" srcId="{3F10A9CF-C03C-4614-A666-C0D576A07659}" destId="{E25DA237-1424-49E7-AD1B-F8D22CD8BB66}" srcOrd="3" destOrd="0" presId="urn:microsoft.com/office/officeart/2005/8/layout/cycle4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247307-5BE2-4765-86AD-65386467A14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7EBA600-1DB9-4685-B302-C792248DF6BF}">
      <dgm:prSet phldrT="[Tekst]" custT="1"/>
      <dgm:spPr/>
      <dgm:t>
        <a:bodyPr/>
        <a:lstStyle/>
        <a:p>
          <a:r>
            <a:rPr lang="ka-GE" sz="1400" dirty="0" smtClean="0"/>
            <a:t>სწორი ატმოსფეროს შექმნა</a:t>
          </a:r>
          <a:r>
            <a:rPr lang="nb-NO" sz="1400" dirty="0" smtClean="0"/>
            <a:t/>
          </a:r>
          <a:br>
            <a:rPr lang="nb-NO" sz="1400" dirty="0" smtClean="0"/>
          </a:br>
          <a:r>
            <a:rPr lang="nb-NO" sz="1400" dirty="0" smtClean="0"/>
            <a:t>1-2-3-4</a:t>
          </a:r>
          <a:endParaRPr lang="nb-NO" sz="1400" dirty="0"/>
        </a:p>
      </dgm:t>
    </dgm:pt>
    <dgm:pt modelId="{51063876-6A4E-4B7B-ABEC-264467AB2145}" type="parTrans" cxnId="{BCB95B66-F664-4B4B-BE2F-99EE95030CD7}">
      <dgm:prSet/>
      <dgm:spPr/>
      <dgm:t>
        <a:bodyPr/>
        <a:lstStyle/>
        <a:p>
          <a:endParaRPr lang="nb-NO"/>
        </a:p>
      </dgm:t>
    </dgm:pt>
    <dgm:pt modelId="{8A6CF58B-6CD4-454F-BFEF-BCCA3FC35D95}" type="sibTrans" cxnId="{BCB95B66-F664-4B4B-BE2F-99EE95030CD7}">
      <dgm:prSet/>
      <dgm:spPr/>
      <dgm:t>
        <a:bodyPr/>
        <a:lstStyle/>
        <a:p>
          <a:endParaRPr lang="nb-NO"/>
        </a:p>
      </dgm:t>
    </dgm:pt>
    <dgm:pt modelId="{1D3D22A1-8C10-4FC4-B24D-234D21D15DFB}">
      <dgm:prSet phldrT="[Tekst]"/>
      <dgm:spPr/>
      <dgm:t>
        <a:bodyPr/>
        <a:lstStyle/>
        <a:p>
          <a:r>
            <a:rPr lang="ka-GE" dirty="0" smtClean="0"/>
            <a:t>დრო და </a:t>
          </a:r>
          <a:r>
            <a:rPr lang="nb-NO" dirty="0" smtClean="0"/>
            <a:t>«</a:t>
          </a:r>
          <a:r>
            <a:rPr lang="ka-GE" dirty="0" smtClean="0"/>
            <a:t>ფასეულობები</a:t>
          </a:r>
          <a:r>
            <a:rPr lang="nb-NO" dirty="0" smtClean="0"/>
            <a:t>»</a:t>
          </a:r>
          <a:endParaRPr lang="nb-NO" dirty="0"/>
        </a:p>
      </dgm:t>
    </dgm:pt>
    <dgm:pt modelId="{F748AEF0-F581-4D1A-85B4-A9155BB76BB5}" type="parTrans" cxnId="{068AD0D4-63CB-45E2-A087-5AB982638918}">
      <dgm:prSet/>
      <dgm:spPr/>
      <dgm:t>
        <a:bodyPr/>
        <a:lstStyle/>
        <a:p>
          <a:endParaRPr lang="nb-NO"/>
        </a:p>
      </dgm:t>
    </dgm:pt>
    <dgm:pt modelId="{C411847F-C948-49AA-9992-C3B84F31354D}" type="sibTrans" cxnId="{068AD0D4-63CB-45E2-A087-5AB982638918}">
      <dgm:prSet/>
      <dgm:spPr/>
      <dgm:t>
        <a:bodyPr/>
        <a:lstStyle/>
        <a:p>
          <a:endParaRPr lang="nb-NO"/>
        </a:p>
      </dgm:t>
    </dgm:pt>
    <dgm:pt modelId="{37172290-AB8B-45C2-9FA1-A8F757C64ED0}">
      <dgm:prSet phldrT="[Tekst]"/>
      <dgm:spPr/>
      <dgm:t>
        <a:bodyPr/>
        <a:lstStyle/>
        <a:p>
          <a:r>
            <a:rPr lang="ka-GE" dirty="0" smtClean="0"/>
            <a:t>ვიზუალური</a:t>
          </a:r>
        </a:p>
        <a:p>
          <a:r>
            <a:rPr lang="ka-GE" dirty="0" smtClean="0"/>
            <a:t>იდენტობა </a:t>
          </a:r>
        </a:p>
        <a:p>
          <a:r>
            <a:rPr lang="nb-NO" dirty="0" smtClean="0"/>
            <a:t>234.243</a:t>
          </a:r>
          <a:endParaRPr lang="nb-NO" dirty="0"/>
        </a:p>
      </dgm:t>
    </dgm:pt>
    <dgm:pt modelId="{EBACDEED-4EB1-4369-A4CC-C1C1E7348D0B}" type="parTrans" cxnId="{D14E534E-7A40-4F75-AB5F-B505F67E566E}">
      <dgm:prSet/>
      <dgm:spPr/>
      <dgm:t>
        <a:bodyPr/>
        <a:lstStyle/>
        <a:p>
          <a:endParaRPr lang="nb-NO"/>
        </a:p>
      </dgm:t>
    </dgm:pt>
    <dgm:pt modelId="{259253CC-C451-4CF0-8F16-9421729B5917}" type="sibTrans" cxnId="{D14E534E-7A40-4F75-AB5F-B505F67E566E}">
      <dgm:prSet/>
      <dgm:spPr/>
      <dgm:t>
        <a:bodyPr/>
        <a:lstStyle/>
        <a:p>
          <a:endParaRPr lang="nb-NO"/>
        </a:p>
      </dgm:t>
    </dgm:pt>
    <dgm:pt modelId="{24431130-4A3B-4793-A463-36B33A467D5D}">
      <dgm:prSet phldrT="[Tekst]" custT="1"/>
      <dgm:spPr/>
      <dgm:t>
        <a:bodyPr/>
        <a:lstStyle/>
        <a:p>
          <a:r>
            <a:rPr lang="ka-GE" sz="1400" dirty="0" smtClean="0"/>
            <a:t>მენტორი</a:t>
          </a:r>
          <a:r>
            <a:rPr lang="nb-NO" sz="1400" dirty="0" smtClean="0"/>
            <a:t>, </a:t>
          </a:r>
          <a:r>
            <a:rPr lang="ka-GE" sz="1400" dirty="0" smtClean="0"/>
            <a:t>ქსელი და ბიზნეს კავშირები</a:t>
          </a:r>
          <a:endParaRPr lang="nb-NO" sz="1400" dirty="0"/>
        </a:p>
      </dgm:t>
    </dgm:pt>
    <dgm:pt modelId="{52A21954-EDA3-46C0-AEC5-6F50A8543247}" type="parTrans" cxnId="{2A1C3D85-2DA4-449B-AAD2-357F1C45144F}">
      <dgm:prSet/>
      <dgm:spPr/>
      <dgm:t>
        <a:bodyPr/>
        <a:lstStyle/>
        <a:p>
          <a:endParaRPr lang="nb-NO"/>
        </a:p>
      </dgm:t>
    </dgm:pt>
    <dgm:pt modelId="{B5EB4BF9-AA4A-4715-B89D-68B54520E50A}" type="sibTrans" cxnId="{2A1C3D85-2DA4-449B-AAD2-357F1C45144F}">
      <dgm:prSet/>
      <dgm:spPr/>
      <dgm:t>
        <a:bodyPr/>
        <a:lstStyle/>
        <a:p>
          <a:endParaRPr lang="nb-NO"/>
        </a:p>
      </dgm:t>
    </dgm:pt>
    <dgm:pt modelId="{AEECA59C-5BCC-4941-B1FC-9218CF89BA1C}">
      <dgm:prSet phldrT="[Tekst]" custT="1"/>
      <dgm:spPr/>
      <dgm:t>
        <a:bodyPr/>
        <a:lstStyle/>
        <a:p>
          <a:r>
            <a:rPr lang="ka-GE" sz="1400" dirty="0" smtClean="0"/>
            <a:t>სასწავლო გუნდი</a:t>
          </a:r>
          <a:endParaRPr lang="nb-NO" sz="1400" dirty="0"/>
        </a:p>
      </dgm:t>
    </dgm:pt>
    <dgm:pt modelId="{9D8A30A4-C51D-46D3-A146-3F0AA51F596C}" type="parTrans" cxnId="{2EEF9747-A12C-48FC-AAC9-998E22847075}">
      <dgm:prSet/>
      <dgm:spPr/>
      <dgm:t>
        <a:bodyPr/>
        <a:lstStyle/>
        <a:p>
          <a:endParaRPr lang="nb-NO"/>
        </a:p>
      </dgm:t>
    </dgm:pt>
    <dgm:pt modelId="{A0F3C1A8-2658-4DB8-A827-BFD68EF8F8C7}" type="sibTrans" cxnId="{2EEF9747-A12C-48FC-AAC9-998E22847075}">
      <dgm:prSet/>
      <dgm:spPr/>
      <dgm:t>
        <a:bodyPr/>
        <a:lstStyle/>
        <a:p>
          <a:endParaRPr lang="nb-NO"/>
        </a:p>
      </dgm:t>
    </dgm:pt>
    <dgm:pt modelId="{29FC0212-5AD2-470E-B441-00E6E8798B18}" type="pres">
      <dgm:prSet presAssocID="{15247307-5BE2-4765-86AD-65386467A1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4D779228-2460-466E-A634-12E2CE09BE0C}" type="pres">
      <dgm:prSet presAssocID="{F7EBA600-1DB9-4685-B302-C792248DF6BF}" presName="node" presStyleLbl="node1" presStyleIdx="0" presStyleCnt="5" custScaleX="121720" custScaleY="11451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7AE7E58-FE4C-42AF-A3C5-DA5391FF132F}" type="pres">
      <dgm:prSet presAssocID="{8A6CF58B-6CD4-454F-BFEF-BCCA3FC35D95}" presName="sibTrans" presStyleLbl="sibTrans2D1" presStyleIdx="0" presStyleCnt="5"/>
      <dgm:spPr/>
      <dgm:t>
        <a:bodyPr/>
        <a:lstStyle/>
        <a:p>
          <a:endParaRPr lang="nb-NO"/>
        </a:p>
      </dgm:t>
    </dgm:pt>
    <dgm:pt modelId="{CBB09C17-A91F-4F19-8338-3F711680E643}" type="pres">
      <dgm:prSet presAssocID="{8A6CF58B-6CD4-454F-BFEF-BCCA3FC35D95}" presName="connectorText" presStyleLbl="sibTrans2D1" presStyleIdx="0" presStyleCnt="5"/>
      <dgm:spPr/>
      <dgm:t>
        <a:bodyPr/>
        <a:lstStyle/>
        <a:p>
          <a:endParaRPr lang="nb-NO"/>
        </a:p>
      </dgm:t>
    </dgm:pt>
    <dgm:pt modelId="{C9804FBA-4B5E-4FA8-8231-40ED12451257}" type="pres">
      <dgm:prSet presAssocID="{1D3D22A1-8C10-4FC4-B24D-234D21D15DFB}" presName="node" presStyleLbl="node1" presStyleIdx="1" presStyleCnt="5" custScaleX="113935" custScaleY="11882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721299C-B31F-4F59-AC65-A74B3B8AA288}" type="pres">
      <dgm:prSet presAssocID="{C411847F-C948-49AA-9992-C3B84F31354D}" presName="sibTrans" presStyleLbl="sibTrans2D1" presStyleIdx="1" presStyleCnt="5"/>
      <dgm:spPr/>
      <dgm:t>
        <a:bodyPr/>
        <a:lstStyle/>
        <a:p>
          <a:endParaRPr lang="nb-NO"/>
        </a:p>
      </dgm:t>
    </dgm:pt>
    <dgm:pt modelId="{244A8E6B-8598-4A0A-ABDB-FF4532CA4035}" type="pres">
      <dgm:prSet presAssocID="{C411847F-C948-49AA-9992-C3B84F31354D}" presName="connectorText" presStyleLbl="sibTrans2D1" presStyleIdx="1" presStyleCnt="5"/>
      <dgm:spPr/>
      <dgm:t>
        <a:bodyPr/>
        <a:lstStyle/>
        <a:p>
          <a:endParaRPr lang="nb-NO"/>
        </a:p>
      </dgm:t>
    </dgm:pt>
    <dgm:pt modelId="{4F967135-CCC5-4F1E-A9FE-BDA7DB1C8BBC}" type="pres">
      <dgm:prSet presAssocID="{37172290-AB8B-45C2-9FA1-A8F757C64ED0}" presName="node" presStyleLbl="node1" presStyleIdx="2" presStyleCnt="5" custScaleX="124129" custScaleY="12177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3705BDE-BB7D-4B1A-9175-B39A78BCA71D}" type="pres">
      <dgm:prSet presAssocID="{259253CC-C451-4CF0-8F16-9421729B5917}" presName="sibTrans" presStyleLbl="sibTrans2D1" presStyleIdx="2" presStyleCnt="5"/>
      <dgm:spPr/>
      <dgm:t>
        <a:bodyPr/>
        <a:lstStyle/>
        <a:p>
          <a:endParaRPr lang="nb-NO"/>
        </a:p>
      </dgm:t>
    </dgm:pt>
    <dgm:pt modelId="{7D6F27C4-BC84-424B-B860-E43894EECC70}" type="pres">
      <dgm:prSet presAssocID="{259253CC-C451-4CF0-8F16-9421729B5917}" presName="connectorText" presStyleLbl="sibTrans2D1" presStyleIdx="2" presStyleCnt="5"/>
      <dgm:spPr/>
      <dgm:t>
        <a:bodyPr/>
        <a:lstStyle/>
        <a:p>
          <a:endParaRPr lang="nb-NO"/>
        </a:p>
      </dgm:t>
    </dgm:pt>
    <dgm:pt modelId="{FE5EE120-0CEF-4BC4-A0EA-5CEDD8FC4951}" type="pres">
      <dgm:prSet presAssocID="{24431130-4A3B-4793-A463-36B33A467D5D}" presName="node" presStyleLbl="node1" presStyleIdx="3" presStyleCnt="5" custScaleX="121714" custScaleY="11983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2A014EF-9F26-4557-BEFE-C7C1E9FD3DFD}" type="pres">
      <dgm:prSet presAssocID="{B5EB4BF9-AA4A-4715-B89D-68B54520E50A}" presName="sibTrans" presStyleLbl="sibTrans2D1" presStyleIdx="3" presStyleCnt="5"/>
      <dgm:spPr/>
      <dgm:t>
        <a:bodyPr/>
        <a:lstStyle/>
        <a:p>
          <a:endParaRPr lang="nb-NO"/>
        </a:p>
      </dgm:t>
    </dgm:pt>
    <dgm:pt modelId="{DB6BC336-D3A1-49F8-8CA8-2E6571B14F14}" type="pres">
      <dgm:prSet presAssocID="{B5EB4BF9-AA4A-4715-B89D-68B54520E50A}" presName="connectorText" presStyleLbl="sibTrans2D1" presStyleIdx="3" presStyleCnt="5"/>
      <dgm:spPr/>
      <dgm:t>
        <a:bodyPr/>
        <a:lstStyle/>
        <a:p>
          <a:endParaRPr lang="nb-NO"/>
        </a:p>
      </dgm:t>
    </dgm:pt>
    <dgm:pt modelId="{7A19862B-7E9D-43B2-A780-3B80A432479F}" type="pres">
      <dgm:prSet presAssocID="{AEECA59C-5BCC-4941-B1FC-9218CF89BA1C}" presName="node" presStyleLbl="node1" presStyleIdx="4" presStyleCnt="5" custScaleX="118487" custScaleY="12085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87AA05E-7114-4C37-9A48-5D6C360664F8}" type="pres">
      <dgm:prSet presAssocID="{A0F3C1A8-2658-4DB8-A827-BFD68EF8F8C7}" presName="sibTrans" presStyleLbl="sibTrans2D1" presStyleIdx="4" presStyleCnt="5"/>
      <dgm:spPr/>
      <dgm:t>
        <a:bodyPr/>
        <a:lstStyle/>
        <a:p>
          <a:endParaRPr lang="nb-NO"/>
        </a:p>
      </dgm:t>
    </dgm:pt>
    <dgm:pt modelId="{678A243D-EAE8-4D31-8B39-04C9E5DE4E11}" type="pres">
      <dgm:prSet presAssocID="{A0F3C1A8-2658-4DB8-A827-BFD68EF8F8C7}" presName="connectorText" presStyleLbl="sibTrans2D1" presStyleIdx="4" presStyleCnt="5"/>
      <dgm:spPr/>
      <dgm:t>
        <a:bodyPr/>
        <a:lstStyle/>
        <a:p>
          <a:endParaRPr lang="nb-NO"/>
        </a:p>
      </dgm:t>
    </dgm:pt>
  </dgm:ptLst>
  <dgm:cxnLst>
    <dgm:cxn modelId="{08302029-DF4A-44D1-88C3-CB63D53FC009}" type="presOf" srcId="{B5EB4BF9-AA4A-4715-B89D-68B54520E50A}" destId="{DB6BC336-D3A1-49F8-8CA8-2E6571B14F14}" srcOrd="1" destOrd="0" presId="urn:microsoft.com/office/officeart/2005/8/layout/cycle2"/>
    <dgm:cxn modelId="{D4BF5D9B-3D0E-4BEA-A0BD-C5FAB2165B58}" type="presOf" srcId="{A0F3C1A8-2658-4DB8-A827-BFD68EF8F8C7}" destId="{678A243D-EAE8-4D31-8B39-04C9E5DE4E11}" srcOrd="1" destOrd="0" presId="urn:microsoft.com/office/officeart/2005/8/layout/cycle2"/>
    <dgm:cxn modelId="{61A2BFE1-D210-43C5-B6E9-C520B732DA4E}" type="presOf" srcId="{F7EBA600-1DB9-4685-B302-C792248DF6BF}" destId="{4D779228-2460-466E-A634-12E2CE09BE0C}" srcOrd="0" destOrd="0" presId="urn:microsoft.com/office/officeart/2005/8/layout/cycle2"/>
    <dgm:cxn modelId="{3BE50229-D486-4547-9C4E-C7F2F8AAB52A}" type="presOf" srcId="{C411847F-C948-49AA-9992-C3B84F31354D}" destId="{D721299C-B31F-4F59-AC65-A74B3B8AA288}" srcOrd="0" destOrd="0" presId="urn:microsoft.com/office/officeart/2005/8/layout/cycle2"/>
    <dgm:cxn modelId="{5A25F2EA-239F-493E-B7AA-46A24835DB32}" type="presOf" srcId="{C411847F-C948-49AA-9992-C3B84F31354D}" destId="{244A8E6B-8598-4A0A-ABDB-FF4532CA4035}" srcOrd="1" destOrd="0" presId="urn:microsoft.com/office/officeart/2005/8/layout/cycle2"/>
    <dgm:cxn modelId="{708EF22D-536F-49E6-A37E-6B6BCEE733A1}" type="presOf" srcId="{259253CC-C451-4CF0-8F16-9421729B5917}" destId="{7D6F27C4-BC84-424B-B860-E43894EECC70}" srcOrd="1" destOrd="0" presId="urn:microsoft.com/office/officeart/2005/8/layout/cycle2"/>
    <dgm:cxn modelId="{E668EDCD-6DFF-4561-A500-21AAE25F202F}" type="presOf" srcId="{B5EB4BF9-AA4A-4715-B89D-68B54520E50A}" destId="{52A014EF-9F26-4557-BEFE-C7C1E9FD3DFD}" srcOrd="0" destOrd="0" presId="urn:microsoft.com/office/officeart/2005/8/layout/cycle2"/>
    <dgm:cxn modelId="{BCB95B66-F664-4B4B-BE2F-99EE95030CD7}" srcId="{15247307-5BE2-4765-86AD-65386467A14A}" destId="{F7EBA600-1DB9-4685-B302-C792248DF6BF}" srcOrd="0" destOrd="0" parTransId="{51063876-6A4E-4B7B-ABEC-264467AB2145}" sibTransId="{8A6CF58B-6CD4-454F-BFEF-BCCA3FC35D95}"/>
    <dgm:cxn modelId="{A215A4C8-E728-497A-9978-6380A3DBD590}" type="presOf" srcId="{259253CC-C451-4CF0-8F16-9421729B5917}" destId="{63705BDE-BB7D-4B1A-9175-B39A78BCA71D}" srcOrd="0" destOrd="0" presId="urn:microsoft.com/office/officeart/2005/8/layout/cycle2"/>
    <dgm:cxn modelId="{42E8C5C0-DB00-4B07-850E-B4CA6B3FE66A}" type="presOf" srcId="{37172290-AB8B-45C2-9FA1-A8F757C64ED0}" destId="{4F967135-CCC5-4F1E-A9FE-BDA7DB1C8BBC}" srcOrd="0" destOrd="0" presId="urn:microsoft.com/office/officeart/2005/8/layout/cycle2"/>
    <dgm:cxn modelId="{F4BBFB21-8734-4688-9015-04D3CCBB7430}" type="presOf" srcId="{1D3D22A1-8C10-4FC4-B24D-234D21D15DFB}" destId="{C9804FBA-4B5E-4FA8-8231-40ED12451257}" srcOrd="0" destOrd="0" presId="urn:microsoft.com/office/officeart/2005/8/layout/cycle2"/>
    <dgm:cxn modelId="{2EEF9747-A12C-48FC-AAC9-998E22847075}" srcId="{15247307-5BE2-4765-86AD-65386467A14A}" destId="{AEECA59C-5BCC-4941-B1FC-9218CF89BA1C}" srcOrd="4" destOrd="0" parTransId="{9D8A30A4-C51D-46D3-A146-3F0AA51F596C}" sibTransId="{A0F3C1A8-2658-4DB8-A827-BFD68EF8F8C7}"/>
    <dgm:cxn modelId="{0A8178E7-B6FD-42C5-AAA0-3E1500ED111B}" type="presOf" srcId="{A0F3C1A8-2658-4DB8-A827-BFD68EF8F8C7}" destId="{A87AA05E-7114-4C37-9A48-5D6C360664F8}" srcOrd="0" destOrd="0" presId="urn:microsoft.com/office/officeart/2005/8/layout/cycle2"/>
    <dgm:cxn modelId="{E4FEE505-8D8C-44F8-99C3-87076B3E6BEC}" type="presOf" srcId="{AEECA59C-5BCC-4941-B1FC-9218CF89BA1C}" destId="{7A19862B-7E9D-43B2-A780-3B80A432479F}" srcOrd="0" destOrd="0" presId="urn:microsoft.com/office/officeart/2005/8/layout/cycle2"/>
    <dgm:cxn modelId="{54C88E13-043D-4691-8B76-482398D1C5A5}" type="presOf" srcId="{8A6CF58B-6CD4-454F-BFEF-BCCA3FC35D95}" destId="{CBB09C17-A91F-4F19-8338-3F711680E643}" srcOrd="1" destOrd="0" presId="urn:microsoft.com/office/officeart/2005/8/layout/cycle2"/>
    <dgm:cxn modelId="{2A1C3D85-2DA4-449B-AAD2-357F1C45144F}" srcId="{15247307-5BE2-4765-86AD-65386467A14A}" destId="{24431130-4A3B-4793-A463-36B33A467D5D}" srcOrd="3" destOrd="0" parTransId="{52A21954-EDA3-46C0-AEC5-6F50A8543247}" sibTransId="{B5EB4BF9-AA4A-4715-B89D-68B54520E50A}"/>
    <dgm:cxn modelId="{068AD0D4-63CB-45E2-A087-5AB982638918}" srcId="{15247307-5BE2-4765-86AD-65386467A14A}" destId="{1D3D22A1-8C10-4FC4-B24D-234D21D15DFB}" srcOrd="1" destOrd="0" parTransId="{F748AEF0-F581-4D1A-85B4-A9155BB76BB5}" sibTransId="{C411847F-C948-49AA-9992-C3B84F31354D}"/>
    <dgm:cxn modelId="{E6B65ED8-1006-4257-BC94-AD08B6EFF9B8}" type="presOf" srcId="{15247307-5BE2-4765-86AD-65386467A14A}" destId="{29FC0212-5AD2-470E-B441-00E6E8798B18}" srcOrd="0" destOrd="0" presId="urn:microsoft.com/office/officeart/2005/8/layout/cycle2"/>
    <dgm:cxn modelId="{D14E534E-7A40-4F75-AB5F-B505F67E566E}" srcId="{15247307-5BE2-4765-86AD-65386467A14A}" destId="{37172290-AB8B-45C2-9FA1-A8F757C64ED0}" srcOrd="2" destOrd="0" parTransId="{EBACDEED-4EB1-4369-A4CC-C1C1E7348D0B}" sibTransId="{259253CC-C451-4CF0-8F16-9421729B5917}"/>
    <dgm:cxn modelId="{3C53C57E-1D4E-4441-88EA-A90574BECD81}" type="presOf" srcId="{24431130-4A3B-4793-A463-36B33A467D5D}" destId="{FE5EE120-0CEF-4BC4-A0EA-5CEDD8FC4951}" srcOrd="0" destOrd="0" presId="urn:microsoft.com/office/officeart/2005/8/layout/cycle2"/>
    <dgm:cxn modelId="{696775AE-1094-4F5E-87F8-DE20BB7AF90B}" type="presOf" srcId="{8A6CF58B-6CD4-454F-BFEF-BCCA3FC35D95}" destId="{D7AE7E58-FE4C-42AF-A3C5-DA5391FF132F}" srcOrd="0" destOrd="0" presId="urn:microsoft.com/office/officeart/2005/8/layout/cycle2"/>
    <dgm:cxn modelId="{54AD3747-779B-4619-9360-FC771996D28C}" type="presParOf" srcId="{29FC0212-5AD2-470E-B441-00E6E8798B18}" destId="{4D779228-2460-466E-A634-12E2CE09BE0C}" srcOrd="0" destOrd="0" presId="urn:microsoft.com/office/officeart/2005/8/layout/cycle2"/>
    <dgm:cxn modelId="{E87EE09F-E27D-44C4-888B-33CE28D1A64F}" type="presParOf" srcId="{29FC0212-5AD2-470E-B441-00E6E8798B18}" destId="{D7AE7E58-FE4C-42AF-A3C5-DA5391FF132F}" srcOrd="1" destOrd="0" presId="urn:microsoft.com/office/officeart/2005/8/layout/cycle2"/>
    <dgm:cxn modelId="{DFDAFF00-D9CB-4ABF-8012-58B1B4582D5B}" type="presParOf" srcId="{D7AE7E58-FE4C-42AF-A3C5-DA5391FF132F}" destId="{CBB09C17-A91F-4F19-8338-3F711680E643}" srcOrd="0" destOrd="0" presId="urn:microsoft.com/office/officeart/2005/8/layout/cycle2"/>
    <dgm:cxn modelId="{448DF9EA-6EEE-4B4B-A398-92E22DD6B4CB}" type="presParOf" srcId="{29FC0212-5AD2-470E-B441-00E6E8798B18}" destId="{C9804FBA-4B5E-4FA8-8231-40ED12451257}" srcOrd="2" destOrd="0" presId="urn:microsoft.com/office/officeart/2005/8/layout/cycle2"/>
    <dgm:cxn modelId="{765A2BEE-DA90-4352-8B95-F3A434908018}" type="presParOf" srcId="{29FC0212-5AD2-470E-B441-00E6E8798B18}" destId="{D721299C-B31F-4F59-AC65-A74B3B8AA288}" srcOrd="3" destOrd="0" presId="urn:microsoft.com/office/officeart/2005/8/layout/cycle2"/>
    <dgm:cxn modelId="{BD761D81-DF15-4D34-81A9-271BE5BFDFDE}" type="presParOf" srcId="{D721299C-B31F-4F59-AC65-A74B3B8AA288}" destId="{244A8E6B-8598-4A0A-ABDB-FF4532CA4035}" srcOrd="0" destOrd="0" presId="urn:microsoft.com/office/officeart/2005/8/layout/cycle2"/>
    <dgm:cxn modelId="{B2172D14-8C89-42BB-8499-17E6D5B53CD5}" type="presParOf" srcId="{29FC0212-5AD2-470E-B441-00E6E8798B18}" destId="{4F967135-CCC5-4F1E-A9FE-BDA7DB1C8BBC}" srcOrd="4" destOrd="0" presId="urn:microsoft.com/office/officeart/2005/8/layout/cycle2"/>
    <dgm:cxn modelId="{305A5B21-5A38-416B-9B75-A9DA8D917B32}" type="presParOf" srcId="{29FC0212-5AD2-470E-B441-00E6E8798B18}" destId="{63705BDE-BB7D-4B1A-9175-B39A78BCA71D}" srcOrd="5" destOrd="0" presId="urn:microsoft.com/office/officeart/2005/8/layout/cycle2"/>
    <dgm:cxn modelId="{6EAEE3FE-F561-496B-A934-4D8D1C402588}" type="presParOf" srcId="{63705BDE-BB7D-4B1A-9175-B39A78BCA71D}" destId="{7D6F27C4-BC84-424B-B860-E43894EECC70}" srcOrd="0" destOrd="0" presId="urn:microsoft.com/office/officeart/2005/8/layout/cycle2"/>
    <dgm:cxn modelId="{6124A13E-71D3-4C8B-A70A-E005884D1359}" type="presParOf" srcId="{29FC0212-5AD2-470E-B441-00E6E8798B18}" destId="{FE5EE120-0CEF-4BC4-A0EA-5CEDD8FC4951}" srcOrd="6" destOrd="0" presId="urn:microsoft.com/office/officeart/2005/8/layout/cycle2"/>
    <dgm:cxn modelId="{A066A921-2098-489C-B113-0E79E43C4B49}" type="presParOf" srcId="{29FC0212-5AD2-470E-B441-00E6E8798B18}" destId="{52A014EF-9F26-4557-BEFE-C7C1E9FD3DFD}" srcOrd="7" destOrd="0" presId="urn:microsoft.com/office/officeart/2005/8/layout/cycle2"/>
    <dgm:cxn modelId="{22BDCF42-8221-417E-B81E-6DF840D104AB}" type="presParOf" srcId="{52A014EF-9F26-4557-BEFE-C7C1E9FD3DFD}" destId="{DB6BC336-D3A1-49F8-8CA8-2E6571B14F14}" srcOrd="0" destOrd="0" presId="urn:microsoft.com/office/officeart/2005/8/layout/cycle2"/>
    <dgm:cxn modelId="{98ACEB70-6E9B-4AA0-A6BB-5CF58CD73EE7}" type="presParOf" srcId="{29FC0212-5AD2-470E-B441-00E6E8798B18}" destId="{7A19862B-7E9D-43B2-A780-3B80A432479F}" srcOrd="8" destOrd="0" presId="urn:microsoft.com/office/officeart/2005/8/layout/cycle2"/>
    <dgm:cxn modelId="{90E160BD-2C16-494D-9DEF-65C5A3BEFF4C}" type="presParOf" srcId="{29FC0212-5AD2-470E-B441-00E6E8798B18}" destId="{A87AA05E-7114-4C37-9A48-5D6C360664F8}" srcOrd="9" destOrd="0" presId="urn:microsoft.com/office/officeart/2005/8/layout/cycle2"/>
    <dgm:cxn modelId="{846DE09D-4CD5-442C-ACCD-C9778ADC2EBA}" type="presParOf" srcId="{A87AA05E-7114-4C37-9A48-5D6C360664F8}" destId="{678A243D-EAE8-4D31-8B39-04C9E5DE4E1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247307-5BE2-4765-86AD-65386467A14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7EBA600-1DB9-4685-B302-C792248DF6BF}">
      <dgm:prSet phldrT="[Teks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b-NO" dirty="0"/>
        </a:p>
      </dgm:t>
    </dgm:pt>
    <dgm:pt modelId="{51063876-6A4E-4B7B-ABEC-264467AB2145}" type="parTrans" cxnId="{BCB95B66-F664-4B4B-BE2F-99EE95030CD7}">
      <dgm:prSet/>
      <dgm:spPr/>
      <dgm:t>
        <a:bodyPr/>
        <a:lstStyle/>
        <a:p>
          <a:endParaRPr lang="nb-NO"/>
        </a:p>
      </dgm:t>
    </dgm:pt>
    <dgm:pt modelId="{8A6CF58B-6CD4-454F-BFEF-BCCA3FC35D95}" type="sibTrans" cxnId="{BCB95B66-F664-4B4B-BE2F-99EE95030CD7}">
      <dgm:prSet/>
      <dgm:spPr/>
      <dgm:t>
        <a:bodyPr/>
        <a:lstStyle/>
        <a:p>
          <a:endParaRPr lang="nb-NO"/>
        </a:p>
      </dgm:t>
    </dgm:pt>
    <dgm:pt modelId="{1D3D22A1-8C10-4FC4-B24D-234D21D15DFB}">
      <dgm:prSet phldrT="[Teks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nb-NO" dirty="0" smtClean="0"/>
            <a:t/>
          </a:r>
          <a:br>
            <a:rPr lang="nb-NO" dirty="0" smtClean="0"/>
          </a:br>
          <a:endParaRPr lang="nb-NO" dirty="0"/>
        </a:p>
      </dgm:t>
    </dgm:pt>
    <dgm:pt modelId="{F748AEF0-F581-4D1A-85B4-A9155BB76BB5}" type="parTrans" cxnId="{068AD0D4-63CB-45E2-A087-5AB982638918}">
      <dgm:prSet/>
      <dgm:spPr/>
      <dgm:t>
        <a:bodyPr/>
        <a:lstStyle/>
        <a:p>
          <a:endParaRPr lang="nb-NO"/>
        </a:p>
      </dgm:t>
    </dgm:pt>
    <dgm:pt modelId="{C411847F-C948-49AA-9992-C3B84F31354D}" type="sibTrans" cxnId="{068AD0D4-63CB-45E2-A087-5AB982638918}">
      <dgm:prSet/>
      <dgm:spPr/>
      <dgm:t>
        <a:bodyPr/>
        <a:lstStyle/>
        <a:p>
          <a:endParaRPr lang="nb-NO"/>
        </a:p>
      </dgm:t>
    </dgm:pt>
    <dgm:pt modelId="{37172290-AB8B-45C2-9FA1-A8F757C64ED0}">
      <dgm:prSet phldrT="[Teks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nb-NO" dirty="0"/>
        </a:p>
      </dgm:t>
    </dgm:pt>
    <dgm:pt modelId="{EBACDEED-4EB1-4369-A4CC-C1C1E7348D0B}" type="parTrans" cxnId="{D14E534E-7A40-4F75-AB5F-B505F67E566E}">
      <dgm:prSet/>
      <dgm:spPr/>
      <dgm:t>
        <a:bodyPr/>
        <a:lstStyle/>
        <a:p>
          <a:endParaRPr lang="nb-NO"/>
        </a:p>
      </dgm:t>
    </dgm:pt>
    <dgm:pt modelId="{259253CC-C451-4CF0-8F16-9421729B5917}" type="sibTrans" cxnId="{D14E534E-7A40-4F75-AB5F-B505F67E566E}">
      <dgm:prSet/>
      <dgm:spPr/>
      <dgm:t>
        <a:bodyPr/>
        <a:lstStyle/>
        <a:p>
          <a:endParaRPr lang="nb-NO"/>
        </a:p>
      </dgm:t>
    </dgm:pt>
    <dgm:pt modelId="{24431130-4A3B-4793-A463-36B33A467D5D}">
      <dgm:prSet phldrT="[Teks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nb-NO" dirty="0"/>
        </a:p>
      </dgm:t>
    </dgm:pt>
    <dgm:pt modelId="{52A21954-EDA3-46C0-AEC5-6F50A8543247}" type="parTrans" cxnId="{2A1C3D85-2DA4-449B-AAD2-357F1C45144F}">
      <dgm:prSet/>
      <dgm:spPr/>
      <dgm:t>
        <a:bodyPr/>
        <a:lstStyle/>
        <a:p>
          <a:endParaRPr lang="nb-NO"/>
        </a:p>
      </dgm:t>
    </dgm:pt>
    <dgm:pt modelId="{B5EB4BF9-AA4A-4715-B89D-68B54520E50A}" type="sibTrans" cxnId="{2A1C3D85-2DA4-449B-AAD2-357F1C45144F}">
      <dgm:prSet/>
      <dgm:spPr/>
      <dgm:t>
        <a:bodyPr/>
        <a:lstStyle/>
        <a:p>
          <a:endParaRPr lang="nb-NO"/>
        </a:p>
      </dgm:t>
    </dgm:pt>
    <dgm:pt modelId="{AEECA59C-5BCC-4941-B1FC-9218CF89BA1C}">
      <dgm:prSet phldrT="[Teks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nb-NO" dirty="0"/>
        </a:p>
      </dgm:t>
    </dgm:pt>
    <dgm:pt modelId="{A0F3C1A8-2658-4DB8-A827-BFD68EF8F8C7}" type="sibTrans" cxnId="{2EEF9747-A12C-48FC-AAC9-998E22847075}">
      <dgm:prSet/>
      <dgm:spPr/>
      <dgm:t>
        <a:bodyPr/>
        <a:lstStyle/>
        <a:p>
          <a:endParaRPr lang="nb-NO"/>
        </a:p>
      </dgm:t>
    </dgm:pt>
    <dgm:pt modelId="{9D8A30A4-C51D-46D3-A146-3F0AA51F596C}" type="parTrans" cxnId="{2EEF9747-A12C-48FC-AAC9-998E22847075}">
      <dgm:prSet/>
      <dgm:spPr/>
      <dgm:t>
        <a:bodyPr/>
        <a:lstStyle/>
        <a:p>
          <a:endParaRPr lang="nb-NO"/>
        </a:p>
      </dgm:t>
    </dgm:pt>
    <dgm:pt modelId="{29FC0212-5AD2-470E-B441-00E6E8798B18}" type="pres">
      <dgm:prSet presAssocID="{15247307-5BE2-4765-86AD-65386467A1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4D779228-2460-466E-A634-12E2CE09BE0C}" type="pres">
      <dgm:prSet presAssocID="{F7EBA600-1DB9-4685-B302-C792248DF6BF}" presName="node" presStyleLbl="node1" presStyleIdx="0" presStyleCnt="5" custScaleX="121720" custScaleY="11451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7AE7E58-FE4C-42AF-A3C5-DA5391FF132F}" type="pres">
      <dgm:prSet presAssocID="{8A6CF58B-6CD4-454F-BFEF-BCCA3FC35D95}" presName="sibTrans" presStyleLbl="sibTrans2D1" presStyleIdx="0" presStyleCnt="5"/>
      <dgm:spPr/>
      <dgm:t>
        <a:bodyPr/>
        <a:lstStyle/>
        <a:p>
          <a:endParaRPr lang="nb-NO"/>
        </a:p>
      </dgm:t>
    </dgm:pt>
    <dgm:pt modelId="{CBB09C17-A91F-4F19-8338-3F711680E643}" type="pres">
      <dgm:prSet presAssocID="{8A6CF58B-6CD4-454F-BFEF-BCCA3FC35D95}" presName="connectorText" presStyleLbl="sibTrans2D1" presStyleIdx="0" presStyleCnt="5"/>
      <dgm:spPr/>
      <dgm:t>
        <a:bodyPr/>
        <a:lstStyle/>
        <a:p>
          <a:endParaRPr lang="nb-NO"/>
        </a:p>
      </dgm:t>
    </dgm:pt>
    <dgm:pt modelId="{C9804FBA-4B5E-4FA8-8231-40ED12451257}" type="pres">
      <dgm:prSet presAssocID="{1D3D22A1-8C10-4FC4-B24D-234D21D15DFB}" presName="node" presStyleLbl="node1" presStyleIdx="1" presStyleCnt="5" custScaleX="113935" custScaleY="11882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721299C-B31F-4F59-AC65-A74B3B8AA288}" type="pres">
      <dgm:prSet presAssocID="{C411847F-C948-49AA-9992-C3B84F31354D}" presName="sibTrans" presStyleLbl="sibTrans2D1" presStyleIdx="1" presStyleCnt="5"/>
      <dgm:spPr/>
      <dgm:t>
        <a:bodyPr/>
        <a:lstStyle/>
        <a:p>
          <a:endParaRPr lang="nb-NO"/>
        </a:p>
      </dgm:t>
    </dgm:pt>
    <dgm:pt modelId="{244A8E6B-8598-4A0A-ABDB-FF4532CA4035}" type="pres">
      <dgm:prSet presAssocID="{C411847F-C948-49AA-9992-C3B84F31354D}" presName="connectorText" presStyleLbl="sibTrans2D1" presStyleIdx="1" presStyleCnt="5"/>
      <dgm:spPr/>
      <dgm:t>
        <a:bodyPr/>
        <a:lstStyle/>
        <a:p>
          <a:endParaRPr lang="nb-NO"/>
        </a:p>
      </dgm:t>
    </dgm:pt>
    <dgm:pt modelId="{4F967135-CCC5-4F1E-A9FE-BDA7DB1C8BBC}" type="pres">
      <dgm:prSet presAssocID="{37172290-AB8B-45C2-9FA1-A8F757C64ED0}" presName="node" presStyleLbl="node1" presStyleIdx="2" presStyleCnt="5" custScaleX="124129" custScaleY="12177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3705BDE-BB7D-4B1A-9175-B39A78BCA71D}" type="pres">
      <dgm:prSet presAssocID="{259253CC-C451-4CF0-8F16-9421729B5917}" presName="sibTrans" presStyleLbl="sibTrans2D1" presStyleIdx="2" presStyleCnt="5"/>
      <dgm:spPr/>
      <dgm:t>
        <a:bodyPr/>
        <a:lstStyle/>
        <a:p>
          <a:endParaRPr lang="nb-NO"/>
        </a:p>
      </dgm:t>
    </dgm:pt>
    <dgm:pt modelId="{7D6F27C4-BC84-424B-B860-E43894EECC70}" type="pres">
      <dgm:prSet presAssocID="{259253CC-C451-4CF0-8F16-9421729B5917}" presName="connectorText" presStyleLbl="sibTrans2D1" presStyleIdx="2" presStyleCnt="5"/>
      <dgm:spPr/>
      <dgm:t>
        <a:bodyPr/>
        <a:lstStyle/>
        <a:p>
          <a:endParaRPr lang="nb-NO"/>
        </a:p>
      </dgm:t>
    </dgm:pt>
    <dgm:pt modelId="{FE5EE120-0CEF-4BC4-A0EA-5CEDD8FC4951}" type="pres">
      <dgm:prSet presAssocID="{24431130-4A3B-4793-A463-36B33A467D5D}" presName="node" presStyleLbl="node1" presStyleIdx="3" presStyleCnt="5" custScaleX="121714" custScaleY="11983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2A014EF-9F26-4557-BEFE-C7C1E9FD3DFD}" type="pres">
      <dgm:prSet presAssocID="{B5EB4BF9-AA4A-4715-B89D-68B54520E50A}" presName="sibTrans" presStyleLbl="sibTrans2D1" presStyleIdx="3" presStyleCnt="5"/>
      <dgm:spPr/>
      <dgm:t>
        <a:bodyPr/>
        <a:lstStyle/>
        <a:p>
          <a:endParaRPr lang="nb-NO"/>
        </a:p>
      </dgm:t>
    </dgm:pt>
    <dgm:pt modelId="{DB6BC336-D3A1-49F8-8CA8-2E6571B14F14}" type="pres">
      <dgm:prSet presAssocID="{B5EB4BF9-AA4A-4715-B89D-68B54520E50A}" presName="connectorText" presStyleLbl="sibTrans2D1" presStyleIdx="3" presStyleCnt="5"/>
      <dgm:spPr/>
      <dgm:t>
        <a:bodyPr/>
        <a:lstStyle/>
        <a:p>
          <a:endParaRPr lang="nb-NO"/>
        </a:p>
      </dgm:t>
    </dgm:pt>
    <dgm:pt modelId="{7A19862B-7E9D-43B2-A780-3B80A432479F}" type="pres">
      <dgm:prSet presAssocID="{AEECA59C-5BCC-4941-B1FC-9218CF89BA1C}" presName="node" presStyleLbl="node1" presStyleIdx="4" presStyleCnt="5" custScaleX="118487" custScaleY="12085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87AA05E-7114-4C37-9A48-5D6C360664F8}" type="pres">
      <dgm:prSet presAssocID="{A0F3C1A8-2658-4DB8-A827-BFD68EF8F8C7}" presName="sibTrans" presStyleLbl="sibTrans2D1" presStyleIdx="4" presStyleCnt="5"/>
      <dgm:spPr/>
      <dgm:t>
        <a:bodyPr/>
        <a:lstStyle/>
        <a:p>
          <a:endParaRPr lang="nb-NO"/>
        </a:p>
      </dgm:t>
    </dgm:pt>
    <dgm:pt modelId="{678A243D-EAE8-4D31-8B39-04C9E5DE4E11}" type="pres">
      <dgm:prSet presAssocID="{A0F3C1A8-2658-4DB8-A827-BFD68EF8F8C7}" presName="connectorText" presStyleLbl="sibTrans2D1" presStyleIdx="4" presStyleCnt="5"/>
      <dgm:spPr/>
      <dgm:t>
        <a:bodyPr/>
        <a:lstStyle/>
        <a:p>
          <a:endParaRPr lang="nb-NO"/>
        </a:p>
      </dgm:t>
    </dgm:pt>
  </dgm:ptLst>
  <dgm:cxnLst>
    <dgm:cxn modelId="{31009DBE-C4C0-4511-A23F-59B546C390AA}" type="presOf" srcId="{F7EBA600-1DB9-4685-B302-C792248DF6BF}" destId="{4D779228-2460-466E-A634-12E2CE09BE0C}" srcOrd="0" destOrd="0" presId="urn:microsoft.com/office/officeart/2005/8/layout/cycle2"/>
    <dgm:cxn modelId="{6AD40166-81C5-4260-B36B-D4D6BE7EF53D}" type="presOf" srcId="{B5EB4BF9-AA4A-4715-B89D-68B54520E50A}" destId="{52A014EF-9F26-4557-BEFE-C7C1E9FD3DFD}" srcOrd="0" destOrd="0" presId="urn:microsoft.com/office/officeart/2005/8/layout/cycle2"/>
    <dgm:cxn modelId="{74A7260F-C6A8-437E-8D26-D692849D1B4B}" type="presOf" srcId="{8A6CF58B-6CD4-454F-BFEF-BCCA3FC35D95}" destId="{CBB09C17-A91F-4F19-8338-3F711680E643}" srcOrd="1" destOrd="0" presId="urn:microsoft.com/office/officeart/2005/8/layout/cycle2"/>
    <dgm:cxn modelId="{E63CE74A-E08F-48A1-99C1-3F22DC641610}" type="presOf" srcId="{259253CC-C451-4CF0-8F16-9421729B5917}" destId="{63705BDE-BB7D-4B1A-9175-B39A78BCA71D}" srcOrd="0" destOrd="0" presId="urn:microsoft.com/office/officeart/2005/8/layout/cycle2"/>
    <dgm:cxn modelId="{BCB95B66-F664-4B4B-BE2F-99EE95030CD7}" srcId="{15247307-5BE2-4765-86AD-65386467A14A}" destId="{F7EBA600-1DB9-4685-B302-C792248DF6BF}" srcOrd="0" destOrd="0" parTransId="{51063876-6A4E-4B7B-ABEC-264467AB2145}" sibTransId="{8A6CF58B-6CD4-454F-BFEF-BCCA3FC35D95}"/>
    <dgm:cxn modelId="{10A71424-4E0D-476F-AECD-3B1499AF42FB}" type="presOf" srcId="{C411847F-C948-49AA-9992-C3B84F31354D}" destId="{D721299C-B31F-4F59-AC65-A74B3B8AA288}" srcOrd="0" destOrd="0" presId="urn:microsoft.com/office/officeart/2005/8/layout/cycle2"/>
    <dgm:cxn modelId="{93C11F96-4853-41FA-B630-0F80ED93A4C7}" type="presOf" srcId="{A0F3C1A8-2658-4DB8-A827-BFD68EF8F8C7}" destId="{A87AA05E-7114-4C37-9A48-5D6C360664F8}" srcOrd="0" destOrd="0" presId="urn:microsoft.com/office/officeart/2005/8/layout/cycle2"/>
    <dgm:cxn modelId="{2EEF9747-A12C-48FC-AAC9-998E22847075}" srcId="{15247307-5BE2-4765-86AD-65386467A14A}" destId="{AEECA59C-5BCC-4941-B1FC-9218CF89BA1C}" srcOrd="4" destOrd="0" parTransId="{9D8A30A4-C51D-46D3-A146-3F0AA51F596C}" sibTransId="{A0F3C1A8-2658-4DB8-A827-BFD68EF8F8C7}"/>
    <dgm:cxn modelId="{5D5B83AE-DBA8-4689-AC34-F24B755D0B2E}" type="presOf" srcId="{259253CC-C451-4CF0-8F16-9421729B5917}" destId="{7D6F27C4-BC84-424B-B860-E43894EECC70}" srcOrd="1" destOrd="0" presId="urn:microsoft.com/office/officeart/2005/8/layout/cycle2"/>
    <dgm:cxn modelId="{BF9AF0C4-7DAB-4035-955E-F7B13D1C6A60}" type="presOf" srcId="{8A6CF58B-6CD4-454F-BFEF-BCCA3FC35D95}" destId="{D7AE7E58-FE4C-42AF-A3C5-DA5391FF132F}" srcOrd="0" destOrd="0" presId="urn:microsoft.com/office/officeart/2005/8/layout/cycle2"/>
    <dgm:cxn modelId="{ECD1D1EA-B213-4407-90A6-00912091AE1E}" type="presOf" srcId="{24431130-4A3B-4793-A463-36B33A467D5D}" destId="{FE5EE120-0CEF-4BC4-A0EA-5CEDD8FC4951}" srcOrd="0" destOrd="0" presId="urn:microsoft.com/office/officeart/2005/8/layout/cycle2"/>
    <dgm:cxn modelId="{1C492969-8B29-4900-8EED-D9E6FE426EF9}" type="presOf" srcId="{37172290-AB8B-45C2-9FA1-A8F757C64ED0}" destId="{4F967135-CCC5-4F1E-A9FE-BDA7DB1C8BBC}" srcOrd="0" destOrd="0" presId="urn:microsoft.com/office/officeart/2005/8/layout/cycle2"/>
    <dgm:cxn modelId="{631856DE-35C7-4040-BBE9-8CEDC56DE47E}" type="presOf" srcId="{C411847F-C948-49AA-9992-C3B84F31354D}" destId="{244A8E6B-8598-4A0A-ABDB-FF4532CA4035}" srcOrd="1" destOrd="0" presId="urn:microsoft.com/office/officeart/2005/8/layout/cycle2"/>
    <dgm:cxn modelId="{C1B0B080-259C-4D15-957A-AAE8ED33EB36}" type="presOf" srcId="{1D3D22A1-8C10-4FC4-B24D-234D21D15DFB}" destId="{C9804FBA-4B5E-4FA8-8231-40ED12451257}" srcOrd="0" destOrd="0" presId="urn:microsoft.com/office/officeart/2005/8/layout/cycle2"/>
    <dgm:cxn modelId="{09CB1646-58B4-4CA5-B77B-BD90F33EC3EA}" type="presOf" srcId="{A0F3C1A8-2658-4DB8-A827-BFD68EF8F8C7}" destId="{678A243D-EAE8-4D31-8B39-04C9E5DE4E11}" srcOrd="1" destOrd="0" presId="urn:microsoft.com/office/officeart/2005/8/layout/cycle2"/>
    <dgm:cxn modelId="{2A1C3D85-2DA4-449B-AAD2-357F1C45144F}" srcId="{15247307-5BE2-4765-86AD-65386467A14A}" destId="{24431130-4A3B-4793-A463-36B33A467D5D}" srcOrd="3" destOrd="0" parTransId="{52A21954-EDA3-46C0-AEC5-6F50A8543247}" sibTransId="{B5EB4BF9-AA4A-4715-B89D-68B54520E50A}"/>
    <dgm:cxn modelId="{FE18E988-5796-4CAE-975D-48C15ADAF4D7}" type="presOf" srcId="{15247307-5BE2-4765-86AD-65386467A14A}" destId="{29FC0212-5AD2-470E-B441-00E6E8798B18}" srcOrd="0" destOrd="0" presId="urn:microsoft.com/office/officeart/2005/8/layout/cycle2"/>
    <dgm:cxn modelId="{068AD0D4-63CB-45E2-A087-5AB982638918}" srcId="{15247307-5BE2-4765-86AD-65386467A14A}" destId="{1D3D22A1-8C10-4FC4-B24D-234D21D15DFB}" srcOrd="1" destOrd="0" parTransId="{F748AEF0-F581-4D1A-85B4-A9155BB76BB5}" sibTransId="{C411847F-C948-49AA-9992-C3B84F31354D}"/>
    <dgm:cxn modelId="{B2CF2635-4D1A-4A4A-B166-A5F82EFF509B}" type="presOf" srcId="{AEECA59C-5BCC-4941-B1FC-9218CF89BA1C}" destId="{7A19862B-7E9D-43B2-A780-3B80A432479F}" srcOrd="0" destOrd="0" presId="urn:microsoft.com/office/officeart/2005/8/layout/cycle2"/>
    <dgm:cxn modelId="{1F2008C5-83C6-483B-B38E-F2C6C9CAB9FA}" type="presOf" srcId="{B5EB4BF9-AA4A-4715-B89D-68B54520E50A}" destId="{DB6BC336-D3A1-49F8-8CA8-2E6571B14F14}" srcOrd="1" destOrd="0" presId="urn:microsoft.com/office/officeart/2005/8/layout/cycle2"/>
    <dgm:cxn modelId="{D14E534E-7A40-4F75-AB5F-B505F67E566E}" srcId="{15247307-5BE2-4765-86AD-65386467A14A}" destId="{37172290-AB8B-45C2-9FA1-A8F757C64ED0}" srcOrd="2" destOrd="0" parTransId="{EBACDEED-4EB1-4369-A4CC-C1C1E7348D0B}" sibTransId="{259253CC-C451-4CF0-8F16-9421729B5917}"/>
    <dgm:cxn modelId="{568F089D-6B92-44F1-AE8B-FB5081889420}" type="presParOf" srcId="{29FC0212-5AD2-470E-B441-00E6E8798B18}" destId="{4D779228-2460-466E-A634-12E2CE09BE0C}" srcOrd="0" destOrd="0" presId="urn:microsoft.com/office/officeart/2005/8/layout/cycle2"/>
    <dgm:cxn modelId="{8B1A3B43-C808-4AD0-9FAF-13F402D10725}" type="presParOf" srcId="{29FC0212-5AD2-470E-B441-00E6E8798B18}" destId="{D7AE7E58-FE4C-42AF-A3C5-DA5391FF132F}" srcOrd="1" destOrd="0" presId="urn:microsoft.com/office/officeart/2005/8/layout/cycle2"/>
    <dgm:cxn modelId="{1ED085C5-53FC-4C72-91AE-B7D6DAC363E1}" type="presParOf" srcId="{D7AE7E58-FE4C-42AF-A3C5-DA5391FF132F}" destId="{CBB09C17-A91F-4F19-8338-3F711680E643}" srcOrd="0" destOrd="0" presId="urn:microsoft.com/office/officeart/2005/8/layout/cycle2"/>
    <dgm:cxn modelId="{0C6B9516-313B-40E2-B710-980EDB1D95C9}" type="presParOf" srcId="{29FC0212-5AD2-470E-B441-00E6E8798B18}" destId="{C9804FBA-4B5E-4FA8-8231-40ED12451257}" srcOrd="2" destOrd="0" presId="urn:microsoft.com/office/officeart/2005/8/layout/cycle2"/>
    <dgm:cxn modelId="{9E64C5DB-9912-4329-AD37-F55A480047EA}" type="presParOf" srcId="{29FC0212-5AD2-470E-B441-00E6E8798B18}" destId="{D721299C-B31F-4F59-AC65-A74B3B8AA288}" srcOrd="3" destOrd="0" presId="urn:microsoft.com/office/officeart/2005/8/layout/cycle2"/>
    <dgm:cxn modelId="{3E07C6C2-9F0E-497A-8A07-A4FDE230F24E}" type="presParOf" srcId="{D721299C-B31F-4F59-AC65-A74B3B8AA288}" destId="{244A8E6B-8598-4A0A-ABDB-FF4532CA4035}" srcOrd="0" destOrd="0" presId="urn:microsoft.com/office/officeart/2005/8/layout/cycle2"/>
    <dgm:cxn modelId="{E7B39B92-2873-4308-8B8E-0CF93B7A77B2}" type="presParOf" srcId="{29FC0212-5AD2-470E-B441-00E6E8798B18}" destId="{4F967135-CCC5-4F1E-A9FE-BDA7DB1C8BBC}" srcOrd="4" destOrd="0" presId="urn:microsoft.com/office/officeart/2005/8/layout/cycle2"/>
    <dgm:cxn modelId="{AE55085E-3876-42AC-8F2E-0F1093806267}" type="presParOf" srcId="{29FC0212-5AD2-470E-B441-00E6E8798B18}" destId="{63705BDE-BB7D-4B1A-9175-B39A78BCA71D}" srcOrd="5" destOrd="0" presId="urn:microsoft.com/office/officeart/2005/8/layout/cycle2"/>
    <dgm:cxn modelId="{0EA712B2-BE16-4D16-AF75-C2A41D9B01C4}" type="presParOf" srcId="{63705BDE-BB7D-4B1A-9175-B39A78BCA71D}" destId="{7D6F27C4-BC84-424B-B860-E43894EECC70}" srcOrd="0" destOrd="0" presId="urn:microsoft.com/office/officeart/2005/8/layout/cycle2"/>
    <dgm:cxn modelId="{8FDD33CA-321F-4B01-BD65-90A899BD2139}" type="presParOf" srcId="{29FC0212-5AD2-470E-B441-00E6E8798B18}" destId="{FE5EE120-0CEF-4BC4-A0EA-5CEDD8FC4951}" srcOrd="6" destOrd="0" presId="urn:microsoft.com/office/officeart/2005/8/layout/cycle2"/>
    <dgm:cxn modelId="{F4B13F6B-4414-42D4-AF5F-9F56170D8998}" type="presParOf" srcId="{29FC0212-5AD2-470E-B441-00E6E8798B18}" destId="{52A014EF-9F26-4557-BEFE-C7C1E9FD3DFD}" srcOrd="7" destOrd="0" presId="urn:microsoft.com/office/officeart/2005/8/layout/cycle2"/>
    <dgm:cxn modelId="{B4D27FAD-4439-401C-944D-58CF7237BC60}" type="presParOf" srcId="{52A014EF-9F26-4557-BEFE-C7C1E9FD3DFD}" destId="{DB6BC336-D3A1-49F8-8CA8-2E6571B14F14}" srcOrd="0" destOrd="0" presId="urn:microsoft.com/office/officeart/2005/8/layout/cycle2"/>
    <dgm:cxn modelId="{080F8F4B-F40E-4050-A161-9D9C6A939C30}" type="presParOf" srcId="{29FC0212-5AD2-470E-B441-00E6E8798B18}" destId="{7A19862B-7E9D-43B2-A780-3B80A432479F}" srcOrd="8" destOrd="0" presId="urn:microsoft.com/office/officeart/2005/8/layout/cycle2"/>
    <dgm:cxn modelId="{D18843F2-E0F1-48E4-8EEE-356C0412CC5A}" type="presParOf" srcId="{29FC0212-5AD2-470E-B441-00E6E8798B18}" destId="{A87AA05E-7114-4C37-9A48-5D6C360664F8}" srcOrd="9" destOrd="0" presId="urn:microsoft.com/office/officeart/2005/8/layout/cycle2"/>
    <dgm:cxn modelId="{AA700C5B-E69E-48B6-AB0C-B4604AD5CBC2}" type="presParOf" srcId="{A87AA05E-7114-4C37-9A48-5D6C360664F8}" destId="{678A243D-EAE8-4D31-8B39-04C9E5DE4E1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54BD3-1BA5-4D65-9B36-E9FA84E51976}" type="datetimeFigureOut">
              <a:rPr lang="nb-NO" smtClean="0"/>
              <a:pPr/>
              <a:t>30.03.2015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4C874-E93E-4893-A024-C4A17D1C364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87594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En del kjøres på</a:t>
            </a:r>
            <a:r>
              <a:rPr lang="nb-NO" baseline="0" dirty="0" smtClean="0"/>
              <a:t> skolen, og som klassisk klasseromsundervisning. Hvor mye klassisk det er kan diskuteres, da vi har en gjennomgående </a:t>
            </a:r>
            <a:r>
              <a:rPr lang="nb-NO" baseline="0" dirty="0" err="1" smtClean="0"/>
              <a:t>entreprenøriell</a:t>
            </a:r>
            <a:r>
              <a:rPr lang="nb-NO" baseline="0" dirty="0" smtClean="0"/>
              <a:t> tankegang hos oss – vi skal jo forberede elevene på fremtiden. Vi velger derfor denne modellen – Mailand modellen.</a:t>
            </a:r>
          </a:p>
          <a:p>
            <a:r>
              <a:rPr lang="nb-NO" baseline="0" dirty="0" smtClean="0"/>
              <a:t>Gjennom arbeidspraksis får elevene kunnskap og erfaring fra næringslivet. En to uker arbeidspraksis er vel også det beste jobbintervjuet du kan gjøre, noe som igjen skaper lærlingeplasser. Tenk selv – du kan forsøke en person i 4 uker – gratis – da vet du som leder også hva du ansetter. Vi benytter Entreprenørskap og ub som metode for å lære elevene hvordan se kommende utfordringer, hvordan jobbe sammen med andre, hvordan lære seg selv å kjenne , respektere andre personligheter og lære seg at annerledes er bra – det skaper utvikling. (Jeg tar salg så slipper jeg regnskap vis versa)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D4E07-7194-4A45-87CA-E80E03D01503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506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Ikke noe must</a:t>
            </a:r>
            <a:r>
              <a:rPr lang="nb-NO" baseline="0" dirty="0" smtClean="0"/>
              <a:t> men det går bedre da ….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C5A3D-B5BF-4949-BD17-3A03B020FAEE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8116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Her ligger hele identiteten til elevene. Husk at visjon, farger</a:t>
            </a:r>
            <a:r>
              <a:rPr lang="nb-NO" baseline="0" dirty="0" smtClean="0"/>
              <a:t> og følelser kan være veldig irrasjonelt. Hvem trodde </a:t>
            </a:r>
            <a:r>
              <a:rPr lang="nb-NO" baseline="0" dirty="0" err="1" smtClean="0"/>
              <a:t>Moods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Norway ville vinne?</a:t>
            </a:r>
          </a:p>
          <a:p>
            <a:r>
              <a:rPr lang="nb-NO" baseline="0" dirty="0" smtClean="0"/>
              <a:t>Norsk – sammensatt tekst, reklamefilm, mm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91B3F-5790-4B11-9A4B-C28D6FCD02C5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98337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B5C4-5A97-479C-8C8F-AE1CD6CF62E8}" type="datetimeFigureOut">
              <a:rPr lang="nb-NO" smtClean="0">
                <a:solidFill>
                  <a:srgbClr val="073E87"/>
                </a:solidFill>
              </a:rPr>
              <a:pPr/>
              <a:t>30.03.2015</a:t>
            </a:fld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70AF-6F08-4FB5-9588-9CF1CDA7A494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51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B5C4-5A97-479C-8C8F-AE1CD6CF62E8}" type="datetimeFigureOut">
              <a:rPr lang="nb-NO" smtClean="0">
                <a:solidFill>
                  <a:srgbClr val="073E87"/>
                </a:solidFill>
              </a:rPr>
              <a:pPr/>
              <a:t>30.03.2015</a:t>
            </a:fld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70AF-6F08-4FB5-9588-9CF1CDA7A494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44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B5C4-5A97-479C-8C8F-AE1CD6CF62E8}" type="datetimeFigureOut">
              <a:rPr lang="nb-NO" smtClean="0">
                <a:solidFill>
                  <a:srgbClr val="073E87"/>
                </a:solidFill>
              </a:rPr>
              <a:pPr/>
              <a:t>30.03.2015</a:t>
            </a:fld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70AF-6F08-4FB5-9588-9CF1CDA7A494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506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553977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882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B5C4-5A97-479C-8C8F-AE1CD6CF62E8}" type="datetimeFigureOut">
              <a:rPr lang="nb-NO" smtClean="0">
                <a:solidFill>
                  <a:srgbClr val="073E87"/>
                </a:solidFill>
              </a:rPr>
              <a:pPr/>
              <a:t>30.03.2015</a:t>
            </a:fld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70AF-6F08-4FB5-9588-9CF1CDA7A494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028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B5C4-5A97-479C-8C8F-AE1CD6CF62E8}" type="datetimeFigureOut">
              <a:rPr lang="nb-NO" smtClean="0">
                <a:solidFill>
                  <a:srgbClr val="073E87"/>
                </a:solidFill>
              </a:rPr>
              <a:pPr/>
              <a:t>30.03.2015</a:t>
            </a:fld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70AF-6F08-4FB5-9588-9CF1CDA7A494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88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B5C4-5A97-479C-8C8F-AE1CD6CF62E8}" type="datetimeFigureOut">
              <a:rPr lang="nb-NO" smtClean="0">
                <a:solidFill>
                  <a:srgbClr val="073E87"/>
                </a:solidFill>
              </a:rPr>
              <a:pPr/>
              <a:t>30.03.2015</a:t>
            </a:fld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70AF-6F08-4FB5-9588-9CF1CDA7A494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61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B5C4-5A97-479C-8C8F-AE1CD6CF62E8}" type="datetimeFigureOut">
              <a:rPr lang="nb-NO" smtClean="0">
                <a:solidFill>
                  <a:srgbClr val="073E87"/>
                </a:solidFill>
              </a:rPr>
              <a:pPr/>
              <a:t>30.03.2015</a:t>
            </a:fld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70AF-6F08-4FB5-9588-9CF1CDA7A494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57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B5C4-5A97-479C-8C8F-AE1CD6CF62E8}" type="datetimeFigureOut">
              <a:rPr lang="nb-NO" smtClean="0">
                <a:solidFill>
                  <a:srgbClr val="073E87"/>
                </a:solidFill>
              </a:rPr>
              <a:pPr/>
              <a:t>30.03.2015</a:t>
            </a:fld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70AF-6F08-4FB5-9588-9CF1CDA7A494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21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B5C4-5A97-479C-8C8F-AE1CD6CF62E8}" type="datetimeFigureOut">
              <a:rPr lang="nb-NO" smtClean="0">
                <a:solidFill>
                  <a:srgbClr val="073E87"/>
                </a:solidFill>
              </a:rPr>
              <a:pPr/>
              <a:t>30.03.2015</a:t>
            </a:fld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70AF-6F08-4FB5-9588-9CF1CDA7A494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25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B5C4-5A97-479C-8C8F-AE1CD6CF62E8}" type="datetimeFigureOut">
              <a:rPr lang="nb-NO" smtClean="0">
                <a:solidFill>
                  <a:srgbClr val="073E87"/>
                </a:solidFill>
              </a:rPr>
              <a:pPr/>
              <a:t>30.03.2015</a:t>
            </a:fld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70AF-6F08-4FB5-9588-9CF1CDA7A494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30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B5C4-5A97-479C-8C8F-AE1CD6CF62E8}" type="datetimeFigureOut">
              <a:rPr lang="nb-NO" smtClean="0">
                <a:solidFill>
                  <a:srgbClr val="073E87"/>
                </a:solidFill>
              </a:rPr>
              <a:pPr/>
              <a:t>30.03.2015</a:t>
            </a:fld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70AF-6F08-4FB5-9588-9CF1CDA7A494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106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98CB5C4-5A97-479C-8C8F-AE1CD6CF62E8}" type="datetimeFigureOut">
              <a:rPr lang="nb-NO" smtClean="0">
                <a:solidFill>
                  <a:srgbClr val="073E87"/>
                </a:solidFill>
              </a:rPr>
              <a:pPr/>
              <a:t>30.03.2015</a:t>
            </a:fld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6E570AF-6F08-4FB5-9588-9CF1CDA7A494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128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1" name="Picture 3" descr="D:\heru0703\Documents\My Pictures\skolebilder\Samsung mobil mai 2012 8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27" y="4487447"/>
            <a:ext cx="2873621" cy="21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Mine bilder\10-06-2011 inkl skolebilder\Skolebilder før jul\CIMG0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4440" y="186341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ine bilder\10-06-2011 inkl skolebilder\NM Godt Grep\Samsung mobil mai 2012 8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455"/>
            <a:ext cx="3659560" cy="27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ine bilder\10-06-2011 inkl skolebilder\Skolebilder\CIMG12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81304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Mine bilder\10-06-2011 inkl skolebilder\Skolebilder før jul\CIMG04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2381" y="4509120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Mine bilder\10-06-2011 inkl skolebilder\Mobilbilder juni 2011\2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494" y="2814125"/>
            <a:ext cx="23637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heru0703\Documents\My Pictures\2012-05-20 Samsung mobil mai 2012\Samsung mobil mai 2012 3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41383"/>
            <a:ext cx="2380104" cy="17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rofilbild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9489" y="790428"/>
            <a:ext cx="1524000" cy="38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ny_logo_tryk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43240" y="0"/>
            <a:ext cx="3031250" cy="15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6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nb-NO" sz="2400" b="1" dirty="0" smtClean="0"/>
              <a:t>«</a:t>
            </a:r>
            <a:r>
              <a:rPr lang="ka-GE" sz="2400" b="1" dirty="0" smtClean="0"/>
              <a:t>დიდი ხუთეული</a:t>
            </a:r>
            <a:r>
              <a:rPr lang="nb-NO" sz="2400" b="1" dirty="0" smtClean="0"/>
              <a:t>» </a:t>
            </a:r>
            <a:r>
              <a:rPr lang="nb-NO" sz="2400" dirty="0" smtClean="0"/>
              <a:t>–</a:t>
            </a:r>
            <a:r>
              <a:rPr lang="ka-GE" sz="2400" dirty="0" smtClean="0"/>
              <a:t>წარმატების კრიტერიუმი</a:t>
            </a:r>
            <a:endParaRPr lang="nb-NO" sz="240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1778257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de 4" descr="ny_logo_tryk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188640"/>
            <a:ext cx="1656184" cy="8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83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algn="l"/>
            <a:r>
              <a:rPr lang="nb-NO" sz="2400" dirty="0" smtClean="0"/>
              <a:t>1. </a:t>
            </a:r>
            <a:r>
              <a:rPr lang="ka-GE" sz="2400" dirty="0" smtClean="0"/>
              <a:t> ადამიანზე ორიენტირებული მენეჯმენტი  </a:t>
            </a:r>
            <a:r>
              <a:rPr lang="nb-NO" sz="2400" dirty="0" smtClean="0"/>
              <a:t>-</a:t>
            </a:r>
            <a:r>
              <a:rPr lang="ka-GE" sz="2400" dirty="0" smtClean="0"/>
              <a:t>ვინ ხარ შენ</a:t>
            </a:r>
            <a:r>
              <a:rPr lang="nb-NO" sz="2400" dirty="0" smtClean="0"/>
              <a:t>?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3250704" cy="2288866"/>
          </a:xfrm>
        </p:spPr>
        <p:txBody>
          <a:bodyPr>
            <a:normAutofit fontScale="92500" lnSpcReduction="10000"/>
          </a:bodyPr>
          <a:lstStyle/>
          <a:p>
            <a:endParaRPr lang="nb-NO" dirty="0" smtClean="0"/>
          </a:p>
          <a:p>
            <a:pPr marL="0" indent="0">
              <a:buNone/>
            </a:pPr>
            <a:r>
              <a:rPr lang="nb-NO" sz="1600" b="1" dirty="0" smtClean="0">
                <a:latin typeface="Sylfaen" pitchFamily="18" charset="0"/>
              </a:rPr>
              <a:t>4 </a:t>
            </a:r>
            <a:r>
              <a:rPr lang="ka-GE" sz="1600" b="1" dirty="0" smtClean="0">
                <a:latin typeface="Sylfaen" pitchFamily="18" charset="0"/>
              </a:rPr>
              <a:t>ფოკუსი კრეატიულობაზე </a:t>
            </a:r>
            <a:r>
              <a:rPr lang="nb-NO" sz="1600" b="1" dirty="0" smtClean="0">
                <a:latin typeface="Sylfaen" pitchFamily="18" charset="0"/>
              </a:rPr>
              <a:t> </a:t>
            </a:r>
            <a:r>
              <a:rPr lang="nb-NO" sz="1600" dirty="0" smtClean="0">
                <a:latin typeface="Sylfaen" pitchFamily="18" charset="0"/>
              </a:rPr>
              <a:t>– </a:t>
            </a:r>
            <a:r>
              <a:rPr lang="ka-GE" sz="1600" dirty="0" smtClean="0">
                <a:latin typeface="Sylfaen" pitchFamily="18" charset="0"/>
              </a:rPr>
              <a:t>დაიწყეთ:</a:t>
            </a:r>
            <a:endParaRPr lang="nb-NO" sz="1600" dirty="0" smtClean="0">
              <a:latin typeface="Sylfaen" pitchFamily="18" charset="0"/>
            </a:endParaRPr>
          </a:p>
          <a:p>
            <a:pPr lvl="1"/>
            <a:r>
              <a:rPr lang="ka-GE" sz="1600" dirty="0" smtClean="0">
                <a:latin typeface="Sylfaen" pitchFamily="18" charset="0"/>
              </a:rPr>
              <a:t>ფართო სურათი;</a:t>
            </a:r>
            <a:r>
              <a:rPr lang="en-US" sz="1600" dirty="0" smtClean="0">
                <a:latin typeface="Sylfaen" pitchFamily="18" charset="0"/>
              </a:rPr>
              <a:t> </a:t>
            </a:r>
            <a:endParaRPr lang="en-US" sz="1600" dirty="0">
              <a:latin typeface="Sylfaen" pitchFamily="18" charset="0"/>
            </a:endParaRPr>
          </a:p>
          <a:p>
            <a:pPr lvl="1"/>
            <a:r>
              <a:rPr lang="ka-GE" sz="1600" dirty="0" smtClean="0">
                <a:latin typeface="Sylfaen" pitchFamily="18" charset="0"/>
              </a:rPr>
              <a:t>საქმის დაწყება;</a:t>
            </a:r>
            <a:endParaRPr lang="en-US" sz="1600" dirty="0">
              <a:latin typeface="Sylfaen" pitchFamily="18" charset="0"/>
            </a:endParaRPr>
          </a:p>
          <a:p>
            <a:pPr lvl="1"/>
            <a:r>
              <a:rPr lang="ka-GE" sz="1600" dirty="0" smtClean="0">
                <a:latin typeface="Sylfaen" pitchFamily="18" charset="0"/>
              </a:rPr>
              <a:t>ინოვაცია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ka-GE" sz="1600" dirty="0" smtClean="0">
                <a:latin typeface="Sylfaen" pitchFamily="18" charset="0"/>
              </a:rPr>
              <a:t>;</a:t>
            </a:r>
            <a:endParaRPr lang="en-US" sz="1600" dirty="0">
              <a:latin typeface="Sylfaen" pitchFamily="18" charset="0"/>
            </a:endParaRPr>
          </a:p>
          <a:p>
            <a:pPr lvl="1"/>
            <a:r>
              <a:rPr lang="ka-GE" sz="1600" dirty="0" smtClean="0">
                <a:latin typeface="Sylfaen" pitchFamily="18" charset="0"/>
              </a:rPr>
              <a:t>იმპულსურობა;</a:t>
            </a:r>
            <a:r>
              <a:rPr lang="en-US" sz="1600" dirty="0" smtClean="0">
                <a:latin typeface="Sylfaen" pitchFamily="18" charset="0"/>
              </a:rPr>
              <a:t> </a:t>
            </a:r>
            <a:endParaRPr lang="en-US" sz="1600" dirty="0">
              <a:latin typeface="Sylfaen" pitchFamily="18" charset="0"/>
            </a:endParaRPr>
          </a:p>
          <a:p>
            <a:pPr lvl="1"/>
            <a:r>
              <a:rPr lang="ka-GE" sz="1600" dirty="0" smtClean="0">
                <a:latin typeface="Sylfaen" pitchFamily="18" charset="0"/>
              </a:rPr>
              <a:t>პროგრესირება.</a:t>
            </a:r>
            <a:endParaRPr lang="nb-NO" sz="1600" dirty="0">
              <a:latin typeface="Sylfaen" pitchFamily="18" charset="0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5580112" y="1428736"/>
            <a:ext cx="3106688" cy="2360304"/>
          </a:xfrm>
        </p:spPr>
        <p:txBody>
          <a:bodyPr>
            <a:normAutofit lnSpcReduction="10000"/>
          </a:bodyPr>
          <a:lstStyle/>
          <a:p>
            <a:endParaRPr lang="nb-NO" dirty="0" smtClean="0"/>
          </a:p>
          <a:p>
            <a:pPr marL="0" indent="0">
              <a:buNone/>
            </a:pPr>
            <a:r>
              <a:rPr lang="ka-GE" sz="1500" b="1" dirty="0" smtClean="0"/>
              <a:t>1. სოციალური ფოკუსი </a:t>
            </a:r>
            <a:r>
              <a:rPr lang="nb-NO" sz="1500" b="1" dirty="0" smtClean="0"/>
              <a:t> </a:t>
            </a:r>
            <a:r>
              <a:rPr lang="nb-NO" sz="1500" dirty="0" smtClean="0"/>
              <a:t>–</a:t>
            </a:r>
            <a:endParaRPr lang="ka-GE" sz="1500" b="1" dirty="0" smtClean="0"/>
          </a:p>
          <a:p>
            <a:pPr marL="0" indent="0">
              <a:buNone/>
            </a:pPr>
            <a:r>
              <a:rPr lang="nb-NO" sz="1500" dirty="0" smtClean="0"/>
              <a:t>– </a:t>
            </a:r>
            <a:r>
              <a:rPr lang="ka-GE" sz="1500" dirty="0" smtClean="0"/>
              <a:t>ჩართულია ყველა</a:t>
            </a:r>
            <a:endParaRPr lang="nb-NO" sz="1500" dirty="0" smtClean="0"/>
          </a:p>
          <a:p>
            <a:pPr lvl="1"/>
            <a:r>
              <a:rPr lang="ka-GE" sz="1500" dirty="0" smtClean="0"/>
              <a:t>როგორიცა არსებული ფონი;</a:t>
            </a:r>
            <a:endParaRPr lang="en-US" sz="1500" dirty="0"/>
          </a:p>
          <a:p>
            <a:pPr lvl="1"/>
            <a:r>
              <a:rPr lang="ka-GE" sz="1500" dirty="0" smtClean="0"/>
              <a:t>გუნდური  სული და გუნდის იდენტობა ;</a:t>
            </a:r>
            <a:r>
              <a:rPr lang="en-US" sz="1500" dirty="0" smtClean="0"/>
              <a:t> </a:t>
            </a:r>
            <a:endParaRPr lang="en-US" sz="1500" dirty="0"/>
          </a:p>
          <a:p>
            <a:pPr lvl="1"/>
            <a:r>
              <a:rPr lang="ka-GE" sz="1500" dirty="0" smtClean="0"/>
              <a:t>კარგი კომუნიკაცია და “ხიდების აშენება”. </a:t>
            </a:r>
            <a:endParaRPr lang="nb-NO" sz="1500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57200" y="3789040"/>
            <a:ext cx="3106688" cy="2337123"/>
          </a:xfrm>
        </p:spPr>
        <p:txBody>
          <a:bodyPr>
            <a:normAutofit lnSpcReduction="10000"/>
          </a:bodyPr>
          <a:lstStyle/>
          <a:p>
            <a:endParaRPr lang="nb-NO" dirty="0" smtClean="0">
              <a:latin typeface="Sylfaen" pitchFamily="18" charset="0"/>
            </a:endParaRPr>
          </a:p>
          <a:p>
            <a:pPr marL="0" indent="0">
              <a:buNone/>
            </a:pPr>
            <a:r>
              <a:rPr lang="nb-NO" sz="1700" b="1" dirty="0" smtClean="0">
                <a:latin typeface="Sylfaen" pitchFamily="18" charset="0"/>
              </a:rPr>
              <a:t>3 </a:t>
            </a:r>
            <a:r>
              <a:rPr lang="ka-GE" sz="1400" b="1" dirty="0" smtClean="0">
                <a:latin typeface="Sylfaen" pitchFamily="18" charset="0"/>
              </a:rPr>
              <a:t>მიზანზე ორიენტირებული </a:t>
            </a:r>
            <a:r>
              <a:rPr lang="nb-NO" sz="1400" dirty="0" smtClean="0">
                <a:latin typeface="Sylfaen" pitchFamily="18" charset="0"/>
              </a:rPr>
              <a:t> - </a:t>
            </a:r>
            <a:r>
              <a:rPr lang="ka-GE" sz="1400" dirty="0" smtClean="0">
                <a:latin typeface="Sylfaen" pitchFamily="18" charset="0"/>
              </a:rPr>
              <a:t>პრობლემების პრაქტიკულად გადაჭრა </a:t>
            </a:r>
            <a:endParaRPr lang="nb-NO" sz="1400" dirty="0" smtClean="0">
              <a:latin typeface="Sylfaen" pitchFamily="18" charset="0"/>
            </a:endParaRPr>
          </a:p>
          <a:p>
            <a:pPr lvl="1"/>
            <a:r>
              <a:rPr lang="ka-GE" sz="1400" dirty="0" smtClean="0">
                <a:latin typeface="Sylfaen" pitchFamily="18" charset="0"/>
              </a:rPr>
              <a:t>მოქმედება;</a:t>
            </a:r>
            <a:endParaRPr lang="nb-NO" sz="1400" dirty="0">
              <a:latin typeface="Sylfaen" pitchFamily="18" charset="0"/>
            </a:endParaRPr>
          </a:p>
          <a:p>
            <a:pPr lvl="1"/>
            <a:r>
              <a:rPr lang="ka-GE" sz="1400" dirty="0" smtClean="0">
                <a:latin typeface="Sylfaen" pitchFamily="18" charset="0"/>
              </a:rPr>
              <a:t>განხორციელება;</a:t>
            </a:r>
            <a:r>
              <a:rPr lang="nb-NO" sz="1400" dirty="0" smtClean="0">
                <a:latin typeface="Sylfaen" pitchFamily="18" charset="0"/>
              </a:rPr>
              <a:t> </a:t>
            </a:r>
            <a:endParaRPr lang="nb-NO" sz="1400" dirty="0">
              <a:latin typeface="Sylfaen" pitchFamily="18" charset="0"/>
            </a:endParaRPr>
          </a:p>
          <a:p>
            <a:pPr lvl="1"/>
            <a:r>
              <a:rPr lang="ka-GE" sz="1400" dirty="0" smtClean="0">
                <a:latin typeface="Sylfaen" pitchFamily="18" charset="0"/>
              </a:rPr>
              <a:t>ეფექტიანობა;</a:t>
            </a:r>
            <a:endParaRPr lang="nb-NO" sz="1400" dirty="0">
              <a:latin typeface="Sylfaen" pitchFamily="18" charset="0"/>
            </a:endParaRPr>
          </a:p>
          <a:p>
            <a:pPr lvl="1"/>
            <a:r>
              <a:rPr lang="ka-GE" sz="1400" dirty="0" smtClean="0">
                <a:latin typeface="Sylfaen" pitchFamily="18" charset="0"/>
              </a:rPr>
              <a:t>პრაქტიკული  (არსებული); პირობები.</a:t>
            </a:r>
            <a:endParaRPr lang="nb-NO" sz="1400" dirty="0">
              <a:latin typeface="Sylfaen" pitchFamily="18" charset="0"/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796136" y="3717032"/>
            <a:ext cx="2890664" cy="2409131"/>
          </a:xfrm>
        </p:spPr>
        <p:txBody>
          <a:bodyPr>
            <a:normAutofit fontScale="70000" lnSpcReduction="20000"/>
          </a:bodyPr>
          <a:lstStyle/>
          <a:p>
            <a:endParaRPr lang="nb-NO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nb-NO" sz="2000" b="1" dirty="0" smtClean="0">
                <a:latin typeface="Sylfaen" pitchFamily="18" charset="0"/>
              </a:rPr>
              <a:t>2</a:t>
            </a:r>
            <a:r>
              <a:rPr lang="nb-NO" sz="1900" b="1" dirty="0" smtClean="0">
                <a:latin typeface="Sylfaen" pitchFamily="18" charset="0"/>
              </a:rPr>
              <a:t> </a:t>
            </a:r>
            <a:r>
              <a:rPr lang="ka-GE" sz="2000" b="1" dirty="0" smtClean="0">
                <a:latin typeface="Sylfaen" pitchFamily="18" charset="0"/>
              </a:rPr>
              <a:t>ფოკუსი სტრუქტურაზე</a:t>
            </a:r>
            <a:r>
              <a:rPr lang="nb-NO" sz="2000" dirty="0" smtClean="0">
                <a:latin typeface="Sylfaen" pitchFamily="18" charset="0"/>
              </a:rPr>
              <a:t>– </a:t>
            </a:r>
            <a:r>
              <a:rPr lang="ka-GE" sz="2000" dirty="0" smtClean="0">
                <a:latin typeface="Sylfaen" pitchFamily="18" charset="0"/>
              </a:rPr>
              <a:t> ფაქტები და სტრუქტურა </a:t>
            </a:r>
            <a:endParaRPr lang="nb-NO" sz="2000" dirty="0" smtClean="0">
              <a:latin typeface="Sylfaen" pitchFamily="18" charset="0"/>
            </a:endParaRPr>
          </a:p>
          <a:p>
            <a:pPr lvl="1">
              <a:lnSpc>
                <a:spcPct val="120000"/>
              </a:lnSpc>
            </a:pPr>
            <a:r>
              <a:rPr lang="ka-GE" sz="2000" dirty="0" smtClean="0">
                <a:latin typeface="Sylfaen" pitchFamily="18" charset="0"/>
              </a:rPr>
              <a:t>ფაქტები</a:t>
            </a:r>
            <a:r>
              <a:rPr lang="en-US" sz="2000" dirty="0" smtClean="0">
                <a:latin typeface="Sylfaen" pitchFamily="18" charset="0"/>
              </a:rPr>
              <a:t>, </a:t>
            </a:r>
            <a:r>
              <a:rPr lang="ka-GE" sz="2000" dirty="0" smtClean="0">
                <a:latin typeface="Sylfaen" pitchFamily="18" charset="0"/>
              </a:rPr>
              <a:t>ციფრები</a:t>
            </a:r>
            <a:r>
              <a:rPr lang="en-US" sz="2000" dirty="0" smtClean="0">
                <a:latin typeface="Sylfaen" pitchFamily="18" charset="0"/>
              </a:rPr>
              <a:t> </a:t>
            </a:r>
            <a:r>
              <a:rPr lang="ka-GE" sz="2000" dirty="0" smtClean="0">
                <a:latin typeface="Sylfaen" pitchFamily="18" charset="0"/>
              </a:rPr>
              <a:t>;</a:t>
            </a:r>
            <a:endParaRPr lang="en-US" sz="2000" dirty="0">
              <a:latin typeface="Sylfaen" pitchFamily="18" charset="0"/>
            </a:endParaRPr>
          </a:p>
          <a:p>
            <a:pPr lvl="1">
              <a:lnSpc>
                <a:spcPct val="120000"/>
              </a:lnSpc>
            </a:pPr>
            <a:r>
              <a:rPr lang="ka-GE" sz="2000" dirty="0" smtClean="0">
                <a:latin typeface="Sylfaen" pitchFamily="18" charset="0"/>
              </a:rPr>
              <a:t>სტრუქტურა და თანმიმდევრობა; ობიექტურობა და </a:t>
            </a:r>
            <a:endParaRPr lang="en-US" sz="2000" dirty="0">
              <a:latin typeface="Sylfaen" pitchFamily="18" charset="0"/>
            </a:endParaRPr>
          </a:p>
          <a:p>
            <a:pPr lvl="1">
              <a:lnSpc>
                <a:spcPct val="120000"/>
              </a:lnSpc>
            </a:pPr>
            <a:r>
              <a:rPr lang="ka-GE" sz="2000" dirty="0" smtClean="0">
                <a:latin typeface="Sylfaen" pitchFamily="18" charset="0"/>
              </a:rPr>
              <a:t>მიუკერძოებლობა;</a:t>
            </a:r>
            <a:r>
              <a:rPr lang="en-US" sz="2000" dirty="0" smtClean="0">
                <a:latin typeface="Sylfaen" pitchFamily="18" charset="0"/>
              </a:rPr>
              <a:t> </a:t>
            </a:r>
            <a:endParaRPr lang="en-US" sz="2000" dirty="0">
              <a:latin typeface="Sylfaen" pitchFamily="18" charset="0"/>
            </a:endParaRPr>
          </a:p>
          <a:p>
            <a:pPr lvl="1">
              <a:lnSpc>
                <a:spcPct val="120000"/>
              </a:lnSpc>
            </a:pPr>
            <a:r>
              <a:rPr lang="ka-GE" sz="2000" dirty="0" smtClean="0">
                <a:latin typeface="Sylfaen" pitchFamily="18" charset="0"/>
              </a:rPr>
              <a:t>სიზუსტე.</a:t>
            </a:r>
            <a:endParaRPr lang="nb-NO" sz="2000" dirty="0">
              <a:latin typeface="Sylfae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84573"/>
            <a:ext cx="227403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03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2. </a:t>
            </a:r>
            <a:r>
              <a:rPr lang="ka-GE" sz="2400" dirty="0" smtClean="0"/>
              <a:t>დრო და </a:t>
            </a:r>
            <a:r>
              <a:rPr lang="nb-NO" sz="2400" dirty="0" smtClean="0"/>
              <a:t>«</a:t>
            </a:r>
            <a:r>
              <a:rPr lang="ka-GE" sz="2400" dirty="0" smtClean="0"/>
              <a:t>ფასეულობები</a:t>
            </a:r>
            <a:r>
              <a:rPr lang="nb-NO" sz="2400" dirty="0" smtClean="0"/>
              <a:t>»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500034" y="1928802"/>
            <a:ext cx="3998813" cy="4197678"/>
          </a:xfrm>
        </p:spPr>
        <p:txBody>
          <a:bodyPr>
            <a:normAutofit/>
          </a:bodyPr>
          <a:lstStyle/>
          <a:p>
            <a:r>
              <a:rPr lang="ka-GE" sz="2000" dirty="0" smtClean="0"/>
              <a:t>დახარჯეთ დრო</a:t>
            </a:r>
            <a:r>
              <a:rPr lang="nb-NO" sz="2000" dirty="0" smtClean="0"/>
              <a:t> – </a:t>
            </a:r>
            <a:r>
              <a:rPr lang="ka-GE" sz="2000" dirty="0" smtClean="0"/>
              <a:t>საკმაოდ ბევრი დრო</a:t>
            </a:r>
            <a:endParaRPr lang="nb-NO" sz="2000" dirty="0" smtClean="0"/>
          </a:p>
          <a:p>
            <a:endParaRPr lang="nb-NO" sz="2000" dirty="0"/>
          </a:p>
          <a:p>
            <a:r>
              <a:rPr lang="ka-GE" sz="2000" dirty="0" smtClean="0"/>
              <a:t>ეძებეთ იდეები</a:t>
            </a:r>
            <a:r>
              <a:rPr lang="nb-NO" sz="2000" dirty="0" smtClean="0"/>
              <a:t>/</a:t>
            </a:r>
            <a:r>
              <a:rPr lang="ka-GE" sz="2000" dirty="0" smtClean="0"/>
              <a:t>პრობლემები</a:t>
            </a:r>
            <a:endParaRPr lang="nb-NO" sz="2000" dirty="0" smtClean="0"/>
          </a:p>
          <a:p>
            <a:endParaRPr lang="nb-NO" sz="2000" dirty="0"/>
          </a:p>
          <a:p>
            <a:r>
              <a:rPr lang="ka-GE" sz="2000" dirty="0" smtClean="0"/>
              <a:t>რა სახის მოთხოვნები</a:t>
            </a:r>
            <a:r>
              <a:rPr lang="nb-NO" sz="2000" dirty="0" smtClean="0"/>
              <a:t>/</a:t>
            </a:r>
            <a:r>
              <a:rPr lang="ka-GE" sz="2000" dirty="0" smtClean="0"/>
              <a:t>საჭიროებები გვაქვს ჩვენ</a:t>
            </a:r>
            <a:r>
              <a:rPr lang="nb-NO" sz="2000" dirty="0" smtClean="0"/>
              <a:t>?</a:t>
            </a:r>
          </a:p>
          <a:p>
            <a:endParaRPr lang="nb-NO" sz="2000" dirty="0"/>
          </a:p>
          <a:p>
            <a:r>
              <a:rPr lang="ka-GE" sz="2000" dirty="0" smtClean="0"/>
              <a:t>კრეატიული იდენტობა (სახე)</a:t>
            </a:r>
            <a:r>
              <a:rPr lang="nb-NO" sz="2000" dirty="0" smtClean="0"/>
              <a:t> – </a:t>
            </a:r>
            <a:r>
              <a:rPr lang="ka-GE" sz="2000" dirty="0" smtClean="0"/>
              <a:t> გადარჩენის გზა</a:t>
            </a:r>
            <a:endParaRPr lang="nb-NO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46413">
            <a:off x="4508947" y="2349289"/>
            <a:ext cx="3904077" cy="407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79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3. </a:t>
            </a:r>
            <a:r>
              <a:rPr lang="ka-GE" sz="2400" dirty="0" smtClean="0"/>
              <a:t>ვიზუალური იდენტობა </a:t>
            </a:r>
            <a:r>
              <a:rPr lang="en-US" sz="2400" dirty="0" smtClean="0"/>
              <a:t> -</a:t>
            </a:r>
            <a:r>
              <a:rPr lang="ka-GE" sz="2400" dirty="0" smtClean="0"/>
              <a:t>სახელი</a:t>
            </a:r>
            <a:r>
              <a:rPr lang="en-US" sz="2400" dirty="0" smtClean="0"/>
              <a:t>, </a:t>
            </a:r>
            <a:r>
              <a:rPr lang="ka-GE" sz="2400" dirty="0" smtClean="0"/>
              <a:t>ლოგო და ბროშურა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234.243</a:t>
            </a:r>
          </a:p>
          <a:p>
            <a:endParaRPr lang="nb-NO" dirty="0" smtClean="0"/>
          </a:p>
          <a:p>
            <a:r>
              <a:rPr lang="ka-GE" dirty="0" smtClean="0"/>
              <a:t>საგნები ?</a:t>
            </a:r>
            <a:endParaRPr lang="nb-NO" dirty="0"/>
          </a:p>
        </p:txBody>
      </p:sp>
      <p:pic>
        <p:nvPicPr>
          <p:cNvPr id="1026" name="Picture 2" descr="D:\heru0703\Documents\My Pictures\Rosa trak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96" y="1988841"/>
            <a:ext cx="3986469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92849"/>
            <a:ext cx="447664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heru0703\Documents\My Pictures\2012-05-20 Samsung mobil mai 2012\Samsung mobil mai 2012 1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365104"/>
            <a:ext cx="3276364" cy="232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81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4. </a:t>
            </a:r>
            <a:r>
              <a:rPr lang="ka-GE" sz="2400" dirty="0" smtClean="0"/>
              <a:t>თანამშრომლობა </a:t>
            </a:r>
            <a:r>
              <a:rPr lang="nb-NO" sz="2400" dirty="0" smtClean="0"/>
              <a:t> </a:t>
            </a:r>
            <a:r>
              <a:rPr lang="ka-GE" sz="2400" dirty="0" smtClean="0"/>
              <a:t>და პარტნიორობა 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a-GE" sz="1800" b="1" dirty="0" smtClean="0"/>
              <a:t>მენტორები ბიზნესიდან </a:t>
            </a:r>
            <a:endParaRPr lang="en-US" sz="1800" b="1" dirty="0"/>
          </a:p>
          <a:p>
            <a:pPr lvl="1"/>
            <a:r>
              <a:rPr lang="ka-GE" sz="1800" dirty="0" smtClean="0"/>
              <a:t>მენტორობა</a:t>
            </a:r>
            <a:endParaRPr lang="en-US" sz="1800" dirty="0"/>
          </a:p>
          <a:p>
            <a:pPr lvl="1"/>
            <a:r>
              <a:rPr lang="ka-GE" sz="1800" dirty="0" smtClean="0"/>
              <a:t>ღია კარი</a:t>
            </a:r>
            <a:r>
              <a:rPr lang="en-US" sz="1800" dirty="0" smtClean="0"/>
              <a:t>?</a:t>
            </a:r>
            <a:endParaRPr lang="en-US" sz="1800" dirty="0"/>
          </a:p>
          <a:p>
            <a:pPr lvl="1"/>
            <a:r>
              <a:rPr lang="ka-GE" sz="1800" dirty="0" smtClean="0"/>
              <a:t>მოტივირება</a:t>
            </a:r>
            <a:r>
              <a:rPr lang="en-US" sz="1800" dirty="0" smtClean="0"/>
              <a:t>, </a:t>
            </a:r>
            <a:r>
              <a:rPr lang="ka-GE" sz="1800" dirty="0" smtClean="0"/>
              <a:t>დახმარება და რთული კითხვების დასმა</a:t>
            </a:r>
            <a:endParaRPr lang="nb-NO" sz="18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ka-GE" sz="1800" b="1" dirty="0" smtClean="0"/>
              <a:t>საპარტნიორო  შეთანხმებები</a:t>
            </a:r>
            <a:endParaRPr lang="en-US" sz="1800" b="1" dirty="0"/>
          </a:p>
          <a:p>
            <a:pPr lvl="1"/>
            <a:r>
              <a:rPr lang="ka-GE" sz="1800" dirty="0" smtClean="0"/>
              <a:t>ლექცია </a:t>
            </a:r>
            <a:r>
              <a:rPr lang="en-US" sz="1800" dirty="0" smtClean="0"/>
              <a:t> </a:t>
            </a:r>
            <a:endParaRPr lang="en-US" sz="1800" dirty="0"/>
          </a:p>
          <a:p>
            <a:pPr lvl="1"/>
            <a:r>
              <a:rPr lang="ka-GE" sz="1800" dirty="0" smtClean="0"/>
              <a:t>რეკლამირება და ვიზუალური იდენტობა</a:t>
            </a:r>
            <a:endParaRPr lang="en-US" sz="1800" dirty="0"/>
          </a:p>
          <a:p>
            <a:pPr lvl="1"/>
            <a:r>
              <a:rPr lang="ka-GE" sz="1800" dirty="0" smtClean="0"/>
              <a:t>ორგანიზება და დაგეგმვა</a:t>
            </a:r>
            <a:endParaRPr lang="nb-NO" sz="1800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/>
        <p:txBody>
          <a:bodyPr>
            <a:normAutofit/>
          </a:bodyPr>
          <a:lstStyle/>
          <a:p>
            <a:r>
              <a:rPr lang="ka-GE" sz="1800" b="1" dirty="0" smtClean="0"/>
              <a:t>საწარმოო  საშუალებები </a:t>
            </a:r>
            <a:endParaRPr lang="en-US" sz="1800" b="1" dirty="0"/>
          </a:p>
          <a:p>
            <a:pPr lvl="1"/>
            <a:r>
              <a:rPr lang="ka-GE" sz="1800" dirty="0" smtClean="0"/>
              <a:t>მეტალი </a:t>
            </a:r>
            <a:endParaRPr lang="en-US" sz="1800" dirty="0"/>
          </a:p>
          <a:p>
            <a:pPr lvl="1"/>
            <a:r>
              <a:rPr lang="ka-GE" sz="1800" dirty="0" smtClean="0"/>
              <a:t>ხე</a:t>
            </a:r>
            <a:endParaRPr lang="en-US" sz="1800" dirty="0"/>
          </a:p>
          <a:p>
            <a:pPr lvl="1"/>
            <a:r>
              <a:rPr lang="ka-GE" sz="1800" dirty="0" smtClean="0"/>
              <a:t>პლასტიკი</a:t>
            </a:r>
            <a:endParaRPr lang="en-US" sz="1800" dirty="0"/>
          </a:p>
          <a:p>
            <a:pPr lvl="1"/>
            <a:r>
              <a:rPr lang="ka-GE" sz="1800" dirty="0" smtClean="0"/>
              <a:t>ტექნიკური დახმარება</a:t>
            </a:r>
            <a:endParaRPr lang="nb-NO" sz="180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ka-GE" sz="1800" b="1" dirty="0" smtClean="0"/>
              <a:t>მეწარმეობს საზღვრებს გარეშე </a:t>
            </a:r>
            <a:r>
              <a:rPr lang="nb-NO" sz="1800" dirty="0" smtClean="0"/>
              <a:t>(EWB)</a:t>
            </a:r>
            <a:endParaRPr lang="ka-GE" sz="1800" dirty="0" smtClean="0"/>
          </a:p>
          <a:p>
            <a:endParaRPr lang="nb-NO" sz="1800" dirty="0" smtClean="0"/>
          </a:p>
          <a:p>
            <a:pPr lvl="1"/>
            <a:r>
              <a:rPr lang="ka-GE" sz="1800" dirty="0" smtClean="0"/>
              <a:t>რისი  წარმოება შეგვიძლია, რაც გაიყიდება ნორვეგისა და სკადინავიაში?   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xmlns="" val="32184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47532"/>
          </a:xfrm>
        </p:spPr>
        <p:txBody>
          <a:bodyPr>
            <a:noAutofit/>
          </a:bodyPr>
          <a:lstStyle/>
          <a:p>
            <a:r>
              <a:rPr lang="en-US" sz="2400" dirty="0" smtClean="0"/>
              <a:t>5. </a:t>
            </a:r>
            <a:r>
              <a:rPr lang="ka-GE" sz="2400" dirty="0" smtClean="0"/>
              <a:t>როგორ შევქმნათ და გავაძლიეროთ სამეწარმეო კულტურა  სკოლაში </a:t>
            </a:r>
            <a:r>
              <a:rPr lang="en-US" sz="2400" dirty="0" smtClean="0"/>
              <a:t>?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4294967295"/>
          </p:nvPr>
        </p:nvSpPr>
        <p:spPr>
          <a:xfrm>
            <a:off x="457200" y="1920085"/>
            <a:ext cx="4257676" cy="443484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ka-GE" sz="1800" dirty="0" smtClean="0"/>
              <a:t>მიზნები და ხედვა </a:t>
            </a:r>
            <a:r>
              <a:rPr lang="en-US" sz="1800" dirty="0" smtClean="0"/>
              <a:t>- </a:t>
            </a:r>
            <a:r>
              <a:rPr lang="en-US" sz="1800" dirty="0"/>
              <a:t>BHG? </a:t>
            </a:r>
          </a:p>
          <a:p>
            <a:pPr>
              <a:lnSpc>
                <a:spcPct val="150000"/>
              </a:lnSpc>
            </a:pPr>
            <a:r>
              <a:rPr lang="ka-GE" sz="1800" dirty="0" smtClean="0"/>
              <a:t>გუნდის აღიარება (შეფასება)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ka-GE" sz="1800" dirty="0" smtClean="0"/>
              <a:t>ინტერესები და სურვილები</a:t>
            </a:r>
            <a:r>
              <a:rPr lang="en-US" sz="1800" dirty="0" smtClean="0"/>
              <a:t> 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ka-GE" sz="1800" dirty="0" smtClean="0"/>
              <a:t>სკოლის კულტურის განვითარება</a:t>
            </a:r>
            <a:r>
              <a:rPr lang="en-US" sz="1800" dirty="0" smtClean="0"/>
              <a:t> 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ka-GE" sz="1800" dirty="0" smtClean="0"/>
              <a:t>დრო დაგაგემვის</a:t>
            </a:r>
            <a:r>
              <a:rPr lang="en-US" sz="1800" dirty="0" smtClean="0"/>
              <a:t> /</a:t>
            </a:r>
            <a:r>
              <a:rPr lang="ka-GE" sz="1800" dirty="0" smtClean="0"/>
              <a:t>მენეჯმენტისათვის </a:t>
            </a:r>
          </a:p>
          <a:p>
            <a:pPr>
              <a:lnSpc>
                <a:spcPct val="150000"/>
              </a:lnSpc>
              <a:buNone/>
            </a:pPr>
            <a:r>
              <a:rPr lang="ka-GE" sz="1800" dirty="0" smtClean="0"/>
              <a:t>       დახმარება</a:t>
            </a:r>
            <a:endParaRPr lang="en-US" sz="1800" dirty="0"/>
          </a:p>
          <a:p>
            <a:pPr>
              <a:lnSpc>
                <a:spcPct val="150000"/>
              </a:lnSpc>
            </a:pPr>
            <a:endParaRPr lang="en-US" sz="1800" dirty="0"/>
          </a:p>
          <a:p>
            <a:pPr>
              <a:lnSpc>
                <a:spcPct val="150000"/>
              </a:lnSpc>
            </a:pPr>
            <a:r>
              <a:rPr lang="ka-GE" sz="1800" dirty="0" smtClean="0"/>
              <a:t>გაერთეთ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ka-GE" sz="1800" dirty="0" smtClean="0"/>
              <a:t> აუცილებლად მოაწყვეთ დღესასწაული 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ka-GE" sz="1800" dirty="0" smtClean="0"/>
              <a:t>შამპანური და მარწყვი </a:t>
            </a:r>
            <a:r>
              <a:rPr lang="en-US" sz="1800" dirty="0" smtClean="0"/>
              <a:t>?</a:t>
            </a:r>
            <a:endParaRPr lang="nb-NO" sz="1800" dirty="0" smtClean="0"/>
          </a:p>
          <a:p>
            <a:endParaRPr lang="nb-NO" dirty="0"/>
          </a:p>
        </p:txBody>
      </p:sp>
      <p:pic>
        <p:nvPicPr>
          <p:cNvPr id="2051" name="Picture 3" descr="D:\Mine bilder\10-06-2011 inkl skolebilder\Mobilbilder juni 2011\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643050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lassholder for innhold 4" descr="anne lise og håkon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156176" y="3284984"/>
            <a:ext cx="2664229" cy="1774767"/>
          </a:xfrm>
          <a:prstGeom prst="rect">
            <a:avLst/>
          </a:prstGeom>
        </p:spPr>
      </p:pic>
      <p:pic>
        <p:nvPicPr>
          <p:cNvPr id="2052" name="Picture 4" descr="D:\heru0703\Documents\My Pictures\2012-02-29\3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3265" y="4581128"/>
            <a:ext cx="1476892" cy="196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ny_logo_tryk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6611" y="5722226"/>
            <a:ext cx="1656184" cy="8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14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ka-GE" sz="2700" i="1" dirty="0" smtClean="0"/>
              <a:t>შენ შეგიძლია იყო ამის გარეშეც - </a:t>
            </a:r>
            <a:r>
              <a:rPr lang="en-US" sz="2700" i="1" dirty="0" smtClean="0"/>
              <a:t/>
            </a:r>
            <a:br>
              <a:rPr lang="en-US" sz="2700" i="1" dirty="0" smtClean="0"/>
            </a:br>
            <a:r>
              <a:rPr lang="en-US" sz="2700" i="1" dirty="0" smtClean="0"/>
              <a:t>-</a:t>
            </a:r>
            <a:r>
              <a:rPr lang="ka-GE" sz="2700" i="1" dirty="0" smtClean="0"/>
              <a:t>  მაგრამ ასე გაცილებით უკეთესი და ადვილია</a:t>
            </a:r>
            <a:r>
              <a:rPr lang="en-US" sz="3200" i="1" dirty="0" smtClean="0"/>
              <a:t>!</a:t>
            </a:r>
            <a:endParaRPr lang="nb-NO" sz="3200" i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6402426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553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2910" y="1357298"/>
            <a:ext cx="4040171" cy="527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“</a:t>
            </a:r>
            <a:r>
              <a:rPr lang="ka-GE" sz="2000" i="1" dirty="0" smtClean="0">
                <a:solidFill>
                  <a:schemeClr val="tx1"/>
                </a:solidFill>
              </a:rPr>
              <a:t>დიახ</a:t>
            </a:r>
            <a:r>
              <a:rPr lang="en-US" sz="2000" i="1" dirty="0" smtClean="0">
                <a:solidFill>
                  <a:schemeClr val="tx1"/>
                </a:solidFill>
              </a:rPr>
              <a:t>, </a:t>
            </a:r>
            <a:r>
              <a:rPr lang="ka-GE" sz="2000" i="1" dirty="0" smtClean="0">
                <a:solidFill>
                  <a:schemeClr val="tx1"/>
                </a:solidFill>
              </a:rPr>
              <a:t>ცხოვრება უსამართლოა</a:t>
            </a:r>
            <a:r>
              <a:rPr lang="en-US" sz="2000" i="1" dirty="0" smtClean="0">
                <a:solidFill>
                  <a:schemeClr val="tx1"/>
                </a:solidFill>
              </a:rPr>
              <a:t>. </a:t>
            </a:r>
            <a:r>
              <a:rPr lang="ka-GE" sz="2000" i="1" dirty="0" smtClean="0">
                <a:solidFill>
                  <a:schemeClr val="tx1"/>
                </a:solidFill>
              </a:rPr>
              <a:t>დღეს კითხვა ის არ არის, რა ისწავლე შენ;  არსებობს პრობლემა რომელიც ადრე  არ დაგინახავს - გამოასწორე ის </a:t>
            </a:r>
            <a:r>
              <a:rPr lang="en-US" sz="2000" i="1" dirty="0" smtClean="0">
                <a:solidFill>
                  <a:schemeClr val="tx1"/>
                </a:solidFill>
              </a:rPr>
              <a:t>!”</a:t>
            </a:r>
            <a:endParaRPr lang="nb-NO" sz="2000" i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829600"/>
            <a:ext cx="15773400" cy="2227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e 4" descr="ny_logo_tryk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5733256"/>
            <a:ext cx="1656184" cy="828092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444208" y="443711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 PISA-direktør Andreas </a:t>
            </a:r>
            <a:r>
              <a:rPr lang="nb-NO" dirty="0" err="1" smtClean="0"/>
              <a:t>Schleicher</a:t>
            </a:r>
            <a:r>
              <a:rPr lang="nb-NO" dirty="0" smtClean="0"/>
              <a:t>, A-magasinet  </a:t>
            </a:r>
          </a:p>
          <a:p>
            <a:r>
              <a:rPr lang="nb-NO" dirty="0" smtClean="0"/>
              <a:t>6. juni 2012</a:t>
            </a:r>
            <a:r>
              <a:rPr lang="nb-N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7613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0333" y="3189331"/>
            <a:ext cx="1268658" cy="2255392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18970"/>
          </a:xfrm>
        </p:spPr>
        <p:txBody>
          <a:bodyPr>
            <a:normAutofit/>
          </a:bodyPr>
          <a:lstStyle/>
          <a:p>
            <a:pPr algn="l"/>
            <a:r>
              <a:rPr lang="ka-GE" sz="2400" dirty="0" smtClean="0"/>
              <a:t>ბეტის  საკონდიტრო  </a:t>
            </a:r>
            <a:r>
              <a:rPr lang="nb-NO" sz="2400" dirty="0" smtClean="0"/>
              <a:t>UB</a:t>
            </a:r>
            <a:endParaRPr lang="nb-NO" sz="24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31800">
            <a:off x="4914673" y="331416"/>
            <a:ext cx="3529089" cy="6273935"/>
          </a:xfrm>
          <a:prstGeom prst="rect">
            <a:avLst/>
          </a:prstGeom>
        </p:spPr>
      </p:pic>
      <p:pic>
        <p:nvPicPr>
          <p:cNvPr id="1026" name="Picture 2" descr="D:\RH\2ssa\3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92"/>
          <a:stretch/>
        </p:blipFill>
        <p:spPr bwMode="auto">
          <a:xfrm>
            <a:off x="683568" y="1540396"/>
            <a:ext cx="3384376" cy="525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77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nb-NO" sz="3100" dirty="0" smtClean="0"/>
              <a:t>InnoAd UB, Solid Publication AS, GreenBird UB</a:t>
            </a: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en-US" sz="2400" dirty="0" smtClean="0"/>
              <a:t>-</a:t>
            </a:r>
            <a:r>
              <a:rPr lang="ka-GE" sz="2400" dirty="0" smtClean="0"/>
              <a:t>  ვინ ეხმარება ჩვენს ბიზნესს  ფრთების გაშლაში</a:t>
            </a:r>
            <a:r>
              <a:rPr lang="en-US" sz="2400" dirty="0" smtClean="0"/>
              <a:t>?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4294967295"/>
          </p:nvPr>
        </p:nvSpPr>
        <p:spPr>
          <a:xfrm>
            <a:off x="5652120" y="1600200"/>
            <a:ext cx="303468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" name="Picture 7" descr="http://t0.gstatic.com/images?q=tbn:ANd9GcRuoAAasEODogRbfnxCA8lfmrAkGKB4ZMFkPoq3qTOSNsEpO7a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261448" y="2276872"/>
            <a:ext cx="1640582" cy="410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heru0703\Documents\My Pictures\skolebilder\Greenbird pr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4148487" cy="27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t3.gstatic.com/images?q=tbn:ANd9GcTc7nKPvQDEhKiTAvPG7nZHmVbdtyeLB71QE1ctrf81c15-mg9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18328"/>
            <a:ext cx="3714507" cy="247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ofilbil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8328"/>
            <a:ext cx="1524000" cy="38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18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dirty="0" smtClean="0"/>
              <a:t>მაილანდის 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ka-GE" sz="2400" dirty="0" smtClean="0"/>
              <a:t>საშუალო დამამთავრებელი სკოლა</a:t>
            </a:r>
            <a:endParaRPr lang="nb-NO" sz="2400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>
                <a:solidFill>
                  <a:srgbClr val="073E87"/>
                </a:solidFill>
              </a:rPr>
              <a:pPr/>
              <a:t>2</a:t>
            </a:fld>
            <a:endParaRPr lang="nb-NO" dirty="0">
              <a:solidFill>
                <a:srgbClr val="073E87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3"/>
          </p:nvPr>
        </p:nvSpPr>
        <p:spPr>
          <a:xfrm>
            <a:off x="357159" y="1628800"/>
            <a:ext cx="4143404" cy="4497680"/>
          </a:xfrm>
        </p:spPr>
        <p:txBody>
          <a:bodyPr>
            <a:normAutofit fontScale="92500" lnSpcReduction="10000"/>
          </a:bodyPr>
          <a:lstStyle/>
          <a:p>
            <a:r>
              <a:rPr lang="ka-GE" b="1" dirty="0" smtClean="0"/>
              <a:t>დაახლოებით 800 მოსწავლე</a:t>
            </a:r>
            <a:endParaRPr lang="nb-NO" b="1" dirty="0" smtClean="0"/>
          </a:p>
          <a:p>
            <a:pPr>
              <a:lnSpc>
                <a:spcPct val="150000"/>
              </a:lnSpc>
            </a:pPr>
            <a:r>
              <a:rPr lang="ka-GE" sz="1600" dirty="0" smtClean="0"/>
              <a:t>ზოგადი  განათლება</a:t>
            </a:r>
            <a:endParaRPr lang="nb-NO" sz="1600" dirty="0" smtClean="0"/>
          </a:p>
          <a:p>
            <a:pPr lvl="1">
              <a:lnSpc>
                <a:spcPct val="150000"/>
              </a:lnSpc>
            </a:pPr>
            <a:r>
              <a:rPr lang="ka-GE" sz="1600" dirty="0" smtClean="0"/>
              <a:t>ენა</a:t>
            </a:r>
            <a:r>
              <a:rPr lang="en-US" sz="1600" dirty="0" smtClean="0"/>
              <a:t> </a:t>
            </a:r>
            <a:r>
              <a:rPr lang="ka-GE" sz="1600" dirty="0" smtClean="0"/>
              <a:t>და ლიტერატურა</a:t>
            </a:r>
            <a:endParaRPr lang="nb-NO" sz="1600" dirty="0" smtClean="0"/>
          </a:p>
          <a:p>
            <a:pPr lvl="1">
              <a:lnSpc>
                <a:spcPct val="150000"/>
              </a:lnSpc>
            </a:pPr>
            <a:r>
              <a:rPr lang="ka-GE" sz="1600" dirty="0" smtClean="0"/>
              <a:t>სამეცნიერო საგნები </a:t>
            </a:r>
          </a:p>
          <a:p>
            <a:pPr lvl="1">
              <a:lnSpc>
                <a:spcPct val="150000"/>
              </a:lnSpc>
            </a:pPr>
            <a:r>
              <a:rPr lang="ka-GE" sz="1600" dirty="0" smtClean="0"/>
              <a:t>კომერცია</a:t>
            </a:r>
            <a:r>
              <a:rPr lang="nb-NO" sz="1600" dirty="0" smtClean="0"/>
              <a:t>, </a:t>
            </a:r>
            <a:r>
              <a:rPr lang="ka-GE" sz="1600" dirty="0" smtClean="0"/>
              <a:t>ა. შ.</a:t>
            </a:r>
            <a:endParaRPr lang="nb-NO" sz="1600" dirty="0" smtClean="0"/>
          </a:p>
          <a:p>
            <a:pPr>
              <a:lnSpc>
                <a:spcPct val="150000"/>
              </a:lnSpc>
            </a:pPr>
            <a:r>
              <a:rPr lang="ka-GE" sz="1600" dirty="0" smtClean="0"/>
              <a:t>პროფესიული განათლება</a:t>
            </a:r>
            <a:endParaRPr lang="nb-NO" sz="1600" dirty="0" smtClean="0"/>
          </a:p>
          <a:p>
            <a:pPr lvl="1">
              <a:lnSpc>
                <a:spcPct val="150000"/>
              </a:lnSpc>
            </a:pPr>
            <a:r>
              <a:rPr lang="ka-GE" sz="1600" dirty="0" smtClean="0"/>
              <a:t>მედია</a:t>
            </a:r>
            <a:endParaRPr lang="nb-NO" sz="1600" dirty="0" smtClean="0"/>
          </a:p>
          <a:p>
            <a:pPr lvl="1">
              <a:lnSpc>
                <a:spcPct val="150000"/>
              </a:lnSpc>
            </a:pPr>
            <a:r>
              <a:rPr lang="ka-GE" sz="1600" dirty="0" smtClean="0"/>
              <a:t>ვაჭრობა</a:t>
            </a:r>
            <a:r>
              <a:rPr lang="nb-NO" sz="1600" dirty="0" smtClean="0"/>
              <a:t>, </a:t>
            </a:r>
            <a:r>
              <a:rPr lang="ka-GE" sz="1600" dirty="0" smtClean="0"/>
              <a:t>მომსახურება და უსაფრთხოება</a:t>
            </a:r>
            <a:endParaRPr lang="nb-NO" sz="1600" dirty="0" smtClean="0"/>
          </a:p>
          <a:p>
            <a:pPr lvl="1">
              <a:lnSpc>
                <a:spcPct val="150000"/>
              </a:lnSpc>
            </a:pPr>
            <a:r>
              <a:rPr lang="ka-GE" sz="1600" dirty="0" smtClean="0"/>
              <a:t>ჯანდაცვა</a:t>
            </a:r>
            <a:endParaRPr lang="nb-NO" sz="1600" dirty="0" smtClean="0"/>
          </a:p>
          <a:p>
            <a:pPr lvl="1">
              <a:lnSpc>
                <a:spcPct val="150000"/>
              </a:lnSpc>
            </a:pPr>
            <a:r>
              <a:rPr lang="nb-NO" sz="1600" dirty="0" smtClean="0"/>
              <a:t>IKT</a:t>
            </a:r>
            <a:r>
              <a:rPr lang="ka-GE" sz="1600" dirty="0" smtClean="0"/>
              <a:t> - </a:t>
            </a:r>
            <a:endParaRPr lang="nb-NO" sz="1600" dirty="0" smtClean="0"/>
          </a:p>
          <a:p>
            <a:pPr>
              <a:lnSpc>
                <a:spcPct val="150000"/>
              </a:lnSpc>
            </a:pPr>
            <a:r>
              <a:rPr lang="ka-GE" sz="1600" dirty="0" smtClean="0"/>
              <a:t>ადაპტირებული განათლება</a:t>
            </a:r>
          </a:p>
          <a:p>
            <a:pPr>
              <a:lnSpc>
                <a:spcPct val="150000"/>
              </a:lnSpc>
            </a:pPr>
            <a:endParaRPr lang="nb-NO" sz="1600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endParaRPr lang="nb-NO" dirty="0" smtClean="0"/>
          </a:p>
          <a:p>
            <a:pPr lvl="1"/>
            <a:endParaRPr lang="nb-NO" dirty="0" smtClean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4"/>
          </p:nvPr>
        </p:nvSpPr>
        <p:spPr>
          <a:xfrm>
            <a:off x="4645152" y="2060848"/>
            <a:ext cx="3822192" cy="4065632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 descr="C:\Users\brpe1812\Pictures\presentasjon ungdomsskole\skolebygget_mailand_v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14554"/>
            <a:ext cx="4009874" cy="35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ny_logo_tryk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188640"/>
            <a:ext cx="1656184" cy="8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4147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/>
          </a:bodyPr>
          <a:lstStyle/>
          <a:p>
            <a:r>
              <a:rPr lang="ka-GE" sz="2000" dirty="0" smtClean="0"/>
              <a:t>გახსოვდეთ</a:t>
            </a:r>
            <a:r>
              <a:rPr lang="nb-NO" sz="2000" dirty="0" smtClean="0"/>
              <a:t>:</a:t>
            </a: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04800" y="1785926"/>
            <a:ext cx="8686800" cy="473941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a-GE" sz="1800" i="1" dirty="0" smtClean="0">
                <a:latin typeface="Sylfaen" pitchFamily="18" charset="0"/>
              </a:rPr>
              <a:t>ჩვენ მოვამზადებთ მოსწავლეებს:  იმ სამუშაოსთვის, რომელიც  ჯერ არც კი არსებობს; ი მ ტექნოლოგიების გამოსაყენებლად, ჯერ გამოგონებული  რომ არ არის და იმ პრობლემების დასაძლევად, რომელიც  ჯერ არც კი ვიცით რომ გვაქვს. </a:t>
            </a:r>
            <a:endParaRPr lang="en-US" sz="1800" i="1" dirty="0">
              <a:latin typeface="Sylfae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ka-GE" sz="1800" i="1" dirty="0" smtClean="0">
              <a:latin typeface="Sylfae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i="1" dirty="0">
              <a:latin typeface="Sylfaen" pitchFamily="18" charset="0"/>
            </a:endParaRPr>
          </a:p>
          <a:p>
            <a:pPr marL="0" indent="0">
              <a:lnSpc>
                <a:spcPct val="150000"/>
              </a:lnSpc>
              <a:buFontTx/>
              <a:buChar char="-"/>
            </a:pPr>
            <a:r>
              <a:rPr lang="ka-GE" sz="1800" i="1" dirty="0" smtClean="0">
                <a:latin typeface="Sylfaen" pitchFamily="18" charset="0"/>
              </a:rPr>
              <a:t> და  ჩვენ  უნდა  მივცეთ ყველა  ჩვენ ს მოსწავლეებს  სიძლიერის ის შეგრძნება,  რომელიც მათ მთელი ცხოვრების მანძილზე გაყვება</a:t>
            </a:r>
          </a:p>
          <a:p>
            <a:pPr marL="0" indent="0">
              <a:buFontTx/>
              <a:buChar char="-"/>
            </a:pPr>
            <a:endParaRPr lang="ka-GE" sz="1800" i="1" dirty="0" smtClean="0">
              <a:latin typeface="Sylfaen" pitchFamily="18" charset="0"/>
            </a:endParaRPr>
          </a:p>
          <a:p>
            <a:pPr marL="0" indent="0">
              <a:buFontTx/>
              <a:buChar char="-"/>
            </a:pPr>
            <a:r>
              <a:rPr lang="nb-NO" sz="1800" i="1" dirty="0" smtClean="0">
                <a:latin typeface="Sylfaen" pitchFamily="18" charset="0"/>
              </a:rPr>
              <a:t>				</a:t>
            </a:r>
            <a:r>
              <a:rPr lang="nb-NO" sz="1050" i="1" dirty="0" smtClean="0"/>
              <a:t>	</a:t>
            </a:r>
            <a:endParaRPr lang="nb-NO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635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683568" y="404664"/>
            <a:ext cx="73888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ka-GE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მეწარმეობა - როგორც სწავლების  მეთოდი</a:t>
            </a:r>
            <a:endParaRPr lang="nb-NO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  <a:defRPr/>
            </a:pPr>
            <a:r>
              <a:rPr lang="ka-GE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ახალგაზრდული საწარმო ჩვენს სკოლაში </a:t>
            </a:r>
          </a:p>
          <a:p>
            <a:pPr marL="457200" indent="-457200">
              <a:buAutoNum type="arabicPeriod"/>
              <a:defRPr/>
            </a:pPr>
            <a:r>
              <a:rPr lang="ka-GE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დიდი “ხუთეული”</a:t>
            </a:r>
            <a:endParaRPr lang="nb-NO" sz="2000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3" descr="F:\120419nkonf_pres6_HFHoen_Page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362" y="1628800"/>
            <a:ext cx="7544062" cy="442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 descr="ny_logo_tryk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6575" y="5640357"/>
            <a:ext cx="1656184" cy="8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1617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76094"/>
          </a:xfrm>
        </p:spPr>
        <p:txBody>
          <a:bodyPr>
            <a:normAutofit/>
          </a:bodyPr>
          <a:lstStyle/>
          <a:p>
            <a:pPr algn="l"/>
            <a:r>
              <a:rPr lang="ka-GE" sz="2400" dirty="0" smtClean="0"/>
              <a:t>მეწარმეობა  სამ  დონეზე</a:t>
            </a:r>
            <a:endParaRPr lang="nb-NO" sz="240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6507053"/>
              </p:ext>
            </p:extLst>
          </p:nvPr>
        </p:nvGraphicFramePr>
        <p:xfrm>
          <a:off x="428596" y="1928802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e 4" descr="ny_logo_tryk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87816" y="5877272"/>
            <a:ext cx="1656184" cy="8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57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half" idx="2"/>
          </p:nvPr>
        </p:nvSpPr>
        <p:spPr>
          <a:xfrm>
            <a:off x="1583668" y="2492896"/>
            <a:ext cx="3105619" cy="2615515"/>
          </a:xfrm>
        </p:spPr>
        <p:txBody>
          <a:bodyPr>
            <a:normAutofit/>
          </a:bodyPr>
          <a:lstStyle/>
          <a:p>
            <a:pPr lvl="1"/>
            <a:r>
              <a:rPr lang="ka-GE" sz="2000" b="1" dirty="0" smtClean="0">
                <a:latin typeface="Arial" pitchFamily="34" charset="0"/>
                <a:cs typeface="Arial" pitchFamily="34" charset="0"/>
              </a:rPr>
              <a:t>რატომ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?</a:t>
            </a:r>
            <a:endParaRPr lang="ka-GE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Arial" pitchFamily="34" charset="0"/>
                <a:cs typeface="Arial" pitchFamily="34" charset="0"/>
              </a:rPr>
              <a:t>საზოგადოებრივი მისია </a:t>
            </a:r>
          </a:p>
          <a:p>
            <a:pPr>
              <a:buFont typeface="Wingdings" pitchFamily="2" charset="2"/>
              <a:buChar char="Ø"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Arial" pitchFamily="34" charset="0"/>
                <a:cs typeface="Arial" pitchFamily="34" charset="0"/>
              </a:rPr>
              <a:t>ცოდნა და გამოცდილება  მომავლისათვის ? </a:t>
            </a:r>
          </a:p>
          <a:p>
            <a:pPr>
              <a:buFont typeface="Wingdings" pitchFamily="2" charset="2"/>
              <a:buChar char="Ø"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Arial" pitchFamily="34" charset="0"/>
                <a:cs typeface="Arial" pitchFamily="34" charset="0"/>
              </a:rPr>
              <a:t>საზოგადოებრივი გავლენა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ka-GE" sz="1400" b="1" dirty="0" smtClean="0">
                <a:latin typeface="Arial" pitchFamily="34" charset="0"/>
                <a:cs typeface="Arial" pitchFamily="34" charset="0"/>
              </a:rPr>
              <a:t>სოციალური და ეკონომიკური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lassholder for innhold 15"/>
          <p:cNvSpPr>
            <a:spLocks noGrp="1"/>
          </p:cNvSpPr>
          <p:nvPr>
            <p:ph sz="quarter" idx="4"/>
          </p:nvPr>
        </p:nvSpPr>
        <p:spPr>
          <a:xfrm>
            <a:off x="4580384" y="2492896"/>
            <a:ext cx="3992144" cy="3179965"/>
          </a:xfrm>
        </p:spPr>
        <p:txBody>
          <a:bodyPr>
            <a:normAutofit/>
          </a:bodyPr>
          <a:lstStyle/>
          <a:p>
            <a:pPr lvl="2"/>
            <a:r>
              <a:rPr lang="ka-GE" sz="1900" b="1" dirty="0" smtClean="0">
                <a:latin typeface="Arial" pitchFamily="34" charset="0"/>
                <a:cs typeface="Arial" pitchFamily="34" charset="0"/>
              </a:rPr>
              <a:t>რა</a:t>
            </a:r>
            <a:r>
              <a:rPr lang="nb-NO" sz="1900" b="1" dirty="0" smtClean="0">
                <a:latin typeface="Arial" pitchFamily="34" charset="0"/>
                <a:cs typeface="Arial" pitchFamily="34" charset="0"/>
              </a:rPr>
              <a:t>?</a:t>
            </a:r>
            <a:endParaRPr lang="ka-GE" sz="1900" b="1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nb-NO" sz="19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Arial" pitchFamily="34" charset="0"/>
                <a:cs typeface="Arial" pitchFamily="34" charset="0"/>
              </a:rPr>
              <a:t>სწავლა აქტივობებისა და თანამშრომლობის გზით</a:t>
            </a:r>
          </a:p>
          <a:p>
            <a:pPr>
              <a:buFont typeface="Wingdings" pitchFamily="2" charset="2"/>
              <a:buChar char="Ø"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Arial" pitchFamily="34" charset="0"/>
                <a:cs typeface="Arial" pitchFamily="34" charset="0"/>
              </a:rPr>
              <a:t> სასწავლო პროცესში მოსწავლეთა მონაწილეობა  </a:t>
            </a:r>
          </a:p>
          <a:p>
            <a:pPr>
              <a:buFont typeface="Wingdings" pitchFamily="2" charset="2"/>
              <a:buChar char="Ø"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Arial" pitchFamily="34" charset="0"/>
                <a:cs typeface="Arial" pitchFamily="34" charset="0"/>
              </a:rPr>
              <a:t>სამეწარმეო  მოდელების განვითარება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Venstrebuet pil 5"/>
          <p:cNvSpPr/>
          <p:nvPr/>
        </p:nvSpPr>
        <p:spPr>
          <a:xfrm>
            <a:off x="6660231" y="1836189"/>
            <a:ext cx="1927467" cy="43291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Høyrebuet pil 6"/>
          <p:cNvSpPr/>
          <p:nvPr/>
        </p:nvSpPr>
        <p:spPr>
          <a:xfrm>
            <a:off x="539552" y="1856436"/>
            <a:ext cx="2088232" cy="430886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2913348" y="5540459"/>
            <a:ext cx="33340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dirty="0" smtClean="0">
                <a:solidFill>
                  <a:srgbClr val="002060"/>
                </a:solidFill>
                <a:latin typeface="Arial Black" pitchFamily="34" charset="0"/>
              </a:rPr>
              <a:t>სამეწარმეო   სწავლა</a:t>
            </a:r>
            <a:endParaRPr lang="nb-NO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3000364" y="928670"/>
            <a:ext cx="32352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>
                <a:solidFill>
                  <a:srgbClr val="002060"/>
                </a:solidFill>
                <a:latin typeface="Arial Black" pitchFamily="34" charset="0"/>
              </a:rPr>
              <a:t>მულტიდისციპლინური მიდგომა </a:t>
            </a:r>
            <a:endParaRPr lang="nb-NO" sz="2000" b="1" dirty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10" name="Bilde 9" descr="ny_logo_try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656184" cy="8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kebent trekant 2"/>
          <p:cNvSpPr/>
          <p:nvPr/>
        </p:nvSpPr>
        <p:spPr>
          <a:xfrm>
            <a:off x="1691680" y="1988840"/>
            <a:ext cx="5796644" cy="33558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ekstboks 2"/>
          <p:cNvSpPr txBox="1">
            <a:spLocks noChangeArrowheads="1"/>
          </p:cNvSpPr>
          <p:nvPr/>
        </p:nvSpPr>
        <p:spPr bwMode="auto">
          <a:xfrm>
            <a:off x="850882" y="4590690"/>
            <a:ext cx="2367880" cy="753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a-GE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ტრადიციული სკოლა და სწავლება კლასში </a:t>
            </a:r>
            <a:endParaRPr lang="nb-NO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kstboks 2"/>
          <p:cNvSpPr txBox="1">
            <a:spLocks noChangeArrowheads="1"/>
          </p:cNvSpPr>
          <p:nvPr/>
        </p:nvSpPr>
        <p:spPr bwMode="auto">
          <a:xfrm>
            <a:off x="6264187" y="4589232"/>
            <a:ext cx="2088232" cy="755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a-GE" sz="14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მეწარმეობა და ახალგაზრდული საწარმოები</a:t>
            </a:r>
            <a:endParaRPr lang="en-US" sz="1400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Tekstboks 2"/>
          <p:cNvSpPr txBox="1">
            <a:spLocks noChangeArrowheads="1"/>
          </p:cNvSpPr>
          <p:nvPr/>
        </p:nvSpPr>
        <p:spPr bwMode="auto">
          <a:xfrm>
            <a:off x="3099383" y="1211214"/>
            <a:ext cx="2704914" cy="7554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a-GE" sz="1400" dirty="0" smtClean="0">
                <a:solidFill>
                  <a:prstClr val="black"/>
                </a:solidFill>
                <a:ea typeface="Calibri"/>
                <a:cs typeface="Times New Roman"/>
              </a:rPr>
              <a:t>პრაქტიკა ბიზნეს საქმიანობასა და მომავალ საშეგირდო პროგრამებში </a:t>
            </a:r>
            <a:endParaRPr lang="en-US" sz="14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pic>
        <p:nvPicPr>
          <p:cNvPr id="10" name="Bilde 11" descr="Beskrivelse: ny_logo_try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4593" y="3583927"/>
            <a:ext cx="1981503" cy="110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Åttekant 6"/>
          <p:cNvSpPr/>
          <p:nvPr/>
        </p:nvSpPr>
        <p:spPr>
          <a:xfrm>
            <a:off x="169818" y="750545"/>
            <a:ext cx="8604955" cy="6099459"/>
          </a:xfrm>
          <a:custGeom>
            <a:avLst/>
            <a:gdLst>
              <a:gd name="connsiteX0" fmla="*/ 0 w 8604955"/>
              <a:gd name="connsiteY0" fmla="*/ 1750505 h 5976664"/>
              <a:gd name="connsiteX1" fmla="*/ 1750505 w 8604955"/>
              <a:gd name="connsiteY1" fmla="*/ 0 h 5976664"/>
              <a:gd name="connsiteX2" fmla="*/ 6854450 w 8604955"/>
              <a:gd name="connsiteY2" fmla="*/ 0 h 5976664"/>
              <a:gd name="connsiteX3" fmla="*/ 8604955 w 8604955"/>
              <a:gd name="connsiteY3" fmla="*/ 1750505 h 5976664"/>
              <a:gd name="connsiteX4" fmla="*/ 8604955 w 8604955"/>
              <a:gd name="connsiteY4" fmla="*/ 4226159 h 5976664"/>
              <a:gd name="connsiteX5" fmla="*/ 6854450 w 8604955"/>
              <a:gd name="connsiteY5" fmla="*/ 5976664 h 5976664"/>
              <a:gd name="connsiteX6" fmla="*/ 1750505 w 8604955"/>
              <a:gd name="connsiteY6" fmla="*/ 5976664 h 5976664"/>
              <a:gd name="connsiteX7" fmla="*/ 0 w 8604955"/>
              <a:gd name="connsiteY7" fmla="*/ 4226159 h 5976664"/>
              <a:gd name="connsiteX8" fmla="*/ 0 w 8604955"/>
              <a:gd name="connsiteY8" fmla="*/ 1750505 h 5976664"/>
              <a:gd name="connsiteX0" fmla="*/ 263046 w 8604955"/>
              <a:gd name="connsiteY0" fmla="*/ 1800609 h 5976664"/>
              <a:gd name="connsiteX1" fmla="*/ 1750505 w 8604955"/>
              <a:gd name="connsiteY1" fmla="*/ 0 h 5976664"/>
              <a:gd name="connsiteX2" fmla="*/ 6854450 w 8604955"/>
              <a:gd name="connsiteY2" fmla="*/ 0 h 5976664"/>
              <a:gd name="connsiteX3" fmla="*/ 8604955 w 8604955"/>
              <a:gd name="connsiteY3" fmla="*/ 1750505 h 5976664"/>
              <a:gd name="connsiteX4" fmla="*/ 8604955 w 8604955"/>
              <a:gd name="connsiteY4" fmla="*/ 4226159 h 5976664"/>
              <a:gd name="connsiteX5" fmla="*/ 6854450 w 8604955"/>
              <a:gd name="connsiteY5" fmla="*/ 5976664 h 5976664"/>
              <a:gd name="connsiteX6" fmla="*/ 1750505 w 8604955"/>
              <a:gd name="connsiteY6" fmla="*/ 5976664 h 5976664"/>
              <a:gd name="connsiteX7" fmla="*/ 0 w 8604955"/>
              <a:gd name="connsiteY7" fmla="*/ 4226159 h 5976664"/>
              <a:gd name="connsiteX8" fmla="*/ 263046 w 8604955"/>
              <a:gd name="connsiteY8" fmla="*/ 1800609 h 5976664"/>
              <a:gd name="connsiteX0" fmla="*/ 263046 w 8604955"/>
              <a:gd name="connsiteY0" fmla="*/ 1923408 h 6099463"/>
              <a:gd name="connsiteX1" fmla="*/ 1750505 w 8604955"/>
              <a:gd name="connsiteY1" fmla="*/ 122799 h 6099463"/>
              <a:gd name="connsiteX2" fmla="*/ 3831965 w 8604955"/>
              <a:gd name="connsiteY2" fmla="*/ 4 h 6099463"/>
              <a:gd name="connsiteX3" fmla="*/ 6854450 w 8604955"/>
              <a:gd name="connsiteY3" fmla="*/ 122799 h 6099463"/>
              <a:gd name="connsiteX4" fmla="*/ 8604955 w 8604955"/>
              <a:gd name="connsiteY4" fmla="*/ 1873304 h 6099463"/>
              <a:gd name="connsiteX5" fmla="*/ 8604955 w 8604955"/>
              <a:gd name="connsiteY5" fmla="*/ 4348958 h 6099463"/>
              <a:gd name="connsiteX6" fmla="*/ 6854450 w 8604955"/>
              <a:gd name="connsiteY6" fmla="*/ 6099463 h 6099463"/>
              <a:gd name="connsiteX7" fmla="*/ 1750505 w 8604955"/>
              <a:gd name="connsiteY7" fmla="*/ 6099463 h 6099463"/>
              <a:gd name="connsiteX8" fmla="*/ 0 w 8604955"/>
              <a:gd name="connsiteY8" fmla="*/ 4348958 h 6099463"/>
              <a:gd name="connsiteX9" fmla="*/ 263046 w 8604955"/>
              <a:gd name="connsiteY9" fmla="*/ 1923408 h 6099463"/>
              <a:gd name="connsiteX0" fmla="*/ 263046 w 8604955"/>
              <a:gd name="connsiteY0" fmla="*/ 1923408 h 6099463"/>
              <a:gd name="connsiteX1" fmla="*/ 1750505 w 8604955"/>
              <a:gd name="connsiteY1" fmla="*/ 122799 h 6099463"/>
              <a:gd name="connsiteX2" fmla="*/ 3831965 w 8604955"/>
              <a:gd name="connsiteY2" fmla="*/ 4 h 6099463"/>
              <a:gd name="connsiteX3" fmla="*/ 6854450 w 8604955"/>
              <a:gd name="connsiteY3" fmla="*/ 122799 h 6099463"/>
              <a:gd name="connsiteX4" fmla="*/ 7314201 w 8604955"/>
              <a:gd name="connsiteY4" fmla="*/ 864301 h 6099463"/>
              <a:gd name="connsiteX5" fmla="*/ 8604955 w 8604955"/>
              <a:gd name="connsiteY5" fmla="*/ 1873304 h 6099463"/>
              <a:gd name="connsiteX6" fmla="*/ 8604955 w 8604955"/>
              <a:gd name="connsiteY6" fmla="*/ 4348958 h 6099463"/>
              <a:gd name="connsiteX7" fmla="*/ 6854450 w 8604955"/>
              <a:gd name="connsiteY7" fmla="*/ 6099463 h 6099463"/>
              <a:gd name="connsiteX8" fmla="*/ 1750505 w 8604955"/>
              <a:gd name="connsiteY8" fmla="*/ 6099463 h 6099463"/>
              <a:gd name="connsiteX9" fmla="*/ 0 w 8604955"/>
              <a:gd name="connsiteY9" fmla="*/ 4348958 h 6099463"/>
              <a:gd name="connsiteX10" fmla="*/ 263046 w 8604955"/>
              <a:gd name="connsiteY10" fmla="*/ 1923408 h 6099463"/>
              <a:gd name="connsiteX0" fmla="*/ 263046 w 8604955"/>
              <a:gd name="connsiteY0" fmla="*/ 1923408 h 6099463"/>
              <a:gd name="connsiteX1" fmla="*/ 1750505 w 8604955"/>
              <a:gd name="connsiteY1" fmla="*/ 122799 h 6099463"/>
              <a:gd name="connsiteX2" fmla="*/ 3831965 w 8604955"/>
              <a:gd name="connsiteY2" fmla="*/ 4 h 6099463"/>
              <a:gd name="connsiteX3" fmla="*/ 6854450 w 8604955"/>
              <a:gd name="connsiteY3" fmla="*/ 122799 h 6099463"/>
              <a:gd name="connsiteX4" fmla="*/ 7727560 w 8604955"/>
              <a:gd name="connsiteY4" fmla="*/ 563676 h 6099463"/>
              <a:gd name="connsiteX5" fmla="*/ 8604955 w 8604955"/>
              <a:gd name="connsiteY5" fmla="*/ 1873304 h 6099463"/>
              <a:gd name="connsiteX6" fmla="*/ 8604955 w 8604955"/>
              <a:gd name="connsiteY6" fmla="*/ 4348958 h 6099463"/>
              <a:gd name="connsiteX7" fmla="*/ 6854450 w 8604955"/>
              <a:gd name="connsiteY7" fmla="*/ 6099463 h 6099463"/>
              <a:gd name="connsiteX8" fmla="*/ 1750505 w 8604955"/>
              <a:gd name="connsiteY8" fmla="*/ 6099463 h 6099463"/>
              <a:gd name="connsiteX9" fmla="*/ 0 w 8604955"/>
              <a:gd name="connsiteY9" fmla="*/ 4348958 h 6099463"/>
              <a:gd name="connsiteX10" fmla="*/ 263046 w 8604955"/>
              <a:gd name="connsiteY10" fmla="*/ 1923408 h 6099463"/>
              <a:gd name="connsiteX0" fmla="*/ 263046 w 8604955"/>
              <a:gd name="connsiteY0" fmla="*/ 1923408 h 6099463"/>
              <a:gd name="connsiteX1" fmla="*/ 1750505 w 8604955"/>
              <a:gd name="connsiteY1" fmla="*/ 122799 h 6099463"/>
              <a:gd name="connsiteX2" fmla="*/ 3831965 w 8604955"/>
              <a:gd name="connsiteY2" fmla="*/ 4 h 6099463"/>
              <a:gd name="connsiteX3" fmla="*/ 6854450 w 8604955"/>
              <a:gd name="connsiteY3" fmla="*/ 122799 h 6099463"/>
              <a:gd name="connsiteX4" fmla="*/ 7727560 w 8604955"/>
              <a:gd name="connsiteY4" fmla="*/ 563676 h 6099463"/>
              <a:gd name="connsiteX5" fmla="*/ 8604955 w 8604955"/>
              <a:gd name="connsiteY5" fmla="*/ 1873304 h 6099463"/>
              <a:gd name="connsiteX6" fmla="*/ 8378913 w 8604955"/>
              <a:gd name="connsiteY6" fmla="*/ 3369506 h 6099463"/>
              <a:gd name="connsiteX7" fmla="*/ 8604955 w 8604955"/>
              <a:gd name="connsiteY7" fmla="*/ 4348958 h 6099463"/>
              <a:gd name="connsiteX8" fmla="*/ 6854450 w 8604955"/>
              <a:gd name="connsiteY8" fmla="*/ 6099463 h 6099463"/>
              <a:gd name="connsiteX9" fmla="*/ 1750505 w 8604955"/>
              <a:gd name="connsiteY9" fmla="*/ 6099463 h 6099463"/>
              <a:gd name="connsiteX10" fmla="*/ 0 w 8604955"/>
              <a:gd name="connsiteY10" fmla="*/ 4348958 h 6099463"/>
              <a:gd name="connsiteX11" fmla="*/ 263046 w 8604955"/>
              <a:gd name="connsiteY11" fmla="*/ 1923408 h 6099463"/>
              <a:gd name="connsiteX0" fmla="*/ 263046 w 8604955"/>
              <a:gd name="connsiteY0" fmla="*/ 1923408 h 6099463"/>
              <a:gd name="connsiteX1" fmla="*/ 1750505 w 8604955"/>
              <a:gd name="connsiteY1" fmla="*/ 122799 h 6099463"/>
              <a:gd name="connsiteX2" fmla="*/ 3831965 w 8604955"/>
              <a:gd name="connsiteY2" fmla="*/ 4 h 6099463"/>
              <a:gd name="connsiteX3" fmla="*/ 6854450 w 8604955"/>
              <a:gd name="connsiteY3" fmla="*/ 122799 h 6099463"/>
              <a:gd name="connsiteX4" fmla="*/ 7727560 w 8604955"/>
              <a:gd name="connsiteY4" fmla="*/ 563676 h 6099463"/>
              <a:gd name="connsiteX5" fmla="*/ 8604955 w 8604955"/>
              <a:gd name="connsiteY5" fmla="*/ 1873304 h 6099463"/>
              <a:gd name="connsiteX6" fmla="*/ 8378913 w 8604955"/>
              <a:gd name="connsiteY6" fmla="*/ 3369506 h 6099463"/>
              <a:gd name="connsiteX7" fmla="*/ 8604955 w 8604955"/>
              <a:gd name="connsiteY7" fmla="*/ 4348958 h 6099463"/>
              <a:gd name="connsiteX8" fmla="*/ 8103340 w 8604955"/>
              <a:gd name="connsiteY8" fmla="*/ 5298515 h 6099463"/>
              <a:gd name="connsiteX9" fmla="*/ 6854450 w 8604955"/>
              <a:gd name="connsiteY9" fmla="*/ 6099463 h 6099463"/>
              <a:gd name="connsiteX10" fmla="*/ 1750505 w 8604955"/>
              <a:gd name="connsiteY10" fmla="*/ 6099463 h 6099463"/>
              <a:gd name="connsiteX11" fmla="*/ 0 w 8604955"/>
              <a:gd name="connsiteY11" fmla="*/ 4348958 h 6099463"/>
              <a:gd name="connsiteX12" fmla="*/ 263046 w 8604955"/>
              <a:gd name="connsiteY12" fmla="*/ 1923408 h 6099463"/>
              <a:gd name="connsiteX0" fmla="*/ 263046 w 8604955"/>
              <a:gd name="connsiteY0" fmla="*/ 1923408 h 6099463"/>
              <a:gd name="connsiteX1" fmla="*/ 1750505 w 8604955"/>
              <a:gd name="connsiteY1" fmla="*/ 122799 h 6099463"/>
              <a:gd name="connsiteX2" fmla="*/ 3831965 w 8604955"/>
              <a:gd name="connsiteY2" fmla="*/ 4 h 6099463"/>
              <a:gd name="connsiteX3" fmla="*/ 6854450 w 8604955"/>
              <a:gd name="connsiteY3" fmla="*/ 122799 h 6099463"/>
              <a:gd name="connsiteX4" fmla="*/ 7727560 w 8604955"/>
              <a:gd name="connsiteY4" fmla="*/ 563676 h 6099463"/>
              <a:gd name="connsiteX5" fmla="*/ 8604955 w 8604955"/>
              <a:gd name="connsiteY5" fmla="*/ 1873304 h 6099463"/>
              <a:gd name="connsiteX6" fmla="*/ 8378913 w 8604955"/>
              <a:gd name="connsiteY6" fmla="*/ 3369506 h 6099463"/>
              <a:gd name="connsiteX7" fmla="*/ 8604955 w 8604955"/>
              <a:gd name="connsiteY7" fmla="*/ 4348958 h 6099463"/>
              <a:gd name="connsiteX8" fmla="*/ 8103340 w 8604955"/>
              <a:gd name="connsiteY8" fmla="*/ 5298515 h 6099463"/>
              <a:gd name="connsiteX9" fmla="*/ 6854450 w 8604955"/>
              <a:gd name="connsiteY9" fmla="*/ 6099463 h 6099463"/>
              <a:gd name="connsiteX10" fmla="*/ 1750505 w 8604955"/>
              <a:gd name="connsiteY10" fmla="*/ 6099463 h 6099463"/>
              <a:gd name="connsiteX11" fmla="*/ 1138869 w 8604955"/>
              <a:gd name="connsiteY11" fmla="*/ 5060520 h 6099463"/>
              <a:gd name="connsiteX12" fmla="*/ 0 w 8604955"/>
              <a:gd name="connsiteY12" fmla="*/ 4348958 h 6099463"/>
              <a:gd name="connsiteX13" fmla="*/ 263046 w 8604955"/>
              <a:gd name="connsiteY13" fmla="*/ 1923408 h 6099463"/>
              <a:gd name="connsiteX0" fmla="*/ 263046 w 8604955"/>
              <a:gd name="connsiteY0" fmla="*/ 1923408 h 6099463"/>
              <a:gd name="connsiteX1" fmla="*/ 1750505 w 8604955"/>
              <a:gd name="connsiteY1" fmla="*/ 122799 h 6099463"/>
              <a:gd name="connsiteX2" fmla="*/ 3831965 w 8604955"/>
              <a:gd name="connsiteY2" fmla="*/ 4 h 6099463"/>
              <a:gd name="connsiteX3" fmla="*/ 6854450 w 8604955"/>
              <a:gd name="connsiteY3" fmla="*/ 122799 h 6099463"/>
              <a:gd name="connsiteX4" fmla="*/ 7727560 w 8604955"/>
              <a:gd name="connsiteY4" fmla="*/ 563676 h 6099463"/>
              <a:gd name="connsiteX5" fmla="*/ 8604955 w 8604955"/>
              <a:gd name="connsiteY5" fmla="*/ 1873304 h 6099463"/>
              <a:gd name="connsiteX6" fmla="*/ 8378913 w 8604955"/>
              <a:gd name="connsiteY6" fmla="*/ 3369506 h 6099463"/>
              <a:gd name="connsiteX7" fmla="*/ 8604955 w 8604955"/>
              <a:gd name="connsiteY7" fmla="*/ 4348958 h 6099463"/>
              <a:gd name="connsiteX8" fmla="*/ 8103340 w 8604955"/>
              <a:gd name="connsiteY8" fmla="*/ 5298515 h 6099463"/>
              <a:gd name="connsiteX9" fmla="*/ 6854450 w 8604955"/>
              <a:gd name="connsiteY9" fmla="*/ 6099463 h 6099463"/>
              <a:gd name="connsiteX10" fmla="*/ 1750505 w 8604955"/>
              <a:gd name="connsiteY10" fmla="*/ 6099463 h 6099463"/>
              <a:gd name="connsiteX11" fmla="*/ 1138869 w 8604955"/>
              <a:gd name="connsiteY11" fmla="*/ 5060520 h 6099463"/>
              <a:gd name="connsiteX12" fmla="*/ 0 w 8604955"/>
              <a:gd name="connsiteY12" fmla="*/ 4348958 h 6099463"/>
              <a:gd name="connsiteX13" fmla="*/ 976031 w 8604955"/>
              <a:gd name="connsiteY13" fmla="*/ 2968674 h 6099463"/>
              <a:gd name="connsiteX14" fmla="*/ 263046 w 8604955"/>
              <a:gd name="connsiteY14" fmla="*/ 1923408 h 6099463"/>
              <a:gd name="connsiteX0" fmla="*/ 263046 w 8604955"/>
              <a:gd name="connsiteY0" fmla="*/ 1923408 h 6099463"/>
              <a:gd name="connsiteX1" fmla="*/ 362255 w 8604955"/>
              <a:gd name="connsiteY1" fmla="*/ 338208 h 6099463"/>
              <a:gd name="connsiteX2" fmla="*/ 1750505 w 8604955"/>
              <a:gd name="connsiteY2" fmla="*/ 122799 h 6099463"/>
              <a:gd name="connsiteX3" fmla="*/ 3831965 w 8604955"/>
              <a:gd name="connsiteY3" fmla="*/ 4 h 6099463"/>
              <a:gd name="connsiteX4" fmla="*/ 6854450 w 8604955"/>
              <a:gd name="connsiteY4" fmla="*/ 122799 h 6099463"/>
              <a:gd name="connsiteX5" fmla="*/ 7727560 w 8604955"/>
              <a:gd name="connsiteY5" fmla="*/ 563676 h 6099463"/>
              <a:gd name="connsiteX6" fmla="*/ 8604955 w 8604955"/>
              <a:gd name="connsiteY6" fmla="*/ 1873304 h 6099463"/>
              <a:gd name="connsiteX7" fmla="*/ 8378913 w 8604955"/>
              <a:gd name="connsiteY7" fmla="*/ 3369506 h 6099463"/>
              <a:gd name="connsiteX8" fmla="*/ 8604955 w 8604955"/>
              <a:gd name="connsiteY8" fmla="*/ 4348958 h 6099463"/>
              <a:gd name="connsiteX9" fmla="*/ 8103340 w 8604955"/>
              <a:gd name="connsiteY9" fmla="*/ 5298515 h 6099463"/>
              <a:gd name="connsiteX10" fmla="*/ 6854450 w 8604955"/>
              <a:gd name="connsiteY10" fmla="*/ 6099463 h 6099463"/>
              <a:gd name="connsiteX11" fmla="*/ 1750505 w 8604955"/>
              <a:gd name="connsiteY11" fmla="*/ 6099463 h 6099463"/>
              <a:gd name="connsiteX12" fmla="*/ 1138869 w 8604955"/>
              <a:gd name="connsiteY12" fmla="*/ 5060520 h 6099463"/>
              <a:gd name="connsiteX13" fmla="*/ 0 w 8604955"/>
              <a:gd name="connsiteY13" fmla="*/ 4348958 h 6099463"/>
              <a:gd name="connsiteX14" fmla="*/ 976031 w 8604955"/>
              <a:gd name="connsiteY14" fmla="*/ 2968674 h 6099463"/>
              <a:gd name="connsiteX15" fmla="*/ 263046 w 8604955"/>
              <a:gd name="connsiteY15" fmla="*/ 1923408 h 6099463"/>
              <a:gd name="connsiteX0" fmla="*/ 263046 w 8604955"/>
              <a:gd name="connsiteY0" fmla="*/ 1923408 h 6099463"/>
              <a:gd name="connsiteX1" fmla="*/ 362255 w 8604955"/>
              <a:gd name="connsiteY1" fmla="*/ 338208 h 6099463"/>
              <a:gd name="connsiteX2" fmla="*/ 1750505 w 8604955"/>
              <a:gd name="connsiteY2" fmla="*/ 122799 h 6099463"/>
              <a:gd name="connsiteX3" fmla="*/ 3831965 w 8604955"/>
              <a:gd name="connsiteY3" fmla="*/ 4 h 6099463"/>
              <a:gd name="connsiteX4" fmla="*/ 6854450 w 8604955"/>
              <a:gd name="connsiteY4" fmla="*/ 122799 h 6099463"/>
              <a:gd name="connsiteX5" fmla="*/ 7727560 w 8604955"/>
              <a:gd name="connsiteY5" fmla="*/ 563676 h 6099463"/>
              <a:gd name="connsiteX6" fmla="*/ 8604955 w 8604955"/>
              <a:gd name="connsiteY6" fmla="*/ 1873304 h 6099463"/>
              <a:gd name="connsiteX7" fmla="*/ 8378913 w 8604955"/>
              <a:gd name="connsiteY7" fmla="*/ 3369506 h 6099463"/>
              <a:gd name="connsiteX8" fmla="*/ 8604955 w 8604955"/>
              <a:gd name="connsiteY8" fmla="*/ 4348958 h 6099463"/>
              <a:gd name="connsiteX9" fmla="*/ 8103340 w 8604955"/>
              <a:gd name="connsiteY9" fmla="*/ 5298515 h 6099463"/>
              <a:gd name="connsiteX10" fmla="*/ 6854450 w 8604955"/>
              <a:gd name="connsiteY10" fmla="*/ 6099463 h 6099463"/>
              <a:gd name="connsiteX11" fmla="*/ 1750505 w 8604955"/>
              <a:gd name="connsiteY11" fmla="*/ 6099463 h 6099463"/>
              <a:gd name="connsiteX12" fmla="*/ 1138869 w 8604955"/>
              <a:gd name="connsiteY12" fmla="*/ 5060520 h 6099463"/>
              <a:gd name="connsiteX13" fmla="*/ 0 w 8604955"/>
              <a:gd name="connsiteY13" fmla="*/ 4348958 h 6099463"/>
              <a:gd name="connsiteX14" fmla="*/ 976031 w 8604955"/>
              <a:gd name="connsiteY14" fmla="*/ 2968674 h 6099463"/>
              <a:gd name="connsiteX15" fmla="*/ 263046 w 8604955"/>
              <a:gd name="connsiteY15" fmla="*/ 1923408 h 6099463"/>
              <a:gd name="connsiteX0" fmla="*/ 263046 w 8604955"/>
              <a:gd name="connsiteY0" fmla="*/ 1923488 h 6099543"/>
              <a:gd name="connsiteX1" fmla="*/ 362255 w 8604955"/>
              <a:gd name="connsiteY1" fmla="*/ 338288 h 6099543"/>
              <a:gd name="connsiteX2" fmla="*/ 1750505 w 8604955"/>
              <a:gd name="connsiteY2" fmla="*/ 122879 h 6099543"/>
              <a:gd name="connsiteX3" fmla="*/ 2629466 w 8604955"/>
              <a:gd name="connsiteY3" fmla="*/ 313236 h 6099543"/>
              <a:gd name="connsiteX4" fmla="*/ 3831965 w 8604955"/>
              <a:gd name="connsiteY4" fmla="*/ 84 h 6099543"/>
              <a:gd name="connsiteX5" fmla="*/ 6854450 w 8604955"/>
              <a:gd name="connsiteY5" fmla="*/ 122879 h 6099543"/>
              <a:gd name="connsiteX6" fmla="*/ 7727560 w 8604955"/>
              <a:gd name="connsiteY6" fmla="*/ 563756 h 6099543"/>
              <a:gd name="connsiteX7" fmla="*/ 8604955 w 8604955"/>
              <a:gd name="connsiteY7" fmla="*/ 1873384 h 6099543"/>
              <a:gd name="connsiteX8" fmla="*/ 8378913 w 8604955"/>
              <a:gd name="connsiteY8" fmla="*/ 3369586 h 6099543"/>
              <a:gd name="connsiteX9" fmla="*/ 8604955 w 8604955"/>
              <a:gd name="connsiteY9" fmla="*/ 4349038 h 6099543"/>
              <a:gd name="connsiteX10" fmla="*/ 8103340 w 8604955"/>
              <a:gd name="connsiteY10" fmla="*/ 5298595 h 6099543"/>
              <a:gd name="connsiteX11" fmla="*/ 6854450 w 8604955"/>
              <a:gd name="connsiteY11" fmla="*/ 6099543 h 6099543"/>
              <a:gd name="connsiteX12" fmla="*/ 1750505 w 8604955"/>
              <a:gd name="connsiteY12" fmla="*/ 6099543 h 6099543"/>
              <a:gd name="connsiteX13" fmla="*/ 1138869 w 8604955"/>
              <a:gd name="connsiteY13" fmla="*/ 5060600 h 6099543"/>
              <a:gd name="connsiteX14" fmla="*/ 0 w 8604955"/>
              <a:gd name="connsiteY14" fmla="*/ 4349038 h 6099543"/>
              <a:gd name="connsiteX15" fmla="*/ 976031 w 8604955"/>
              <a:gd name="connsiteY15" fmla="*/ 2968754 h 6099543"/>
              <a:gd name="connsiteX16" fmla="*/ 263046 w 8604955"/>
              <a:gd name="connsiteY16" fmla="*/ 1923488 h 6099543"/>
              <a:gd name="connsiteX0" fmla="*/ 263046 w 8604955"/>
              <a:gd name="connsiteY0" fmla="*/ 1923404 h 6099459"/>
              <a:gd name="connsiteX1" fmla="*/ 362255 w 8604955"/>
              <a:gd name="connsiteY1" fmla="*/ 338204 h 6099459"/>
              <a:gd name="connsiteX2" fmla="*/ 1750505 w 8604955"/>
              <a:gd name="connsiteY2" fmla="*/ 122795 h 6099459"/>
              <a:gd name="connsiteX3" fmla="*/ 2629466 w 8604955"/>
              <a:gd name="connsiteY3" fmla="*/ 313152 h 6099459"/>
              <a:gd name="connsiteX4" fmla="*/ 3831965 w 8604955"/>
              <a:gd name="connsiteY4" fmla="*/ 0 h 6099459"/>
              <a:gd name="connsiteX5" fmla="*/ 5234880 w 8604955"/>
              <a:gd name="connsiteY5" fmla="*/ 250522 h 6099459"/>
              <a:gd name="connsiteX6" fmla="*/ 6854450 w 8604955"/>
              <a:gd name="connsiteY6" fmla="*/ 122795 h 6099459"/>
              <a:gd name="connsiteX7" fmla="*/ 7727560 w 8604955"/>
              <a:gd name="connsiteY7" fmla="*/ 563672 h 6099459"/>
              <a:gd name="connsiteX8" fmla="*/ 8604955 w 8604955"/>
              <a:gd name="connsiteY8" fmla="*/ 1873300 h 6099459"/>
              <a:gd name="connsiteX9" fmla="*/ 8378913 w 8604955"/>
              <a:gd name="connsiteY9" fmla="*/ 3369502 h 6099459"/>
              <a:gd name="connsiteX10" fmla="*/ 8604955 w 8604955"/>
              <a:gd name="connsiteY10" fmla="*/ 4348954 h 6099459"/>
              <a:gd name="connsiteX11" fmla="*/ 8103340 w 8604955"/>
              <a:gd name="connsiteY11" fmla="*/ 5298511 h 6099459"/>
              <a:gd name="connsiteX12" fmla="*/ 6854450 w 8604955"/>
              <a:gd name="connsiteY12" fmla="*/ 6099459 h 6099459"/>
              <a:gd name="connsiteX13" fmla="*/ 1750505 w 8604955"/>
              <a:gd name="connsiteY13" fmla="*/ 6099459 h 6099459"/>
              <a:gd name="connsiteX14" fmla="*/ 1138869 w 8604955"/>
              <a:gd name="connsiteY14" fmla="*/ 5060516 h 6099459"/>
              <a:gd name="connsiteX15" fmla="*/ 0 w 8604955"/>
              <a:gd name="connsiteY15" fmla="*/ 4348954 h 6099459"/>
              <a:gd name="connsiteX16" fmla="*/ 976031 w 8604955"/>
              <a:gd name="connsiteY16" fmla="*/ 2968670 h 6099459"/>
              <a:gd name="connsiteX17" fmla="*/ 263046 w 8604955"/>
              <a:gd name="connsiteY17" fmla="*/ 1923404 h 6099459"/>
              <a:gd name="connsiteX0" fmla="*/ 263046 w 8604955"/>
              <a:gd name="connsiteY0" fmla="*/ 1986328 h 6162383"/>
              <a:gd name="connsiteX1" fmla="*/ 362255 w 8604955"/>
              <a:gd name="connsiteY1" fmla="*/ 401128 h 6162383"/>
              <a:gd name="connsiteX2" fmla="*/ 1750505 w 8604955"/>
              <a:gd name="connsiteY2" fmla="*/ 185719 h 6162383"/>
              <a:gd name="connsiteX3" fmla="*/ 2629466 w 8604955"/>
              <a:gd name="connsiteY3" fmla="*/ 376076 h 6162383"/>
              <a:gd name="connsiteX4" fmla="*/ 3831965 w 8604955"/>
              <a:gd name="connsiteY4" fmla="*/ 62924 h 6162383"/>
              <a:gd name="connsiteX5" fmla="*/ 5234880 w 8604955"/>
              <a:gd name="connsiteY5" fmla="*/ 313446 h 6162383"/>
              <a:gd name="connsiteX6" fmla="*/ 6854450 w 8604955"/>
              <a:gd name="connsiteY6" fmla="*/ 185719 h 6162383"/>
              <a:gd name="connsiteX7" fmla="*/ 7451987 w 8604955"/>
              <a:gd name="connsiteY7" fmla="*/ 12821 h 6162383"/>
              <a:gd name="connsiteX8" fmla="*/ 7727560 w 8604955"/>
              <a:gd name="connsiteY8" fmla="*/ 626596 h 6162383"/>
              <a:gd name="connsiteX9" fmla="*/ 8604955 w 8604955"/>
              <a:gd name="connsiteY9" fmla="*/ 1936224 h 6162383"/>
              <a:gd name="connsiteX10" fmla="*/ 8378913 w 8604955"/>
              <a:gd name="connsiteY10" fmla="*/ 3432426 h 6162383"/>
              <a:gd name="connsiteX11" fmla="*/ 8604955 w 8604955"/>
              <a:gd name="connsiteY11" fmla="*/ 4411878 h 6162383"/>
              <a:gd name="connsiteX12" fmla="*/ 8103340 w 8604955"/>
              <a:gd name="connsiteY12" fmla="*/ 5361435 h 6162383"/>
              <a:gd name="connsiteX13" fmla="*/ 6854450 w 8604955"/>
              <a:gd name="connsiteY13" fmla="*/ 6162383 h 6162383"/>
              <a:gd name="connsiteX14" fmla="*/ 1750505 w 8604955"/>
              <a:gd name="connsiteY14" fmla="*/ 6162383 h 6162383"/>
              <a:gd name="connsiteX15" fmla="*/ 1138869 w 8604955"/>
              <a:gd name="connsiteY15" fmla="*/ 5123440 h 6162383"/>
              <a:gd name="connsiteX16" fmla="*/ 0 w 8604955"/>
              <a:gd name="connsiteY16" fmla="*/ 4411878 h 6162383"/>
              <a:gd name="connsiteX17" fmla="*/ 976031 w 8604955"/>
              <a:gd name="connsiteY17" fmla="*/ 3031594 h 6162383"/>
              <a:gd name="connsiteX18" fmla="*/ 263046 w 8604955"/>
              <a:gd name="connsiteY18" fmla="*/ 1986328 h 6162383"/>
              <a:gd name="connsiteX0" fmla="*/ 263046 w 8604955"/>
              <a:gd name="connsiteY0" fmla="*/ 1986328 h 6162383"/>
              <a:gd name="connsiteX1" fmla="*/ 362255 w 8604955"/>
              <a:gd name="connsiteY1" fmla="*/ 401128 h 6162383"/>
              <a:gd name="connsiteX2" fmla="*/ 1750505 w 8604955"/>
              <a:gd name="connsiteY2" fmla="*/ 185719 h 6162383"/>
              <a:gd name="connsiteX3" fmla="*/ 2629466 w 8604955"/>
              <a:gd name="connsiteY3" fmla="*/ 376076 h 6162383"/>
              <a:gd name="connsiteX4" fmla="*/ 3831965 w 8604955"/>
              <a:gd name="connsiteY4" fmla="*/ 62924 h 6162383"/>
              <a:gd name="connsiteX5" fmla="*/ 5234880 w 8604955"/>
              <a:gd name="connsiteY5" fmla="*/ 313446 h 6162383"/>
              <a:gd name="connsiteX6" fmla="*/ 6854450 w 8604955"/>
              <a:gd name="connsiteY6" fmla="*/ 185719 h 6162383"/>
              <a:gd name="connsiteX7" fmla="*/ 7451987 w 8604955"/>
              <a:gd name="connsiteY7" fmla="*/ 12821 h 6162383"/>
              <a:gd name="connsiteX8" fmla="*/ 7727560 w 8604955"/>
              <a:gd name="connsiteY8" fmla="*/ 626596 h 6162383"/>
              <a:gd name="connsiteX9" fmla="*/ 8604955 w 8604955"/>
              <a:gd name="connsiteY9" fmla="*/ 1936224 h 6162383"/>
              <a:gd name="connsiteX10" fmla="*/ 7877872 w 8604955"/>
              <a:gd name="connsiteY10" fmla="*/ 3444952 h 6162383"/>
              <a:gd name="connsiteX11" fmla="*/ 8604955 w 8604955"/>
              <a:gd name="connsiteY11" fmla="*/ 4411878 h 6162383"/>
              <a:gd name="connsiteX12" fmla="*/ 8103340 w 8604955"/>
              <a:gd name="connsiteY12" fmla="*/ 5361435 h 6162383"/>
              <a:gd name="connsiteX13" fmla="*/ 6854450 w 8604955"/>
              <a:gd name="connsiteY13" fmla="*/ 6162383 h 6162383"/>
              <a:gd name="connsiteX14" fmla="*/ 1750505 w 8604955"/>
              <a:gd name="connsiteY14" fmla="*/ 6162383 h 6162383"/>
              <a:gd name="connsiteX15" fmla="*/ 1138869 w 8604955"/>
              <a:gd name="connsiteY15" fmla="*/ 5123440 h 6162383"/>
              <a:gd name="connsiteX16" fmla="*/ 0 w 8604955"/>
              <a:gd name="connsiteY16" fmla="*/ 4411878 h 6162383"/>
              <a:gd name="connsiteX17" fmla="*/ 976031 w 8604955"/>
              <a:gd name="connsiteY17" fmla="*/ 3031594 h 6162383"/>
              <a:gd name="connsiteX18" fmla="*/ 263046 w 8604955"/>
              <a:gd name="connsiteY18" fmla="*/ 1986328 h 6162383"/>
              <a:gd name="connsiteX0" fmla="*/ 263046 w 8604955"/>
              <a:gd name="connsiteY0" fmla="*/ 1986328 h 6162383"/>
              <a:gd name="connsiteX1" fmla="*/ 362255 w 8604955"/>
              <a:gd name="connsiteY1" fmla="*/ 401128 h 6162383"/>
              <a:gd name="connsiteX2" fmla="*/ 1750505 w 8604955"/>
              <a:gd name="connsiteY2" fmla="*/ 185719 h 6162383"/>
              <a:gd name="connsiteX3" fmla="*/ 2629466 w 8604955"/>
              <a:gd name="connsiteY3" fmla="*/ 376076 h 6162383"/>
              <a:gd name="connsiteX4" fmla="*/ 3831965 w 8604955"/>
              <a:gd name="connsiteY4" fmla="*/ 62924 h 6162383"/>
              <a:gd name="connsiteX5" fmla="*/ 5234880 w 8604955"/>
              <a:gd name="connsiteY5" fmla="*/ 313446 h 6162383"/>
              <a:gd name="connsiteX6" fmla="*/ 6854450 w 8604955"/>
              <a:gd name="connsiteY6" fmla="*/ 185719 h 6162383"/>
              <a:gd name="connsiteX7" fmla="*/ 7451987 w 8604955"/>
              <a:gd name="connsiteY7" fmla="*/ 12821 h 6162383"/>
              <a:gd name="connsiteX8" fmla="*/ 7727560 w 8604955"/>
              <a:gd name="connsiteY8" fmla="*/ 626596 h 6162383"/>
              <a:gd name="connsiteX9" fmla="*/ 8604955 w 8604955"/>
              <a:gd name="connsiteY9" fmla="*/ 1936224 h 6162383"/>
              <a:gd name="connsiteX10" fmla="*/ 7877872 w 8604955"/>
              <a:gd name="connsiteY10" fmla="*/ 3444952 h 6162383"/>
              <a:gd name="connsiteX11" fmla="*/ 8604955 w 8604955"/>
              <a:gd name="connsiteY11" fmla="*/ 4411878 h 6162383"/>
              <a:gd name="connsiteX12" fmla="*/ 8391439 w 8604955"/>
              <a:gd name="connsiteY12" fmla="*/ 5912580 h 6162383"/>
              <a:gd name="connsiteX13" fmla="*/ 6854450 w 8604955"/>
              <a:gd name="connsiteY13" fmla="*/ 6162383 h 6162383"/>
              <a:gd name="connsiteX14" fmla="*/ 1750505 w 8604955"/>
              <a:gd name="connsiteY14" fmla="*/ 6162383 h 6162383"/>
              <a:gd name="connsiteX15" fmla="*/ 1138869 w 8604955"/>
              <a:gd name="connsiteY15" fmla="*/ 5123440 h 6162383"/>
              <a:gd name="connsiteX16" fmla="*/ 0 w 8604955"/>
              <a:gd name="connsiteY16" fmla="*/ 4411878 h 6162383"/>
              <a:gd name="connsiteX17" fmla="*/ 976031 w 8604955"/>
              <a:gd name="connsiteY17" fmla="*/ 3031594 h 6162383"/>
              <a:gd name="connsiteX18" fmla="*/ 263046 w 8604955"/>
              <a:gd name="connsiteY18" fmla="*/ 1986328 h 6162383"/>
              <a:gd name="connsiteX0" fmla="*/ 263046 w 8604955"/>
              <a:gd name="connsiteY0" fmla="*/ 1986328 h 6162383"/>
              <a:gd name="connsiteX1" fmla="*/ 362255 w 8604955"/>
              <a:gd name="connsiteY1" fmla="*/ 401128 h 6162383"/>
              <a:gd name="connsiteX2" fmla="*/ 1750505 w 8604955"/>
              <a:gd name="connsiteY2" fmla="*/ 185719 h 6162383"/>
              <a:gd name="connsiteX3" fmla="*/ 2629466 w 8604955"/>
              <a:gd name="connsiteY3" fmla="*/ 376076 h 6162383"/>
              <a:gd name="connsiteX4" fmla="*/ 3831965 w 8604955"/>
              <a:gd name="connsiteY4" fmla="*/ 62924 h 6162383"/>
              <a:gd name="connsiteX5" fmla="*/ 5234880 w 8604955"/>
              <a:gd name="connsiteY5" fmla="*/ 313446 h 6162383"/>
              <a:gd name="connsiteX6" fmla="*/ 6854450 w 8604955"/>
              <a:gd name="connsiteY6" fmla="*/ 185719 h 6162383"/>
              <a:gd name="connsiteX7" fmla="*/ 7451987 w 8604955"/>
              <a:gd name="connsiteY7" fmla="*/ 12821 h 6162383"/>
              <a:gd name="connsiteX8" fmla="*/ 7727560 w 8604955"/>
              <a:gd name="connsiteY8" fmla="*/ 626596 h 6162383"/>
              <a:gd name="connsiteX9" fmla="*/ 8604955 w 8604955"/>
              <a:gd name="connsiteY9" fmla="*/ 1936224 h 6162383"/>
              <a:gd name="connsiteX10" fmla="*/ 7877872 w 8604955"/>
              <a:gd name="connsiteY10" fmla="*/ 3444952 h 6162383"/>
              <a:gd name="connsiteX11" fmla="*/ 8604955 w 8604955"/>
              <a:gd name="connsiteY11" fmla="*/ 4411878 h 6162383"/>
              <a:gd name="connsiteX12" fmla="*/ 8391439 w 8604955"/>
              <a:gd name="connsiteY12" fmla="*/ 5912580 h 6162383"/>
              <a:gd name="connsiteX13" fmla="*/ 5651951 w 8604955"/>
              <a:gd name="connsiteY13" fmla="*/ 5047567 h 6162383"/>
              <a:gd name="connsiteX14" fmla="*/ 1750505 w 8604955"/>
              <a:gd name="connsiteY14" fmla="*/ 6162383 h 6162383"/>
              <a:gd name="connsiteX15" fmla="*/ 1138869 w 8604955"/>
              <a:gd name="connsiteY15" fmla="*/ 5123440 h 6162383"/>
              <a:gd name="connsiteX16" fmla="*/ 0 w 8604955"/>
              <a:gd name="connsiteY16" fmla="*/ 4411878 h 6162383"/>
              <a:gd name="connsiteX17" fmla="*/ 976031 w 8604955"/>
              <a:gd name="connsiteY17" fmla="*/ 3031594 h 6162383"/>
              <a:gd name="connsiteX18" fmla="*/ 263046 w 8604955"/>
              <a:gd name="connsiteY18" fmla="*/ 1986328 h 6162383"/>
              <a:gd name="connsiteX0" fmla="*/ 263046 w 8604955"/>
              <a:gd name="connsiteY0" fmla="*/ 1986328 h 6162383"/>
              <a:gd name="connsiteX1" fmla="*/ 362255 w 8604955"/>
              <a:gd name="connsiteY1" fmla="*/ 401128 h 6162383"/>
              <a:gd name="connsiteX2" fmla="*/ 1750505 w 8604955"/>
              <a:gd name="connsiteY2" fmla="*/ 185719 h 6162383"/>
              <a:gd name="connsiteX3" fmla="*/ 2629466 w 8604955"/>
              <a:gd name="connsiteY3" fmla="*/ 376076 h 6162383"/>
              <a:gd name="connsiteX4" fmla="*/ 3831965 w 8604955"/>
              <a:gd name="connsiteY4" fmla="*/ 62924 h 6162383"/>
              <a:gd name="connsiteX5" fmla="*/ 5234880 w 8604955"/>
              <a:gd name="connsiteY5" fmla="*/ 313446 h 6162383"/>
              <a:gd name="connsiteX6" fmla="*/ 6854450 w 8604955"/>
              <a:gd name="connsiteY6" fmla="*/ 185719 h 6162383"/>
              <a:gd name="connsiteX7" fmla="*/ 7451987 w 8604955"/>
              <a:gd name="connsiteY7" fmla="*/ 12821 h 6162383"/>
              <a:gd name="connsiteX8" fmla="*/ 7727560 w 8604955"/>
              <a:gd name="connsiteY8" fmla="*/ 626596 h 6162383"/>
              <a:gd name="connsiteX9" fmla="*/ 8604955 w 8604955"/>
              <a:gd name="connsiteY9" fmla="*/ 1936224 h 6162383"/>
              <a:gd name="connsiteX10" fmla="*/ 7877872 w 8604955"/>
              <a:gd name="connsiteY10" fmla="*/ 3444952 h 6162383"/>
              <a:gd name="connsiteX11" fmla="*/ 8604955 w 8604955"/>
              <a:gd name="connsiteY11" fmla="*/ 4411878 h 6162383"/>
              <a:gd name="connsiteX12" fmla="*/ 8391439 w 8604955"/>
              <a:gd name="connsiteY12" fmla="*/ 5912580 h 6162383"/>
              <a:gd name="connsiteX13" fmla="*/ 5651951 w 8604955"/>
              <a:gd name="connsiteY13" fmla="*/ 5047567 h 6162383"/>
              <a:gd name="connsiteX14" fmla="*/ 2881561 w 8604955"/>
              <a:gd name="connsiteY14" fmla="*/ 5486695 h 6162383"/>
              <a:gd name="connsiteX15" fmla="*/ 1750505 w 8604955"/>
              <a:gd name="connsiteY15" fmla="*/ 6162383 h 6162383"/>
              <a:gd name="connsiteX16" fmla="*/ 1138869 w 8604955"/>
              <a:gd name="connsiteY16" fmla="*/ 5123440 h 6162383"/>
              <a:gd name="connsiteX17" fmla="*/ 0 w 8604955"/>
              <a:gd name="connsiteY17" fmla="*/ 4411878 h 6162383"/>
              <a:gd name="connsiteX18" fmla="*/ 976031 w 8604955"/>
              <a:gd name="connsiteY18" fmla="*/ 3031594 h 6162383"/>
              <a:gd name="connsiteX19" fmla="*/ 263046 w 8604955"/>
              <a:gd name="connsiteY19" fmla="*/ 1986328 h 6162383"/>
              <a:gd name="connsiteX0" fmla="*/ 263046 w 8604955"/>
              <a:gd name="connsiteY0" fmla="*/ 1923404 h 6099459"/>
              <a:gd name="connsiteX1" fmla="*/ 362255 w 8604955"/>
              <a:gd name="connsiteY1" fmla="*/ 338204 h 6099459"/>
              <a:gd name="connsiteX2" fmla="*/ 1750505 w 8604955"/>
              <a:gd name="connsiteY2" fmla="*/ 122795 h 6099459"/>
              <a:gd name="connsiteX3" fmla="*/ 2629466 w 8604955"/>
              <a:gd name="connsiteY3" fmla="*/ 313152 h 6099459"/>
              <a:gd name="connsiteX4" fmla="*/ 3831965 w 8604955"/>
              <a:gd name="connsiteY4" fmla="*/ 0 h 6099459"/>
              <a:gd name="connsiteX5" fmla="*/ 5234880 w 8604955"/>
              <a:gd name="connsiteY5" fmla="*/ 250522 h 6099459"/>
              <a:gd name="connsiteX6" fmla="*/ 6854450 w 8604955"/>
              <a:gd name="connsiteY6" fmla="*/ 122795 h 6099459"/>
              <a:gd name="connsiteX7" fmla="*/ 6700425 w 8604955"/>
              <a:gd name="connsiteY7" fmla="*/ 1490598 h 6099459"/>
              <a:gd name="connsiteX8" fmla="*/ 7727560 w 8604955"/>
              <a:gd name="connsiteY8" fmla="*/ 563672 h 6099459"/>
              <a:gd name="connsiteX9" fmla="*/ 8604955 w 8604955"/>
              <a:gd name="connsiteY9" fmla="*/ 1873300 h 6099459"/>
              <a:gd name="connsiteX10" fmla="*/ 7877872 w 8604955"/>
              <a:gd name="connsiteY10" fmla="*/ 3382028 h 6099459"/>
              <a:gd name="connsiteX11" fmla="*/ 8604955 w 8604955"/>
              <a:gd name="connsiteY11" fmla="*/ 4348954 h 6099459"/>
              <a:gd name="connsiteX12" fmla="*/ 8391439 w 8604955"/>
              <a:gd name="connsiteY12" fmla="*/ 5849656 h 6099459"/>
              <a:gd name="connsiteX13" fmla="*/ 5651951 w 8604955"/>
              <a:gd name="connsiteY13" fmla="*/ 4984643 h 6099459"/>
              <a:gd name="connsiteX14" fmla="*/ 2881561 w 8604955"/>
              <a:gd name="connsiteY14" fmla="*/ 5423771 h 6099459"/>
              <a:gd name="connsiteX15" fmla="*/ 1750505 w 8604955"/>
              <a:gd name="connsiteY15" fmla="*/ 6099459 h 6099459"/>
              <a:gd name="connsiteX16" fmla="*/ 1138869 w 8604955"/>
              <a:gd name="connsiteY16" fmla="*/ 5060516 h 6099459"/>
              <a:gd name="connsiteX17" fmla="*/ 0 w 8604955"/>
              <a:gd name="connsiteY17" fmla="*/ 4348954 h 6099459"/>
              <a:gd name="connsiteX18" fmla="*/ 976031 w 8604955"/>
              <a:gd name="connsiteY18" fmla="*/ 2968670 h 6099459"/>
              <a:gd name="connsiteX19" fmla="*/ 263046 w 8604955"/>
              <a:gd name="connsiteY19" fmla="*/ 1923404 h 6099459"/>
              <a:gd name="connsiteX0" fmla="*/ 263046 w 8604955"/>
              <a:gd name="connsiteY0" fmla="*/ 1923404 h 6099459"/>
              <a:gd name="connsiteX1" fmla="*/ 362255 w 8604955"/>
              <a:gd name="connsiteY1" fmla="*/ 338204 h 6099459"/>
              <a:gd name="connsiteX2" fmla="*/ 1750505 w 8604955"/>
              <a:gd name="connsiteY2" fmla="*/ 122795 h 6099459"/>
              <a:gd name="connsiteX3" fmla="*/ 2629466 w 8604955"/>
              <a:gd name="connsiteY3" fmla="*/ 313152 h 6099459"/>
              <a:gd name="connsiteX4" fmla="*/ 3831965 w 8604955"/>
              <a:gd name="connsiteY4" fmla="*/ 0 h 6099459"/>
              <a:gd name="connsiteX5" fmla="*/ 5234880 w 8604955"/>
              <a:gd name="connsiteY5" fmla="*/ 250522 h 6099459"/>
              <a:gd name="connsiteX6" fmla="*/ 5919731 w 8604955"/>
              <a:gd name="connsiteY6" fmla="*/ 1076895 h 6099459"/>
              <a:gd name="connsiteX7" fmla="*/ 6854450 w 8604955"/>
              <a:gd name="connsiteY7" fmla="*/ 122795 h 6099459"/>
              <a:gd name="connsiteX8" fmla="*/ 6700425 w 8604955"/>
              <a:gd name="connsiteY8" fmla="*/ 1490598 h 6099459"/>
              <a:gd name="connsiteX9" fmla="*/ 7727560 w 8604955"/>
              <a:gd name="connsiteY9" fmla="*/ 563672 h 6099459"/>
              <a:gd name="connsiteX10" fmla="*/ 8604955 w 8604955"/>
              <a:gd name="connsiteY10" fmla="*/ 1873300 h 6099459"/>
              <a:gd name="connsiteX11" fmla="*/ 7877872 w 8604955"/>
              <a:gd name="connsiteY11" fmla="*/ 3382028 h 6099459"/>
              <a:gd name="connsiteX12" fmla="*/ 8604955 w 8604955"/>
              <a:gd name="connsiteY12" fmla="*/ 4348954 h 6099459"/>
              <a:gd name="connsiteX13" fmla="*/ 8391439 w 8604955"/>
              <a:gd name="connsiteY13" fmla="*/ 5849656 h 6099459"/>
              <a:gd name="connsiteX14" fmla="*/ 5651951 w 8604955"/>
              <a:gd name="connsiteY14" fmla="*/ 4984643 h 6099459"/>
              <a:gd name="connsiteX15" fmla="*/ 2881561 w 8604955"/>
              <a:gd name="connsiteY15" fmla="*/ 5423771 h 6099459"/>
              <a:gd name="connsiteX16" fmla="*/ 1750505 w 8604955"/>
              <a:gd name="connsiteY16" fmla="*/ 6099459 h 6099459"/>
              <a:gd name="connsiteX17" fmla="*/ 1138869 w 8604955"/>
              <a:gd name="connsiteY17" fmla="*/ 5060516 h 6099459"/>
              <a:gd name="connsiteX18" fmla="*/ 0 w 8604955"/>
              <a:gd name="connsiteY18" fmla="*/ 4348954 h 6099459"/>
              <a:gd name="connsiteX19" fmla="*/ 976031 w 8604955"/>
              <a:gd name="connsiteY19" fmla="*/ 2968670 h 6099459"/>
              <a:gd name="connsiteX20" fmla="*/ 263046 w 8604955"/>
              <a:gd name="connsiteY20" fmla="*/ 1923404 h 6099459"/>
              <a:gd name="connsiteX0" fmla="*/ 263046 w 8604955"/>
              <a:gd name="connsiteY0" fmla="*/ 1923404 h 6099459"/>
              <a:gd name="connsiteX1" fmla="*/ 362255 w 8604955"/>
              <a:gd name="connsiteY1" fmla="*/ 338204 h 6099459"/>
              <a:gd name="connsiteX2" fmla="*/ 1750505 w 8604955"/>
              <a:gd name="connsiteY2" fmla="*/ 122795 h 6099459"/>
              <a:gd name="connsiteX3" fmla="*/ 2629466 w 8604955"/>
              <a:gd name="connsiteY3" fmla="*/ 313152 h 6099459"/>
              <a:gd name="connsiteX4" fmla="*/ 3831965 w 8604955"/>
              <a:gd name="connsiteY4" fmla="*/ 0 h 6099459"/>
              <a:gd name="connsiteX5" fmla="*/ 5234880 w 8604955"/>
              <a:gd name="connsiteY5" fmla="*/ 250522 h 6099459"/>
              <a:gd name="connsiteX6" fmla="*/ 5919731 w 8604955"/>
              <a:gd name="connsiteY6" fmla="*/ 1076895 h 6099459"/>
              <a:gd name="connsiteX7" fmla="*/ 6854450 w 8604955"/>
              <a:gd name="connsiteY7" fmla="*/ 122795 h 6099459"/>
              <a:gd name="connsiteX8" fmla="*/ 6700425 w 8604955"/>
              <a:gd name="connsiteY8" fmla="*/ 1490598 h 6099459"/>
              <a:gd name="connsiteX9" fmla="*/ 7727560 w 8604955"/>
              <a:gd name="connsiteY9" fmla="*/ 563672 h 6099459"/>
              <a:gd name="connsiteX10" fmla="*/ 7698427 w 8604955"/>
              <a:gd name="connsiteY10" fmla="*/ 2041399 h 6099459"/>
              <a:gd name="connsiteX11" fmla="*/ 8604955 w 8604955"/>
              <a:gd name="connsiteY11" fmla="*/ 1873300 h 6099459"/>
              <a:gd name="connsiteX12" fmla="*/ 7877872 w 8604955"/>
              <a:gd name="connsiteY12" fmla="*/ 3382028 h 6099459"/>
              <a:gd name="connsiteX13" fmla="*/ 8604955 w 8604955"/>
              <a:gd name="connsiteY13" fmla="*/ 4348954 h 6099459"/>
              <a:gd name="connsiteX14" fmla="*/ 8391439 w 8604955"/>
              <a:gd name="connsiteY14" fmla="*/ 5849656 h 6099459"/>
              <a:gd name="connsiteX15" fmla="*/ 5651951 w 8604955"/>
              <a:gd name="connsiteY15" fmla="*/ 4984643 h 6099459"/>
              <a:gd name="connsiteX16" fmla="*/ 2881561 w 8604955"/>
              <a:gd name="connsiteY16" fmla="*/ 5423771 h 6099459"/>
              <a:gd name="connsiteX17" fmla="*/ 1750505 w 8604955"/>
              <a:gd name="connsiteY17" fmla="*/ 6099459 h 6099459"/>
              <a:gd name="connsiteX18" fmla="*/ 1138869 w 8604955"/>
              <a:gd name="connsiteY18" fmla="*/ 5060516 h 6099459"/>
              <a:gd name="connsiteX19" fmla="*/ 0 w 8604955"/>
              <a:gd name="connsiteY19" fmla="*/ 4348954 h 6099459"/>
              <a:gd name="connsiteX20" fmla="*/ 976031 w 8604955"/>
              <a:gd name="connsiteY20" fmla="*/ 2968670 h 6099459"/>
              <a:gd name="connsiteX21" fmla="*/ 263046 w 8604955"/>
              <a:gd name="connsiteY21" fmla="*/ 1923404 h 6099459"/>
              <a:gd name="connsiteX0" fmla="*/ 263046 w 8604955"/>
              <a:gd name="connsiteY0" fmla="*/ 1923404 h 6099459"/>
              <a:gd name="connsiteX1" fmla="*/ 362255 w 8604955"/>
              <a:gd name="connsiteY1" fmla="*/ 338204 h 6099459"/>
              <a:gd name="connsiteX2" fmla="*/ 1750505 w 8604955"/>
              <a:gd name="connsiteY2" fmla="*/ 122795 h 6099459"/>
              <a:gd name="connsiteX3" fmla="*/ 2629466 w 8604955"/>
              <a:gd name="connsiteY3" fmla="*/ 313152 h 6099459"/>
              <a:gd name="connsiteX4" fmla="*/ 3831965 w 8604955"/>
              <a:gd name="connsiteY4" fmla="*/ 0 h 6099459"/>
              <a:gd name="connsiteX5" fmla="*/ 5234880 w 8604955"/>
              <a:gd name="connsiteY5" fmla="*/ 250522 h 6099459"/>
              <a:gd name="connsiteX6" fmla="*/ 5919731 w 8604955"/>
              <a:gd name="connsiteY6" fmla="*/ 1076895 h 6099459"/>
              <a:gd name="connsiteX7" fmla="*/ 6854450 w 8604955"/>
              <a:gd name="connsiteY7" fmla="*/ 122795 h 6099459"/>
              <a:gd name="connsiteX8" fmla="*/ 6700425 w 8604955"/>
              <a:gd name="connsiteY8" fmla="*/ 1490598 h 6099459"/>
              <a:gd name="connsiteX9" fmla="*/ 7364305 w 8604955"/>
              <a:gd name="connsiteY9" fmla="*/ 1478072 h 6099459"/>
              <a:gd name="connsiteX10" fmla="*/ 7698427 w 8604955"/>
              <a:gd name="connsiteY10" fmla="*/ 2041399 h 6099459"/>
              <a:gd name="connsiteX11" fmla="*/ 8604955 w 8604955"/>
              <a:gd name="connsiteY11" fmla="*/ 1873300 h 6099459"/>
              <a:gd name="connsiteX12" fmla="*/ 7877872 w 8604955"/>
              <a:gd name="connsiteY12" fmla="*/ 3382028 h 6099459"/>
              <a:gd name="connsiteX13" fmla="*/ 8604955 w 8604955"/>
              <a:gd name="connsiteY13" fmla="*/ 4348954 h 6099459"/>
              <a:gd name="connsiteX14" fmla="*/ 8391439 w 8604955"/>
              <a:gd name="connsiteY14" fmla="*/ 5849656 h 6099459"/>
              <a:gd name="connsiteX15" fmla="*/ 5651951 w 8604955"/>
              <a:gd name="connsiteY15" fmla="*/ 4984643 h 6099459"/>
              <a:gd name="connsiteX16" fmla="*/ 2881561 w 8604955"/>
              <a:gd name="connsiteY16" fmla="*/ 5423771 h 6099459"/>
              <a:gd name="connsiteX17" fmla="*/ 1750505 w 8604955"/>
              <a:gd name="connsiteY17" fmla="*/ 6099459 h 6099459"/>
              <a:gd name="connsiteX18" fmla="*/ 1138869 w 8604955"/>
              <a:gd name="connsiteY18" fmla="*/ 5060516 h 6099459"/>
              <a:gd name="connsiteX19" fmla="*/ 0 w 8604955"/>
              <a:gd name="connsiteY19" fmla="*/ 4348954 h 6099459"/>
              <a:gd name="connsiteX20" fmla="*/ 976031 w 8604955"/>
              <a:gd name="connsiteY20" fmla="*/ 2968670 h 6099459"/>
              <a:gd name="connsiteX21" fmla="*/ 263046 w 8604955"/>
              <a:gd name="connsiteY21" fmla="*/ 1923404 h 6099459"/>
              <a:gd name="connsiteX0" fmla="*/ 263046 w 8604955"/>
              <a:gd name="connsiteY0" fmla="*/ 1923404 h 6099459"/>
              <a:gd name="connsiteX1" fmla="*/ 362255 w 8604955"/>
              <a:gd name="connsiteY1" fmla="*/ 338204 h 6099459"/>
              <a:gd name="connsiteX2" fmla="*/ 1750505 w 8604955"/>
              <a:gd name="connsiteY2" fmla="*/ 122795 h 6099459"/>
              <a:gd name="connsiteX3" fmla="*/ 2629466 w 8604955"/>
              <a:gd name="connsiteY3" fmla="*/ 313152 h 6099459"/>
              <a:gd name="connsiteX4" fmla="*/ 3831965 w 8604955"/>
              <a:gd name="connsiteY4" fmla="*/ 0 h 6099459"/>
              <a:gd name="connsiteX5" fmla="*/ 5234880 w 8604955"/>
              <a:gd name="connsiteY5" fmla="*/ 250522 h 6099459"/>
              <a:gd name="connsiteX6" fmla="*/ 5919731 w 8604955"/>
              <a:gd name="connsiteY6" fmla="*/ 1076895 h 6099459"/>
              <a:gd name="connsiteX7" fmla="*/ 6102889 w 8604955"/>
              <a:gd name="connsiteY7" fmla="*/ 1763704 h 6099459"/>
              <a:gd name="connsiteX8" fmla="*/ 6700425 w 8604955"/>
              <a:gd name="connsiteY8" fmla="*/ 1490598 h 6099459"/>
              <a:gd name="connsiteX9" fmla="*/ 7364305 w 8604955"/>
              <a:gd name="connsiteY9" fmla="*/ 1478072 h 6099459"/>
              <a:gd name="connsiteX10" fmla="*/ 7698427 w 8604955"/>
              <a:gd name="connsiteY10" fmla="*/ 2041399 h 6099459"/>
              <a:gd name="connsiteX11" fmla="*/ 8604955 w 8604955"/>
              <a:gd name="connsiteY11" fmla="*/ 1873300 h 6099459"/>
              <a:gd name="connsiteX12" fmla="*/ 7877872 w 8604955"/>
              <a:gd name="connsiteY12" fmla="*/ 3382028 h 6099459"/>
              <a:gd name="connsiteX13" fmla="*/ 8604955 w 8604955"/>
              <a:gd name="connsiteY13" fmla="*/ 4348954 h 6099459"/>
              <a:gd name="connsiteX14" fmla="*/ 8391439 w 8604955"/>
              <a:gd name="connsiteY14" fmla="*/ 5849656 h 6099459"/>
              <a:gd name="connsiteX15" fmla="*/ 5651951 w 8604955"/>
              <a:gd name="connsiteY15" fmla="*/ 4984643 h 6099459"/>
              <a:gd name="connsiteX16" fmla="*/ 2881561 w 8604955"/>
              <a:gd name="connsiteY16" fmla="*/ 5423771 h 6099459"/>
              <a:gd name="connsiteX17" fmla="*/ 1750505 w 8604955"/>
              <a:gd name="connsiteY17" fmla="*/ 6099459 h 6099459"/>
              <a:gd name="connsiteX18" fmla="*/ 1138869 w 8604955"/>
              <a:gd name="connsiteY18" fmla="*/ 5060516 h 6099459"/>
              <a:gd name="connsiteX19" fmla="*/ 0 w 8604955"/>
              <a:gd name="connsiteY19" fmla="*/ 4348954 h 6099459"/>
              <a:gd name="connsiteX20" fmla="*/ 976031 w 8604955"/>
              <a:gd name="connsiteY20" fmla="*/ 2968670 h 6099459"/>
              <a:gd name="connsiteX21" fmla="*/ 263046 w 8604955"/>
              <a:gd name="connsiteY21" fmla="*/ 1923404 h 6099459"/>
              <a:gd name="connsiteX0" fmla="*/ 263046 w 8604955"/>
              <a:gd name="connsiteY0" fmla="*/ 1923404 h 6099459"/>
              <a:gd name="connsiteX1" fmla="*/ 362255 w 8604955"/>
              <a:gd name="connsiteY1" fmla="*/ 338204 h 6099459"/>
              <a:gd name="connsiteX2" fmla="*/ 1750505 w 8604955"/>
              <a:gd name="connsiteY2" fmla="*/ 122795 h 6099459"/>
              <a:gd name="connsiteX3" fmla="*/ 2629466 w 8604955"/>
              <a:gd name="connsiteY3" fmla="*/ 313152 h 6099459"/>
              <a:gd name="connsiteX4" fmla="*/ 3831965 w 8604955"/>
              <a:gd name="connsiteY4" fmla="*/ 0 h 6099459"/>
              <a:gd name="connsiteX5" fmla="*/ 5234880 w 8604955"/>
              <a:gd name="connsiteY5" fmla="*/ 250522 h 6099459"/>
              <a:gd name="connsiteX6" fmla="*/ 5656685 w 8604955"/>
              <a:gd name="connsiteY6" fmla="*/ 500697 h 6099459"/>
              <a:gd name="connsiteX7" fmla="*/ 5919731 w 8604955"/>
              <a:gd name="connsiteY7" fmla="*/ 1076895 h 6099459"/>
              <a:gd name="connsiteX8" fmla="*/ 6102889 w 8604955"/>
              <a:gd name="connsiteY8" fmla="*/ 1763704 h 6099459"/>
              <a:gd name="connsiteX9" fmla="*/ 6700425 w 8604955"/>
              <a:gd name="connsiteY9" fmla="*/ 1490598 h 6099459"/>
              <a:gd name="connsiteX10" fmla="*/ 7364305 w 8604955"/>
              <a:gd name="connsiteY10" fmla="*/ 1478072 h 6099459"/>
              <a:gd name="connsiteX11" fmla="*/ 7698427 w 8604955"/>
              <a:gd name="connsiteY11" fmla="*/ 2041399 h 6099459"/>
              <a:gd name="connsiteX12" fmla="*/ 8604955 w 8604955"/>
              <a:gd name="connsiteY12" fmla="*/ 1873300 h 6099459"/>
              <a:gd name="connsiteX13" fmla="*/ 7877872 w 8604955"/>
              <a:gd name="connsiteY13" fmla="*/ 3382028 h 6099459"/>
              <a:gd name="connsiteX14" fmla="*/ 8604955 w 8604955"/>
              <a:gd name="connsiteY14" fmla="*/ 4348954 h 6099459"/>
              <a:gd name="connsiteX15" fmla="*/ 8391439 w 8604955"/>
              <a:gd name="connsiteY15" fmla="*/ 5849656 h 6099459"/>
              <a:gd name="connsiteX16" fmla="*/ 5651951 w 8604955"/>
              <a:gd name="connsiteY16" fmla="*/ 4984643 h 6099459"/>
              <a:gd name="connsiteX17" fmla="*/ 2881561 w 8604955"/>
              <a:gd name="connsiteY17" fmla="*/ 5423771 h 6099459"/>
              <a:gd name="connsiteX18" fmla="*/ 1750505 w 8604955"/>
              <a:gd name="connsiteY18" fmla="*/ 6099459 h 6099459"/>
              <a:gd name="connsiteX19" fmla="*/ 1138869 w 8604955"/>
              <a:gd name="connsiteY19" fmla="*/ 5060516 h 6099459"/>
              <a:gd name="connsiteX20" fmla="*/ 0 w 8604955"/>
              <a:gd name="connsiteY20" fmla="*/ 4348954 h 6099459"/>
              <a:gd name="connsiteX21" fmla="*/ 976031 w 8604955"/>
              <a:gd name="connsiteY21" fmla="*/ 2968670 h 6099459"/>
              <a:gd name="connsiteX22" fmla="*/ 263046 w 8604955"/>
              <a:gd name="connsiteY22" fmla="*/ 1923404 h 609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604955" h="6099459">
                <a:moveTo>
                  <a:pt x="263046" y="1923404"/>
                </a:moveTo>
                <a:cubicBezTo>
                  <a:pt x="538286" y="1599596"/>
                  <a:pt x="87015" y="662012"/>
                  <a:pt x="362255" y="338204"/>
                </a:cubicBezTo>
                <a:cubicBezTo>
                  <a:pt x="1000370" y="692286"/>
                  <a:pt x="1287755" y="194598"/>
                  <a:pt x="1750505" y="122795"/>
                </a:cubicBezTo>
                <a:cubicBezTo>
                  <a:pt x="2128373" y="81042"/>
                  <a:pt x="2282556" y="333618"/>
                  <a:pt x="2629466" y="313152"/>
                </a:cubicBezTo>
                <a:cubicBezTo>
                  <a:pt x="2976376" y="292686"/>
                  <a:pt x="3389379" y="41753"/>
                  <a:pt x="3831965" y="0"/>
                </a:cubicBezTo>
                <a:cubicBezTo>
                  <a:pt x="4316305" y="20877"/>
                  <a:pt x="4750540" y="229645"/>
                  <a:pt x="5234880" y="250522"/>
                </a:cubicBezTo>
                <a:cubicBezTo>
                  <a:pt x="5528561" y="373637"/>
                  <a:pt x="5542543" y="362968"/>
                  <a:pt x="5656685" y="500697"/>
                </a:cubicBezTo>
                <a:cubicBezTo>
                  <a:pt x="5770827" y="638426"/>
                  <a:pt x="5834925" y="906060"/>
                  <a:pt x="5919731" y="1076895"/>
                </a:cubicBezTo>
                <a:lnTo>
                  <a:pt x="6102889" y="1763704"/>
                </a:lnTo>
                <a:cubicBezTo>
                  <a:pt x="6453618" y="1784581"/>
                  <a:pt x="6554907" y="1417118"/>
                  <a:pt x="6700425" y="1490598"/>
                </a:cubicBezTo>
                <a:cubicBezTo>
                  <a:pt x="6845943" y="1564078"/>
                  <a:pt x="7143692" y="1551198"/>
                  <a:pt x="7364305" y="1478072"/>
                </a:cubicBezTo>
                <a:cubicBezTo>
                  <a:pt x="7463153" y="1640796"/>
                  <a:pt x="7599579" y="1878675"/>
                  <a:pt x="7698427" y="2041399"/>
                </a:cubicBezTo>
                <a:lnTo>
                  <a:pt x="8604955" y="1873300"/>
                </a:lnTo>
                <a:cubicBezTo>
                  <a:pt x="8604764" y="2372034"/>
                  <a:pt x="7878063" y="2883294"/>
                  <a:pt x="7877872" y="3382028"/>
                </a:cubicBezTo>
                <a:lnTo>
                  <a:pt x="8604955" y="4348954"/>
                </a:lnTo>
                <a:cubicBezTo>
                  <a:pt x="8333367" y="4611193"/>
                  <a:pt x="8663027" y="5587417"/>
                  <a:pt x="8391439" y="5849656"/>
                </a:cubicBezTo>
                <a:lnTo>
                  <a:pt x="5651951" y="4984643"/>
                </a:lnTo>
                <a:cubicBezTo>
                  <a:pt x="4862099" y="5210350"/>
                  <a:pt x="3671413" y="5198064"/>
                  <a:pt x="2881561" y="5423771"/>
                </a:cubicBezTo>
                <a:lnTo>
                  <a:pt x="1750505" y="6099459"/>
                </a:lnTo>
                <a:cubicBezTo>
                  <a:pt x="1417191" y="5761495"/>
                  <a:pt x="1472183" y="5398480"/>
                  <a:pt x="1138869" y="5060516"/>
                </a:cubicBezTo>
                <a:lnTo>
                  <a:pt x="0" y="4348954"/>
                </a:lnTo>
                <a:cubicBezTo>
                  <a:pt x="58122" y="3746898"/>
                  <a:pt x="917909" y="3570726"/>
                  <a:pt x="976031" y="2968670"/>
                </a:cubicBezTo>
                <a:lnTo>
                  <a:pt x="263046" y="1923404"/>
                </a:lnTo>
                <a:close/>
              </a:path>
            </a:pathLst>
          </a:custGeom>
          <a:noFill/>
          <a:ln w="47625" cmpd="sng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6407697" y="285728"/>
            <a:ext cx="2522021" cy="1277273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nb-NO" dirty="0">
              <a:solidFill>
                <a:prstClr val="black"/>
              </a:solidFill>
            </a:endParaRPr>
          </a:p>
          <a:p>
            <a:pPr algn="ctr"/>
            <a:r>
              <a:rPr lang="ka-GE" i="1" dirty="0" smtClean="0">
                <a:solidFill>
                  <a:prstClr val="black"/>
                </a:solidFill>
              </a:rPr>
              <a:t>მაილანდის მოდელი</a:t>
            </a:r>
            <a:endParaRPr lang="nb-NO" i="1" dirty="0">
              <a:solidFill>
                <a:prstClr val="black"/>
              </a:solidFill>
            </a:endParaRPr>
          </a:p>
          <a:p>
            <a:pPr algn="ctr"/>
            <a:r>
              <a:rPr lang="nb-NO" sz="1200" i="1" dirty="0">
                <a:solidFill>
                  <a:prstClr val="black"/>
                </a:solidFill>
              </a:rPr>
              <a:t>Av </a:t>
            </a:r>
            <a:r>
              <a:rPr lang="nb-NO" sz="1200" i="1" dirty="0" err="1">
                <a:solidFill>
                  <a:prstClr val="black"/>
                </a:solidFill>
              </a:rPr>
              <a:t>Brunsberg</a:t>
            </a:r>
            <a:r>
              <a:rPr lang="nb-NO" sz="1200" i="1" dirty="0">
                <a:solidFill>
                  <a:prstClr val="black"/>
                </a:solidFill>
              </a:rPr>
              <a:t>, Heiestad og Storvik</a:t>
            </a:r>
          </a:p>
          <a:p>
            <a:pPr algn="ctr"/>
            <a:r>
              <a:rPr lang="nb-NO" sz="1100" i="1" dirty="0">
                <a:solidFill>
                  <a:prstClr val="black"/>
                </a:solidFill>
              </a:rPr>
              <a:t>-</a:t>
            </a:r>
          </a:p>
          <a:p>
            <a:endParaRPr lang="nb-NO" dirty="0">
              <a:solidFill>
                <a:prstClr val="black"/>
              </a:solidFill>
            </a:endParaRPr>
          </a:p>
        </p:txBody>
      </p:sp>
      <p:cxnSp>
        <p:nvCxnSpPr>
          <p:cNvPr id="21" name="Rett pil 20"/>
          <p:cNvCxnSpPr/>
          <p:nvPr/>
        </p:nvCxnSpPr>
        <p:spPr>
          <a:xfrm flipH="1">
            <a:off x="2034822" y="2132856"/>
            <a:ext cx="2033122" cy="22322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 22"/>
          <p:cNvCxnSpPr/>
          <p:nvPr/>
        </p:nvCxnSpPr>
        <p:spPr>
          <a:xfrm>
            <a:off x="5148064" y="2132856"/>
            <a:ext cx="1872208" cy="22322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 24"/>
          <p:cNvCxnSpPr/>
          <p:nvPr/>
        </p:nvCxnSpPr>
        <p:spPr>
          <a:xfrm>
            <a:off x="2771800" y="5531385"/>
            <a:ext cx="349238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39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9642308"/>
              </p:ext>
            </p:extLst>
          </p:nvPr>
        </p:nvGraphicFramePr>
        <p:xfrm>
          <a:off x="428596" y="1857364"/>
          <a:ext cx="8106726" cy="4727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72560" cy="1071570"/>
          </a:xfrm>
        </p:spPr>
        <p:txBody>
          <a:bodyPr>
            <a:noAutofit/>
          </a:bodyPr>
          <a:lstStyle/>
          <a:p>
            <a:pPr algn="l"/>
            <a:r>
              <a:rPr lang="ka-GE" sz="2000" dirty="0" smtClean="0"/>
              <a:t/>
            </a:r>
            <a:br>
              <a:rPr lang="ka-GE" sz="2000" dirty="0" smtClean="0"/>
            </a:br>
            <a:r>
              <a:rPr lang="ka-GE" sz="2000" dirty="0" smtClean="0"/>
              <a:t>აი, როგორ ვაკეთებთ ჩვენს ამას -    ახალგაზრდული საწარმო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ka-GE" sz="2000" dirty="0" smtClean="0"/>
              <a:t/>
            </a:r>
            <a:br>
              <a:rPr lang="ka-GE" sz="2000" dirty="0" smtClean="0"/>
            </a:br>
            <a:r>
              <a:rPr lang="en-US" sz="2000" dirty="0" smtClean="0"/>
              <a:t>- </a:t>
            </a:r>
            <a:r>
              <a:rPr lang="ka-GE" sz="2000" dirty="0" smtClean="0"/>
              <a:t> არ არსებობს მარტივი პასუხი - მაგრამ შესაძლებლობები ამოუწურავია</a:t>
            </a:r>
            <a:r>
              <a:rPr lang="nb-NO" sz="3600" dirty="0"/>
              <a:t/>
            </a:r>
            <a:br>
              <a:rPr lang="nb-NO" sz="3600" dirty="0"/>
            </a:br>
            <a:endParaRPr lang="nb-NO" sz="3600" dirty="0"/>
          </a:p>
        </p:txBody>
      </p:sp>
      <p:pic>
        <p:nvPicPr>
          <p:cNvPr id="4" name="Bilde 3" descr="ny_logo_tryk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6225412"/>
            <a:ext cx="1656184" cy="63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35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4425633"/>
              </p:ext>
            </p:extLst>
          </p:nvPr>
        </p:nvGraphicFramePr>
        <p:xfrm>
          <a:off x="357158" y="1428736"/>
          <a:ext cx="8572560" cy="4956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1428760"/>
                <a:gridCol w="2071702"/>
                <a:gridCol w="2000264"/>
                <a:gridCol w="2071702"/>
              </a:tblGrid>
              <a:tr h="519546"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კვირა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საგანი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უსაფრთხოება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მარკეტინგი</a:t>
                      </a:r>
                      <a:r>
                        <a:rPr lang="ka-GE" sz="1600" baseline="0" dirty="0" smtClean="0"/>
                        <a:t> და გაყიდვები 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ეკონომიკა</a:t>
                      </a:r>
                      <a:r>
                        <a:rPr lang="ka-GE" sz="1600" baseline="0" dirty="0" smtClean="0"/>
                        <a:t> და </a:t>
                      </a:r>
                      <a:r>
                        <a:rPr lang="ka-GE" sz="1600" dirty="0" smtClean="0"/>
                        <a:t>ადმინისტრირება</a:t>
                      </a:r>
                      <a:endParaRPr lang="nb-NO" sz="1600" dirty="0"/>
                    </a:p>
                  </a:txBody>
                  <a:tcPr/>
                </a:tc>
              </a:tr>
              <a:tr h="1537287"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კვირა</a:t>
                      </a:r>
                      <a:r>
                        <a:rPr lang="nb-NO" sz="1600" baseline="0" dirty="0" smtClean="0"/>
                        <a:t>  </a:t>
                      </a:r>
                      <a:r>
                        <a:rPr lang="nb-NO" sz="1600" dirty="0" smtClean="0"/>
                        <a:t>37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200" dirty="0" smtClean="0"/>
                        <a:t>რეკრუტირება 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საფრთხეების შეფასება, რაც პროდუქციისა და სერვისების ათვისებისა და განვითარების  საფუძველი ხდება და ამცირებს რისკს.  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საკუთარი ბიზნესის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a-GE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საწარმოს,</a:t>
                      </a:r>
                      <a:r>
                        <a:rPr lang="ka-GE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a-GE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ორგანიზაციის,</a:t>
                      </a:r>
                      <a:r>
                        <a:rPr lang="ka-GE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საკადრო პოლიტიკის, ბიზნეს გეგმისა და სამუშათა ჩარჩოს განმარტება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სამუშაოზე აყვანის პროცედურების ჩამოყალიბება და მათი დაცვა.  პროცესის  პრინციპების ახსნა. </a:t>
                      </a:r>
                      <a:endParaRPr lang="nb-NO" sz="1200" dirty="0" smtClean="0"/>
                    </a:p>
                    <a:p>
                      <a:endParaRPr lang="nb-NO" sz="1200" dirty="0"/>
                    </a:p>
                  </a:txBody>
                  <a:tcPr/>
                </a:tc>
              </a:tr>
              <a:tr h="1772151"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კვირა</a:t>
                      </a:r>
                      <a:r>
                        <a:rPr lang="nb-NO" sz="1600" baseline="0" dirty="0" smtClean="0"/>
                        <a:t>  </a:t>
                      </a:r>
                      <a:r>
                        <a:rPr lang="nb-NO" sz="1600" dirty="0" smtClean="0"/>
                        <a:t>  41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200" dirty="0" smtClean="0"/>
                        <a:t>პროდუქცია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გაგრძელება</a:t>
                      </a:r>
                      <a:r>
                        <a:rPr lang="nb-N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a-GE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a-GE" sz="12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საფრთხეების შეფასება, რაც პროდუქციისა და სერვისების ათვისებისა და განვითარების  საფუძველი ხდება და ამცირებს რისკს.  </a:t>
                      </a:r>
                      <a:endParaRPr lang="nb-NO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 smtClean="0"/>
                        <a:t>პროდუქციის </a:t>
                      </a:r>
                      <a:r>
                        <a:rPr lang="ka-GE" sz="1200" baseline="0" dirty="0" smtClean="0"/>
                        <a:t> განვითარების პროცესისა და პროდუქციის სასიცოცხლო ციკლის  ახსნა. </a:t>
                      </a:r>
                      <a:endParaRPr lang="nb-NO" sz="1200" dirty="0" smtClean="0"/>
                    </a:p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ფასების გამოთვლა და წერილოობითი</a:t>
                      </a:r>
                      <a:r>
                        <a:rPr lang="ka-GE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შეკვეთის გაფორმება</a:t>
                      </a:r>
                      <a:endParaRPr lang="nb-NO" sz="1200" dirty="0"/>
                    </a:p>
                  </a:txBody>
                  <a:tcPr/>
                </a:tc>
              </a:tr>
              <a:tr h="1067560"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კვირა</a:t>
                      </a:r>
                      <a:r>
                        <a:rPr lang="nb-NO" sz="1600" baseline="0" dirty="0" smtClean="0"/>
                        <a:t> </a:t>
                      </a:r>
                      <a:r>
                        <a:rPr lang="nb-NO" sz="1600" dirty="0" smtClean="0"/>
                        <a:t> 45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200" dirty="0" smtClean="0"/>
                        <a:t>პროფესიონალური</a:t>
                      </a:r>
                      <a:r>
                        <a:rPr lang="ka-GE" sz="1200" baseline="0" dirty="0" smtClean="0"/>
                        <a:t> ეთიკა 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ჯანმრთელობისა და უსაფრთხოების მოთხოვნების დაცვის  ანგარიშიდა  ბიზნესის  შიდა კონტროლი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მომსახურების გაწევა სფეროში არსებული ეთიკის პრინციპების დაცვით 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nb-NO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200" dirty="0" smtClean="0"/>
                        <a:t>პერსონალის</a:t>
                      </a:r>
                      <a:r>
                        <a:rPr lang="ka-GE" sz="1200" baseline="0" dirty="0" smtClean="0"/>
                        <a:t> განვითარების  პრინციპების ახსნა.</a:t>
                      </a:r>
                      <a:endParaRPr lang="nb-NO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714380"/>
          </a:xfrm>
        </p:spPr>
        <p:txBody>
          <a:bodyPr>
            <a:normAutofit fontScale="90000"/>
          </a:bodyPr>
          <a:lstStyle/>
          <a:p>
            <a:pPr algn="l"/>
            <a:r>
              <a:rPr lang="ka-GE" sz="2400" dirty="0" smtClean="0"/>
              <a:t>როგორ ვიყენებთ კურუკულუმს</a:t>
            </a:r>
            <a:r>
              <a:rPr lang="nb-NO" dirty="0" smtClean="0"/>
              <a:t>:</a:t>
            </a:r>
            <a:endParaRPr lang="nb-NO" dirty="0"/>
          </a:p>
        </p:txBody>
      </p:sp>
      <p:pic>
        <p:nvPicPr>
          <p:cNvPr id="4" name="Bilde 3" descr="ny_logo_try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656184" cy="8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6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2400" dirty="0" smtClean="0"/>
              <a:t>Even </a:t>
            </a:r>
            <a:r>
              <a:rPr lang="nb-NO" sz="2400" dirty="0" err="1" smtClean="0"/>
              <a:t>better</a:t>
            </a:r>
            <a:r>
              <a:rPr lang="nb-NO" sz="2400" dirty="0" smtClean="0"/>
              <a:t> </a:t>
            </a:r>
            <a:r>
              <a:rPr lang="nb-NO" sz="3600" dirty="0" smtClean="0"/>
              <a:t>… ? </a:t>
            </a:r>
            <a:endParaRPr lang="nb-NO" sz="3600" dirty="0"/>
          </a:p>
        </p:txBody>
      </p:sp>
      <p:graphicFrame>
        <p:nvGraphicFramePr>
          <p:cNvPr id="4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98040067"/>
              </p:ext>
            </p:extLst>
          </p:nvPr>
        </p:nvGraphicFramePr>
        <p:xfrm>
          <a:off x="755576" y="2071677"/>
          <a:ext cx="7560840" cy="3726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166"/>
                <a:gridCol w="1988170"/>
                <a:gridCol w="1440160"/>
                <a:gridCol w="1512168"/>
                <a:gridCol w="1584176"/>
              </a:tblGrid>
              <a:tr h="692235"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კვირა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საგნები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ნორვეგიული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სოციალური</a:t>
                      </a:r>
                      <a:r>
                        <a:rPr lang="ka-GE" sz="1600" baseline="0" dirty="0" smtClean="0"/>
                        <a:t> მეცნიერებები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ინგლისური </a:t>
                      </a:r>
                      <a:endParaRPr lang="nb-NO" sz="1600" dirty="0"/>
                    </a:p>
                  </a:txBody>
                  <a:tcPr/>
                </a:tc>
              </a:tr>
              <a:tr h="983701"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კვირა </a:t>
                      </a:r>
                      <a:r>
                        <a:rPr lang="nb-NO" sz="1600" dirty="0" smtClean="0"/>
                        <a:t>37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 smtClean="0"/>
                    </a:p>
                    <a:p>
                      <a:r>
                        <a:rPr lang="ka-GE" sz="1600" dirty="0" smtClean="0"/>
                        <a:t>რეკრუტრება</a:t>
                      </a:r>
                      <a:r>
                        <a:rPr lang="nb-NO" sz="1600" dirty="0" smtClean="0"/>
                        <a:t>, </a:t>
                      </a:r>
                      <a:r>
                        <a:rPr lang="ka-GE" sz="1600" dirty="0" smtClean="0"/>
                        <a:t>აპლიკაციები და </a:t>
                      </a:r>
                      <a:r>
                        <a:rPr lang="nb-NO" sz="1600" dirty="0" smtClean="0"/>
                        <a:t>CV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 smtClean="0"/>
                    </a:p>
                    <a:p>
                      <a:r>
                        <a:rPr lang="nb-NO" sz="1600" dirty="0" smtClean="0"/>
                        <a:t>           ?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 smtClean="0"/>
                    </a:p>
                    <a:p>
                      <a:r>
                        <a:rPr lang="nb-NO" sz="1600" dirty="0" smtClean="0"/>
                        <a:t>           ?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 smtClean="0"/>
                    </a:p>
                    <a:p>
                      <a:r>
                        <a:rPr lang="nb-NO" sz="1600" dirty="0" smtClean="0"/>
                        <a:t>           ?</a:t>
                      </a:r>
                    </a:p>
                    <a:p>
                      <a:endParaRPr lang="nb-NO" sz="1600" dirty="0"/>
                    </a:p>
                  </a:txBody>
                  <a:tcPr/>
                </a:tc>
              </a:tr>
              <a:tr h="983701">
                <a:tc>
                  <a:txBody>
                    <a:bodyPr/>
                    <a:lstStyle/>
                    <a:p>
                      <a:endParaRPr lang="nb-NO" sz="1600" dirty="0" smtClean="0"/>
                    </a:p>
                    <a:p>
                      <a:r>
                        <a:rPr lang="ka-GE" sz="1600" dirty="0" smtClean="0"/>
                        <a:t>კვირა </a:t>
                      </a:r>
                      <a:r>
                        <a:rPr lang="nb-NO" sz="1600" dirty="0" smtClean="0"/>
                        <a:t> 47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სარეკლამო ბროშურა,</a:t>
                      </a:r>
                      <a:r>
                        <a:rPr lang="ka-GE" sz="1600" baseline="0" dirty="0" smtClean="0"/>
                        <a:t> </a:t>
                      </a:r>
                      <a:endParaRPr lang="nb-NO" sz="1600" dirty="0" smtClean="0"/>
                    </a:p>
                    <a:p>
                      <a:r>
                        <a:rPr lang="ka-GE" sz="1600" dirty="0" smtClean="0"/>
                        <a:t>ტელე-რადიო რეკლამა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aseline="0" dirty="0" smtClean="0"/>
                        <a:t>   </a:t>
                      </a:r>
                    </a:p>
                    <a:p>
                      <a:r>
                        <a:rPr lang="nb-NO" sz="1600" baseline="0" dirty="0" smtClean="0"/>
                        <a:t>           ?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aseline="0" dirty="0" smtClean="0"/>
                        <a:t>   </a:t>
                      </a:r>
                    </a:p>
                    <a:p>
                      <a:r>
                        <a:rPr lang="nb-NO" sz="1600" baseline="0" dirty="0" smtClean="0"/>
                        <a:t>           ?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aseline="0" dirty="0" smtClean="0"/>
                        <a:t>   </a:t>
                      </a:r>
                    </a:p>
                    <a:p>
                      <a:r>
                        <a:rPr lang="nb-NO" sz="1600" baseline="0" dirty="0" smtClean="0"/>
                        <a:t>           ?</a:t>
                      </a:r>
                      <a:endParaRPr lang="nb-NO" sz="1600" dirty="0"/>
                    </a:p>
                  </a:txBody>
                  <a:tcPr/>
                </a:tc>
              </a:tr>
              <a:tr h="983701"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კვირა </a:t>
                      </a:r>
                      <a:r>
                        <a:rPr lang="nb-NO" sz="1600" dirty="0" smtClean="0"/>
                        <a:t>2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 smtClean="0"/>
                    </a:p>
                    <a:p>
                      <a:r>
                        <a:rPr lang="ka-GE" sz="1600" dirty="0" smtClean="0"/>
                        <a:t>ბიზნეს</a:t>
                      </a:r>
                      <a:r>
                        <a:rPr lang="ka-GE" sz="1600" baseline="0" dirty="0" smtClean="0"/>
                        <a:t> გეგმა და </a:t>
                      </a:r>
                      <a:r>
                        <a:rPr lang="nb-NO" sz="1600" dirty="0" smtClean="0"/>
                        <a:t>Interim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nb-NO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nb-NO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?</a:t>
                      </a:r>
                    </a:p>
                    <a:p>
                      <a:pPr lvl="0"/>
                      <a:endParaRPr lang="nb-NO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nb-NO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nb-NO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?</a:t>
                      </a:r>
                      <a:endParaRPr lang="nb-NO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nb-NO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nb-NO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?</a:t>
                      </a:r>
                      <a:endParaRPr lang="nb-NO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Bilde 4" descr="ny_logo_try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656184" cy="8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4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ølg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Bølg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2341</TotalTime>
  <Words>922</Words>
  <Application>Microsoft Office PowerPoint</Application>
  <PresentationFormat>On-screen Show (4:3)</PresentationFormat>
  <Paragraphs>243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1_Bølgeform</vt:lpstr>
      <vt:lpstr>Slide 1</vt:lpstr>
      <vt:lpstr>მაილანდის  საშუალო დამამთავრებელი სკოლა</vt:lpstr>
      <vt:lpstr>Slide 3</vt:lpstr>
      <vt:lpstr>მეწარმეობა  სამ  დონეზე</vt:lpstr>
      <vt:lpstr>Slide 5</vt:lpstr>
      <vt:lpstr>Slide 6</vt:lpstr>
      <vt:lpstr> აი, როგორ ვაკეთებთ ჩვენს ამას -    ახალგაზრდული საწარმო   -  არ არსებობს მარტივი პასუხი - მაგრამ შესაძლებლობები ამოუწურავია </vt:lpstr>
      <vt:lpstr>როგორ ვიყენებთ კურუკულუმს:</vt:lpstr>
      <vt:lpstr>Even better … ? </vt:lpstr>
      <vt:lpstr>«დიდი ხუთეული» –წარმატების კრიტერიუმი</vt:lpstr>
      <vt:lpstr>1.  ადამიანზე ორიენტირებული მენეჯმენტი  -ვინ ხარ შენ?</vt:lpstr>
      <vt:lpstr>2. დრო და «ფასეულობები»</vt:lpstr>
      <vt:lpstr>3. ვიზუალური იდენტობა  -სახელი, ლოგო და ბროშურა</vt:lpstr>
      <vt:lpstr>4. თანამშრომლობა  და პარტნიორობა </vt:lpstr>
      <vt:lpstr>5. როგორ შევქმნათ და გავაძლიეროთ სამეწარმეო კულტურა  სკოლაში ?</vt:lpstr>
      <vt:lpstr>შენ შეგიძლია იყო ამის გარეშეც -  -  მაგრამ ასე გაცილებით უკეთესი და ადვილია!</vt:lpstr>
      <vt:lpstr>“დიახ, ცხოვრება უსამართლოა. დღეს კითხვა ის არ არის, რა ისწავლე შენ;  არსებობს პრობლემა რომელიც ადრე  არ დაგინახავს - გამოასწორე ის !”</vt:lpstr>
      <vt:lpstr>ბეტის  საკონდიტრო  UB</vt:lpstr>
      <vt:lpstr>InnoAd UB, Solid Publication AS, GreenBird UB -  ვინ ეხმარება ჩვენს ბიზნესს  ფრთების გაშლაში?</vt:lpstr>
      <vt:lpstr>გახსოვდეთ:</vt:lpstr>
    </vt:vector>
  </TitlesOfParts>
  <Company>Akershus Fylkeskommune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Mailand  upper secondary school</dc:title>
  <dc:creator>Per Erik Brunsberg</dc:creator>
  <cp:lastModifiedBy>User</cp:lastModifiedBy>
  <cp:revision>109</cp:revision>
  <dcterms:created xsi:type="dcterms:W3CDTF">2014-05-11T11:02:50Z</dcterms:created>
  <dcterms:modified xsi:type="dcterms:W3CDTF">2015-03-30T08:06:03Z</dcterms:modified>
</cp:coreProperties>
</file>